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5125700" cy="10693400"/>
  <p:notesSz cx="151257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22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4427" y="3314954"/>
            <a:ext cx="1285684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68855" y="5988304"/>
            <a:ext cx="1058799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21714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21714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56285" y="2459482"/>
            <a:ext cx="657967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789735" y="2459482"/>
            <a:ext cx="657967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21714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9719" y="1234482"/>
            <a:ext cx="3719195" cy="859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21714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6285" y="2459482"/>
            <a:ext cx="1361313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142738" y="9944862"/>
            <a:ext cx="484022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56285" y="9944862"/>
            <a:ext cx="34789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890504" y="9944862"/>
            <a:ext cx="34789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5" Type="http://schemas.openxmlformats.org/officeDocument/2006/relationships/image" Target="../media/image4.png"/><Relationship Id="rId61" Type="http://schemas.openxmlformats.org/officeDocument/2006/relationships/image" Target="../media/image60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jpg"/><Relationship Id="rId3" Type="http://schemas.openxmlformats.org/officeDocument/2006/relationships/image" Target="../media/image67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jpg"/><Relationship Id="rId15" Type="http://schemas.openxmlformats.org/officeDocument/2006/relationships/image" Target="../media/image26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jpg"/><Relationship Id="rId14" Type="http://schemas.openxmlformats.org/officeDocument/2006/relationships/image" Target="../media/image2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67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0" Type="http://schemas.openxmlformats.org/officeDocument/2006/relationships/image" Target="../media/image275.jpg"/><Relationship Id="rId4" Type="http://schemas.openxmlformats.org/officeDocument/2006/relationships/image" Target="../media/image257.png"/><Relationship Id="rId9" Type="http://schemas.openxmlformats.org/officeDocument/2006/relationships/image" Target="../media/image2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68.png"/><Relationship Id="rId7" Type="http://schemas.openxmlformats.org/officeDocument/2006/relationships/image" Target="../media/image67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7.png"/><Relationship Id="rId11" Type="http://schemas.openxmlformats.org/officeDocument/2006/relationships/image" Target="../media/image282.png"/><Relationship Id="rId5" Type="http://schemas.openxmlformats.org/officeDocument/2006/relationships/image" Target="../media/image189.png"/><Relationship Id="rId10" Type="http://schemas.openxmlformats.org/officeDocument/2006/relationships/image" Target="../media/image281.png"/><Relationship Id="rId4" Type="http://schemas.openxmlformats.org/officeDocument/2006/relationships/image" Target="../media/image69.png"/><Relationship Id="rId9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4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hyperlink" Target="http://www.adriel.com/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ting@adriel.com" TargetMode="External"/><Relationship Id="rId5" Type="http://schemas.openxmlformats.org/officeDocument/2006/relationships/hyperlink" Target="mailto:marketing@adriel.com" TargetMode="External"/><Relationship Id="rId4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2.png"/><Relationship Id="rId21" Type="http://schemas.openxmlformats.org/officeDocument/2006/relationships/image" Target="../media/image97.png"/><Relationship Id="rId42" Type="http://schemas.openxmlformats.org/officeDocument/2006/relationships/image" Target="../media/image118.png"/><Relationship Id="rId47" Type="http://schemas.openxmlformats.org/officeDocument/2006/relationships/image" Target="../media/image123.png"/><Relationship Id="rId63" Type="http://schemas.openxmlformats.org/officeDocument/2006/relationships/image" Target="../media/image139.png"/><Relationship Id="rId68" Type="http://schemas.openxmlformats.org/officeDocument/2006/relationships/image" Target="../media/image144.png"/><Relationship Id="rId16" Type="http://schemas.openxmlformats.org/officeDocument/2006/relationships/image" Target="../media/image92.png"/><Relationship Id="rId11" Type="http://schemas.openxmlformats.org/officeDocument/2006/relationships/image" Target="../media/image87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53" Type="http://schemas.openxmlformats.org/officeDocument/2006/relationships/image" Target="../media/image129.png"/><Relationship Id="rId58" Type="http://schemas.openxmlformats.org/officeDocument/2006/relationships/image" Target="../media/image134.png"/><Relationship Id="rId74" Type="http://schemas.openxmlformats.org/officeDocument/2006/relationships/image" Target="../media/image150.png"/><Relationship Id="rId79" Type="http://schemas.openxmlformats.org/officeDocument/2006/relationships/image" Target="../media/image155.png"/><Relationship Id="rId5" Type="http://schemas.openxmlformats.org/officeDocument/2006/relationships/image" Target="../media/image81.png"/><Relationship Id="rId61" Type="http://schemas.openxmlformats.org/officeDocument/2006/relationships/image" Target="../media/image137.png"/><Relationship Id="rId19" Type="http://schemas.openxmlformats.org/officeDocument/2006/relationships/image" Target="../media/image9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43" Type="http://schemas.openxmlformats.org/officeDocument/2006/relationships/image" Target="../media/image119.png"/><Relationship Id="rId48" Type="http://schemas.openxmlformats.org/officeDocument/2006/relationships/image" Target="../media/image124.png"/><Relationship Id="rId56" Type="http://schemas.openxmlformats.org/officeDocument/2006/relationships/image" Target="../media/image132.png"/><Relationship Id="rId64" Type="http://schemas.openxmlformats.org/officeDocument/2006/relationships/image" Target="../media/image140.png"/><Relationship Id="rId69" Type="http://schemas.openxmlformats.org/officeDocument/2006/relationships/image" Target="../media/image145.png"/><Relationship Id="rId77" Type="http://schemas.openxmlformats.org/officeDocument/2006/relationships/image" Target="../media/image153.png"/><Relationship Id="rId8" Type="http://schemas.openxmlformats.org/officeDocument/2006/relationships/image" Target="../media/image84.png"/><Relationship Id="rId51" Type="http://schemas.openxmlformats.org/officeDocument/2006/relationships/image" Target="../media/image127.png"/><Relationship Id="rId72" Type="http://schemas.openxmlformats.org/officeDocument/2006/relationships/image" Target="../media/image148.png"/><Relationship Id="rId80" Type="http://schemas.openxmlformats.org/officeDocument/2006/relationships/image" Target="../media/image156.png"/><Relationship Id="rId3" Type="http://schemas.openxmlformats.org/officeDocument/2006/relationships/image" Target="../media/image79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Relationship Id="rId46" Type="http://schemas.openxmlformats.org/officeDocument/2006/relationships/image" Target="../media/image122.png"/><Relationship Id="rId59" Type="http://schemas.openxmlformats.org/officeDocument/2006/relationships/image" Target="../media/image135.png"/><Relationship Id="rId67" Type="http://schemas.openxmlformats.org/officeDocument/2006/relationships/image" Target="../media/image143.png"/><Relationship Id="rId20" Type="http://schemas.openxmlformats.org/officeDocument/2006/relationships/image" Target="../media/image96.png"/><Relationship Id="rId41" Type="http://schemas.openxmlformats.org/officeDocument/2006/relationships/image" Target="../media/image117.png"/><Relationship Id="rId54" Type="http://schemas.openxmlformats.org/officeDocument/2006/relationships/image" Target="../media/image130.png"/><Relationship Id="rId62" Type="http://schemas.openxmlformats.org/officeDocument/2006/relationships/image" Target="../media/image138.png"/><Relationship Id="rId70" Type="http://schemas.openxmlformats.org/officeDocument/2006/relationships/image" Target="../media/image146.png"/><Relationship Id="rId75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49" Type="http://schemas.openxmlformats.org/officeDocument/2006/relationships/image" Target="../media/image125.png"/><Relationship Id="rId57" Type="http://schemas.openxmlformats.org/officeDocument/2006/relationships/image" Target="../media/image133.png"/><Relationship Id="rId10" Type="http://schemas.openxmlformats.org/officeDocument/2006/relationships/image" Target="../media/image86.png"/><Relationship Id="rId31" Type="http://schemas.openxmlformats.org/officeDocument/2006/relationships/image" Target="../media/image107.png"/><Relationship Id="rId44" Type="http://schemas.openxmlformats.org/officeDocument/2006/relationships/image" Target="../media/image120.png"/><Relationship Id="rId52" Type="http://schemas.openxmlformats.org/officeDocument/2006/relationships/image" Target="../media/image128.png"/><Relationship Id="rId60" Type="http://schemas.openxmlformats.org/officeDocument/2006/relationships/image" Target="../media/image136.png"/><Relationship Id="rId65" Type="http://schemas.openxmlformats.org/officeDocument/2006/relationships/image" Target="../media/image141.png"/><Relationship Id="rId73" Type="http://schemas.openxmlformats.org/officeDocument/2006/relationships/image" Target="../media/image149.png"/><Relationship Id="rId78" Type="http://schemas.openxmlformats.org/officeDocument/2006/relationships/image" Target="../media/image154.png"/><Relationship Id="rId81" Type="http://schemas.openxmlformats.org/officeDocument/2006/relationships/image" Target="../media/image15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9" Type="http://schemas.openxmlformats.org/officeDocument/2006/relationships/image" Target="../media/image115.png"/><Relationship Id="rId34" Type="http://schemas.openxmlformats.org/officeDocument/2006/relationships/image" Target="../media/image110.png"/><Relationship Id="rId50" Type="http://schemas.openxmlformats.org/officeDocument/2006/relationships/image" Target="../media/image126.png"/><Relationship Id="rId55" Type="http://schemas.openxmlformats.org/officeDocument/2006/relationships/image" Target="../media/image131.png"/><Relationship Id="rId76" Type="http://schemas.openxmlformats.org/officeDocument/2006/relationships/image" Target="../media/image152.png"/><Relationship Id="rId7" Type="http://schemas.openxmlformats.org/officeDocument/2006/relationships/image" Target="../media/image83.png"/><Relationship Id="rId71" Type="http://schemas.openxmlformats.org/officeDocument/2006/relationships/image" Target="../media/image147.png"/><Relationship Id="rId2" Type="http://schemas.openxmlformats.org/officeDocument/2006/relationships/image" Target="../media/image78.png"/><Relationship Id="rId29" Type="http://schemas.openxmlformats.org/officeDocument/2006/relationships/image" Target="../media/image105.png"/><Relationship Id="rId24" Type="http://schemas.openxmlformats.org/officeDocument/2006/relationships/image" Target="../media/image100.png"/><Relationship Id="rId40" Type="http://schemas.openxmlformats.org/officeDocument/2006/relationships/image" Target="../media/image116.png"/><Relationship Id="rId45" Type="http://schemas.openxmlformats.org/officeDocument/2006/relationships/image" Target="../media/image121.png"/><Relationship Id="rId66" Type="http://schemas.openxmlformats.org/officeDocument/2006/relationships/image" Target="../media/image1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163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2.png"/><Relationship Id="rId21" Type="http://schemas.openxmlformats.org/officeDocument/2006/relationships/image" Target="../media/image217.png"/><Relationship Id="rId42" Type="http://schemas.openxmlformats.org/officeDocument/2006/relationships/image" Target="../media/image126.png"/><Relationship Id="rId47" Type="http://schemas.openxmlformats.org/officeDocument/2006/relationships/image" Target="../media/image238.png"/><Relationship Id="rId63" Type="http://schemas.openxmlformats.org/officeDocument/2006/relationships/image" Target="../media/image250.png"/><Relationship Id="rId68" Type="http://schemas.openxmlformats.org/officeDocument/2006/relationships/image" Target="../media/image255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6" Type="http://schemas.openxmlformats.org/officeDocument/2006/relationships/image" Target="../media/image212.png"/><Relationship Id="rId29" Type="http://schemas.openxmlformats.org/officeDocument/2006/relationships/image" Target="../media/image225.png"/><Relationship Id="rId11" Type="http://schemas.openxmlformats.org/officeDocument/2006/relationships/image" Target="../media/image207.png"/><Relationship Id="rId24" Type="http://schemas.openxmlformats.org/officeDocument/2006/relationships/image" Target="../media/image220.png"/><Relationship Id="rId32" Type="http://schemas.openxmlformats.org/officeDocument/2006/relationships/image" Target="../media/image228.png"/><Relationship Id="rId37" Type="http://schemas.openxmlformats.org/officeDocument/2006/relationships/image" Target="../media/image233.png"/><Relationship Id="rId40" Type="http://schemas.openxmlformats.org/officeDocument/2006/relationships/image" Target="../media/image235.png"/><Relationship Id="rId45" Type="http://schemas.openxmlformats.org/officeDocument/2006/relationships/image" Target="../media/image129.png"/><Relationship Id="rId53" Type="http://schemas.openxmlformats.org/officeDocument/2006/relationships/image" Target="../media/image244.png"/><Relationship Id="rId58" Type="http://schemas.openxmlformats.org/officeDocument/2006/relationships/image" Target="../media/image127.png"/><Relationship Id="rId66" Type="http://schemas.openxmlformats.org/officeDocument/2006/relationships/image" Target="../media/image253.png"/><Relationship Id="rId5" Type="http://schemas.openxmlformats.org/officeDocument/2006/relationships/image" Target="../media/image201.png"/><Relationship Id="rId61" Type="http://schemas.openxmlformats.org/officeDocument/2006/relationships/image" Target="../media/image249.png"/><Relationship Id="rId19" Type="http://schemas.openxmlformats.org/officeDocument/2006/relationships/image" Target="../media/image215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Relationship Id="rId27" Type="http://schemas.openxmlformats.org/officeDocument/2006/relationships/image" Target="../media/image223.png"/><Relationship Id="rId30" Type="http://schemas.openxmlformats.org/officeDocument/2006/relationships/image" Target="../media/image226.png"/><Relationship Id="rId35" Type="http://schemas.openxmlformats.org/officeDocument/2006/relationships/image" Target="../media/image231.png"/><Relationship Id="rId43" Type="http://schemas.openxmlformats.org/officeDocument/2006/relationships/image" Target="../media/image237.png"/><Relationship Id="rId48" Type="http://schemas.openxmlformats.org/officeDocument/2006/relationships/image" Target="../media/image239.png"/><Relationship Id="rId56" Type="http://schemas.openxmlformats.org/officeDocument/2006/relationships/image" Target="../media/image246.png"/><Relationship Id="rId64" Type="http://schemas.openxmlformats.org/officeDocument/2006/relationships/image" Target="../media/image251.png"/><Relationship Id="rId69" Type="http://schemas.openxmlformats.org/officeDocument/2006/relationships/image" Target="../media/image256.png"/><Relationship Id="rId8" Type="http://schemas.openxmlformats.org/officeDocument/2006/relationships/image" Target="../media/image204.png"/><Relationship Id="rId51" Type="http://schemas.openxmlformats.org/officeDocument/2006/relationships/image" Target="../media/image242.png"/><Relationship Id="rId3" Type="http://schemas.openxmlformats.org/officeDocument/2006/relationships/image" Target="../media/image199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5" Type="http://schemas.openxmlformats.org/officeDocument/2006/relationships/image" Target="../media/image221.png"/><Relationship Id="rId33" Type="http://schemas.openxmlformats.org/officeDocument/2006/relationships/image" Target="../media/image229.png"/><Relationship Id="rId38" Type="http://schemas.openxmlformats.org/officeDocument/2006/relationships/image" Target="../media/image122.png"/><Relationship Id="rId46" Type="http://schemas.openxmlformats.org/officeDocument/2006/relationships/image" Target="../media/image144.png"/><Relationship Id="rId59" Type="http://schemas.openxmlformats.org/officeDocument/2006/relationships/image" Target="../media/image248.png"/><Relationship Id="rId67" Type="http://schemas.openxmlformats.org/officeDocument/2006/relationships/image" Target="../media/image254.png"/><Relationship Id="rId20" Type="http://schemas.openxmlformats.org/officeDocument/2006/relationships/image" Target="../media/image216.png"/><Relationship Id="rId41" Type="http://schemas.openxmlformats.org/officeDocument/2006/relationships/image" Target="../media/image236.png"/><Relationship Id="rId54" Type="http://schemas.openxmlformats.org/officeDocument/2006/relationships/image" Target="../media/image245.png"/><Relationship Id="rId6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5" Type="http://schemas.openxmlformats.org/officeDocument/2006/relationships/image" Target="../media/image211.png"/><Relationship Id="rId23" Type="http://schemas.openxmlformats.org/officeDocument/2006/relationships/image" Target="../media/image219.png"/><Relationship Id="rId28" Type="http://schemas.openxmlformats.org/officeDocument/2006/relationships/image" Target="../media/image224.png"/><Relationship Id="rId36" Type="http://schemas.openxmlformats.org/officeDocument/2006/relationships/image" Target="../media/image232.png"/><Relationship Id="rId49" Type="http://schemas.openxmlformats.org/officeDocument/2006/relationships/image" Target="../media/image240.png"/><Relationship Id="rId57" Type="http://schemas.openxmlformats.org/officeDocument/2006/relationships/image" Target="../media/image247.png"/><Relationship Id="rId10" Type="http://schemas.openxmlformats.org/officeDocument/2006/relationships/image" Target="../media/image206.png"/><Relationship Id="rId31" Type="http://schemas.openxmlformats.org/officeDocument/2006/relationships/image" Target="../media/image227.png"/><Relationship Id="rId44" Type="http://schemas.openxmlformats.org/officeDocument/2006/relationships/image" Target="../media/image128.png"/><Relationship Id="rId52" Type="http://schemas.openxmlformats.org/officeDocument/2006/relationships/image" Target="../media/image243.png"/><Relationship Id="rId60" Type="http://schemas.openxmlformats.org/officeDocument/2006/relationships/image" Target="../media/image131.png"/><Relationship Id="rId65" Type="http://schemas.openxmlformats.org/officeDocument/2006/relationships/image" Target="../media/image252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9" Type="http://schemas.openxmlformats.org/officeDocument/2006/relationships/image" Target="../media/image234.png"/><Relationship Id="rId34" Type="http://schemas.openxmlformats.org/officeDocument/2006/relationships/image" Target="../media/image230.png"/><Relationship Id="rId50" Type="http://schemas.openxmlformats.org/officeDocument/2006/relationships/image" Target="../media/image241.png"/><Relationship Id="rId55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98"/>
            <a:ext cx="15120619" cy="10690860"/>
          </a:xfrm>
          <a:custGeom>
            <a:avLst/>
            <a:gdLst/>
            <a:ahLst/>
            <a:cxnLst/>
            <a:rect l="l" t="t" r="r" b="b"/>
            <a:pathLst>
              <a:path w="15120619" h="10690860">
                <a:moveTo>
                  <a:pt x="15120010" y="0"/>
                </a:moveTo>
                <a:lnTo>
                  <a:pt x="0" y="0"/>
                </a:lnTo>
                <a:lnTo>
                  <a:pt x="0" y="10690504"/>
                </a:lnTo>
                <a:lnTo>
                  <a:pt x="15120010" y="10690504"/>
                </a:lnTo>
                <a:lnTo>
                  <a:pt x="15120010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087317"/>
            <a:ext cx="15120619" cy="6606540"/>
            <a:chOff x="0" y="4087317"/>
            <a:chExt cx="15120619" cy="6606540"/>
          </a:xfrm>
        </p:grpSpPr>
        <p:sp>
          <p:nvSpPr>
            <p:cNvPr id="4" name="object 4"/>
            <p:cNvSpPr/>
            <p:nvPr/>
          </p:nvSpPr>
          <p:spPr>
            <a:xfrm>
              <a:off x="1" y="7891138"/>
              <a:ext cx="15120619" cy="2802890"/>
            </a:xfrm>
            <a:custGeom>
              <a:avLst/>
              <a:gdLst/>
              <a:ahLst/>
              <a:cxnLst/>
              <a:rect l="l" t="t" r="r" b="b"/>
              <a:pathLst>
                <a:path w="15120619" h="2802890">
                  <a:moveTo>
                    <a:pt x="5683066" y="0"/>
                  </a:moveTo>
                  <a:lnTo>
                    <a:pt x="5628625" y="532"/>
                  </a:lnTo>
                  <a:lnTo>
                    <a:pt x="5573560" y="1794"/>
                  </a:lnTo>
                  <a:lnTo>
                    <a:pt x="5522510" y="3621"/>
                  </a:lnTo>
                  <a:lnTo>
                    <a:pt x="5471632" y="6063"/>
                  </a:lnTo>
                  <a:lnTo>
                    <a:pt x="5420918" y="9091"/>
                  </a:lnTo>
                  <a:lnTo>
                    <a:pt x="5370359" y="12674"/>
                  </a:lnTo>
                  <a:lnTo>
                    <a:pt x="5319947" y="16783"/>
                  </a:lnTo>
                  <a:lnTo>
                    <a:pt x="5269673" y="21387"/>
                  </a:lnTo>
                  <a:lnTo>
                    <a:pt x="5219528" y="26457"/>
                  </a:lnTo>
                  <a:lnTo>
                    <a:pt x="5169505" y="31963"/>
                  </a:lnTo>
                  <a:lnTo>
                    <a:pt x="5119594" y="37874"/>
                  </a:lnTo>
                  <a:lnTo>
                    <a:pt x="5069788" y="44161"/>
                  </a:lnTo>
                  <a:lnTo>
                    <a:pt x="5020078" y="50794"/>
                  </a:lnTo>
                  <a:lnTo>
                    <a:pt x="4970456" y="57742"/>
                  </a:lnTo>
                  <a:lnTo>
                    <a:pt x="4920913" y="64976"/>
                  </a:lnTo>
                  <a:lnTo>
                    <a:pt x="4822029" y="80183"/>
                  </a:lnTo>
                  <a:lnTo>
                    <a:pt x="4723361" y="96174"/>
                  </a:lnTo>
                  <a:lnTo>
                    <a:pt x="4329487" y="163184"/>
                  </a:lnTo>
                  <a:lnTo>
                    <a:pt x="4230881" y="179500"/>
                  </a:lnTo>
                  <a:lnTo>
                    <a:pt x="4132085" y="195163"/>
                  </a:lnTo>
                  <a:lnTo>
                    <a:pt x="4082595" y="202674"/>
                  </a:lnTo>
                  <a:lnTo>
                    <a:pt x="4033031" y="209932"/>
                  </a:lnTo>
                  <a:lnTo>
                    <a:pt x="3983387" y="216907"/>
                  </a:lnTo>
                  <a:lnTo>
                    <a:pt x="3933652" y="223569"/>
                  </a:lnTo>
                  <a:lnTo>
                    <a:pt x="3883820" y="229887"/>
                  </a:lnTo>
                  <a:lnTo>
                    <a:pt x="3833881" y="235833"/>
                  </a:lnTo>
                  <a:lnTo>
                    <a:pt x="3783826" y="241375"/>
                  </a:lnTo>
                  <a:lnTo>
                    <a:pt x="3733649" y="246484"/>
                  </a:lnTo>
                  <a:lnTo>
                    <a:pt x="3683339" y="251131"/>
                  </a:lnTo>
                  <a:lnTo>
                    <a:pt x="3632889" y="255284"/>
                  </a:lnTo>
                  <a:lnTo>
                    <a:pt x="3582290" y="258915"/>
                  </a:lnTo>
                  <a:lnTo>
                    <a:pt x="3531534" y="261993"/>
                  </a:lnTo>
                  <a:lnTo>
                    <a:pt x="3480612" y="264488"/>
                  </a:lnTo>
                  <a:lnTo>
                    <a:pt x="3429516" y="266370"/>
                  </a:lnTo>
                  <a:lnTo>
                    <a:pt x="3378237" y="267610"/>
                  </a:lnTo>
                  <a:lnTo>
                    <a:pt x="3326768" y="268177"/>
                  </a:lnTo>
                  <a:lnTo>
                    <a:pt x="3275098" y="268041"/>
                  </a:lnTo>
                  <a:lnTo>
                    <a:pt x="3223221" y="267173"/>
                  </a:lnTo>
                  <a:lnTo>
                    <a:pt x="3171317" y="265656"/>
                  </a:lnTo>
                  <a:lnTo>
                    <a:pt x="3119691" y="263613"/>
                  </a:lnTo>
                  <a:lnTo>
                    <a:pt x="3068330" y="261070"/>
                  </a:lnTo>
                  <a:lnTo>
                    <a:pt x="3017221" y="258052"/>
                  </a:lnTo>
                  <a:lnTo>
                    <a:pt x="2966350" y="254585"/>
                  </a:lnTo>
                  <a:lnTo>
                    <a:pt x="2915704" y="250696"/>
                  </a:lnTo>
                  <a:lnTo>
                    <a:pt x="2865269" y="246411"/>
                  </a:lnTo>
                  <a:lnTo>
                    <a:pt x="2815032" y="241754"/>
                  </a:lnTo>
                  <a:lnTo>
                    <a:pt x="2764980" y="236752"/>
                  </a:lnTo>
                  <a:lnTo>
                    <a:pt x="2715099" y="231431"/>
                  </a:lnTo>
                  <a:lnTo>
                    <a:pt x="2665375" y="225816"/>
                  </a:lnTo>
                  <a:lnTo>
                    <a:pt x="2615795" y="219934"/>
                  </a:lnTo>
                  <a:lnTo>
                    <a:pt x="2517015" y="207472"/>
                  </a:lnTo>
                  <a:lnTo>
                    <a:pt x="2418649" y="194250"/>
                  </a:lnTo>
                  <a:lnTo>
                    <a:pt x="2222734" y="166355"/>
                  </a:lnTo>
                  <a:lnTo>
                    <a:pt x="1978261" y="130901"/>
                  </a:lnTo>
                  <a:lnTo>
                    <a:pt x="1880257" y="117201"/>
                  </a:lnTo>
                  <a:lnTo>
                    <a:pt x="1781969" y="104087"/>
                  </a:lnTo>
                  <a:lnTo>
                    <a:pt x="1683290" y="91765"/>
                  </a:lnTo>
                  <a:lnTo>
                    <a:pt x="1633770" y="85966"/>
                  </a:lnTo>
                  <a:lnTo>
                    <a:pt x="1584112" y="80443"/>
                  </a:lnTo>
                  <a:lnTo>
                    <a:pt x="1534303" y="75222"/>
                  </a:lnTo>
                  <a:lnTo>
                    <a:pt x="1484328" y="70328"/>
                  </a:lnTo>
                  <a:lnTo>
                    <a:pt x="1434175" y="65788"/>
                  </a:lnTo>
                  <a:lnTo>
                    <a:pt x="1383830" y="61627"/>
                  </a:lnTo>
                  <a:lnTo>
                    <a:pt x="1333279" y="57871"/>
                  </a:lnTo>
                  <a:lnTo>
                    <a:pt x="1282510" y="54545"/>
                  </a:lnTo>
                  <a:lnTo>
                    <a:pt x="1231509" y="51677"/>
                  </a:lnTo>
                  <a:lnTo>
                    <a:pt x="1180261" y="49292"/>
                  </a:lnTo>
                  <a:lnTo>
                    <a:pt x="1137581" y="47930"/>
                  </a:lnTo>
                  <a:lnTo>
                    <a:pt x="1093845" y="47332"/>
                  </a:lnTo>
                  <a:lnTo>
                    <a:pt x="1049120" y="47477"/>
                  </a:lnTo>
                  <a:lnTo>
                    <a:pt x="1003474" y="48346"/>
                  </a:lnTo>
                  <a:lnTo>
                    <a:pt x="956973" y="49917"/>
                  </a:lnTo>
                  <a:lnTo>
                    <a:pt x="909685" y="52170"/>
                  </a:lnTo>
                  <a:lnTo>
                    <a:pt x="861675" y="55085"/>
                  </a:lnTo>
                  <a:lnTo>
                    <a:pt x="813011" y="58641"/>
                  </a:lnTo>
                  <a:lnTo>
                    <a:pt x="763760" y="62817"/>
                  </a:lnTo>
                  <a:lnTo>
                    <a:pt x="713989" y="67593"/>
                  </a:lnTo>
                  <a:lnTo>
                    <a:pt x="663764" y="72949"/>
                  </a:lnTo>
                  <a:lnTo>
                    <a:pt x="613152" y="78864"/>
                  </a:lnTo>
                  <a:lnTo>
                    <a:pt x="562221" y="85317"/>
                  </a:lnTo>
                  <a:lnTo>
                    <a:pt x="511037" y="92288"/>
                  </a:lnTo>
                  <a:lnTo>
                    <a:pt x="459667" y="99756"/>
                  </a:lnTo>
                  <a:lnTo>
                    <a:pt x="408177" y="107701"/>
                  </a:lnTo>
                  <a:lnTo>
                    <a:pt x="356636" y="116103"/>
                  </a:lnTo>
                  <a:lnTo>
                    <a:pt x="305109" y="124941"/>
                  </a:lnTo>
                  <a:lnTo>
                    <a:pt x="253664" y="134193"/>
                  </a:lnTo>
                  <a:lnTo>
                    <a:pt x="202367" y="143841"/>
                  </a:lnTo>
                  <a:lnTo>
                    <a:pt x="151285" y="153863"/>
                  </a:lnTo>
                  <a:lnTo>
                    <a:pt x="100485" y="164239"/>
                  </a:lnTo>
                  <a:lnTo>
                    <a:pt x="50034" y="174948"/>
                  </a:lnTo>
                  <a:lnTo>
                    <a:pt x="0" y="185969"/>
                  </a:lnTo>
                  <a:lnTo>
                    <a:pt x="0" y="2802360"/>
                  </a:lnTo>
                  <a:lnTo>
                    <a:pt x="15119997" y="2802360"/>
                  </a:lnTo>
                  <a:lnTo>
                    <a:pt x="15119997" y="594820"/>
                  </a:lnTo>
                  <a:lnTo>
                    <a:pt x="15072428" y="588938"/>
                  </a:lnTo>
                  <a:lnTo>
                    <a:pt x="15024778" y="583318"/>
                  </a:lnTo>
                  <a:lnTo>
                    <a:pt x="14977009" y="577989"/>
                  </a:lnTo>
                  <a:lnTo>
                    <a:pt x="14929081" y="572978"/>
                  </a:lnTo>
                  <a:lnTo>
                    <a:pt x="14880958" y="568310"/>
                  </a:lnTo>
                  <a:lnTo>
                    <a:pt x="14832599" y="564012"/>
                  </a:lnTo>
                  <a:lnTo>
                    <a:pt x="14783968" y="560113"/>
                  </a:lnTo>
                  <a:lnTo>
                    <a:pt x="14735024" y="556638"/>
                  </a:lnTo>
                  <a:lnTo>
                    <a:pt x="14685729" y="553614"/>
                  </a:lnTo>
                  <a:lnTo>
                    <a:pt x="14636046" y="551068"/>
                  </a:lnTo>
                  <a:lnTo>
                    <a:pt x="14585935" y="549027"/>
                  </a:lnTo>
                  <a:lnTo>
                    <a:pt x="14535358" y="547518"/>
                  </a:lnTo>
                  <a:lnTo>
                    <a:pt x="14484276" y="546567"/>
                  </a:lnTo>
                  <a:lnTo>
                    <a:pt x="14432652" y="546202"/>
                  </a:lnTo>
                  <a:lnTo>
                    <a:pt x="14380445" y="546449"/>
                  </a:lnTo>
                  <a:lnTo>
                    <a:pt x="14327619" y="547335"/>
                  </a:lnTo>
                  <a:lnTo>
                    <a:pt x="13924440" y="555907"/>
                  </a:lnTo>
                  <a:lnTo>
                    <a:pt x="13719444" y="559157"/>
                  </a:lnTo>
                  <a:lnTo>
                    <a:pt x="13565026" y="560780"/>
                  </a:lnTo>
                  <a:lnTo>
                    <a:pt x="13410501" y="561497"/>
                  </a:lnTo>
                  <a:lnTo>
                    <a:pt x="13307633" y="561379"/>
                  </a:lnTo>
                  <a:lnTo>
                    <a:pt x="13205029" y="560721"/>
                  </a:lnTo>
                  <a:lnTo>
                    <a:pt x="13102814" y="559467"/>
                  </a:lnTo>
                  <a:lnTo>
                    <a:pt x="13001113" y="557562"/>
                  </a:lnTo>
                  <a:lnTo>
                    <a:pt x="12900051" y="554950"/>
                  </a:lnTo>
                  <a:lnTo>
                    <a:pt x="12799752" y="551576"/>
                  </a:lnTo>
                  <a:lnTo>
                    <a:pt x="12700342" y="547386"/>
                  </a:lnTo>
                  <a:lnTo>
                    <a:pt x="12646093" y="544630"/>
                  </a:lnTo>
                  <a:lnTo>
                    <a:pt x="12592376" y="541465"/>
                  </a:lnTo>
                  <a:lnTo>
                    <a:pt x="12539160" y="537912"/>
                  </a:lnTo>
                  <a:lnTo>
                    <a:pt x="12486414" y="533995"/>
                  </a:lnTo>
                  <a:lnTo>
                    <a:pt x="12434107" y="529733"/>
                  </a:lnTo>
                  <a:lnTo>
                    <a:pt x="12382208" y="525149"/>
                  </a:lnTo>
                  <a:lnTo>
                    <a:pt x="12330686" y="520265"/>
                  </a:lnTo>
                  <a:lnTo>
                    <a:pt x="12279509" y="515102"/>
                  </a:lnTo>
                  <a:lnTo>
                    <a:pt x="12228647" y="509682"/>
                  </a:lnTo>
                  <a:lnTo>
                    <a:pt x="12127741" y="498157"/>
                  </a:lnTo>
                  <a:lnTo>
                    <a:pt x="12027720" y="485865"/>
                  </a:lnTo>
                  <a:lnTo>
                    <a:pt x="11878803" y="466366"/>
                  </a:lnTo>
                  <a:lnTo>
                    <a:pt x="11532174" y="418959"/>
                  </a:lnTo>
                  <a:lnTo>
                    <a:pt x="11432234" y="405704"/>
                  </a:lnTo>
                  <a:lnTo>
                    <a:pt x="11331436" y="392897"/>
                  </a:lnTo>
                  <a:lnTo>
                    <a:pt x="11229532" y="380710"/>
                  </a:lnTo>
                  <a:lnTo>
                    <a:pt x="11178087" y="374903"/>
                  </a:lnTo>
                  <a:lnTo>
                    <a:pt x="11126272" y="369317"/>
                  </a:lnTo>
                  <a:lnTo>
                    <a:pt x="11074057" y="363972"/>
                  </a:lnTo>
                  <a:lnTo>
                    <a:pt x="11021881" y="359142"/>
                  </a:lnTo>
                  <a:lnTo>
                    <a:pt x="10969922" y="355039"/>
                  </a:lnTo>
                  <a:lnTo>
                    <a:pt x="10918169" y="351633"/>
                  </a:lnTo>
                  <a:lnTo>
                    <a:pt x="10866612" y="348894"/>
                  </a:lnTo>
                  <a:lnTo>
                    <a:pt x="10815240" y="346792"/>
                  </a:lnTo>
                  <a:lnTo>
                    <a:pt x="10764042" y="345297"/>
                  </a:lnTo>
                  <a:lnTo>
                    <a:pt x="10713008" y="344379"/>
                  </a:lnTo>
                  <a:lnTo>
                    <a:pt x="10662126" y="344008"/>
                  </a:lnTo>
                  <a:lnTo>
                    <a:pt x="10611386" y="344154"/>
                  </a:lnTo>
                  <a:lnTo>
                    <a:pt x="10560777" y="344786"/>
                  </a:lnTo>
                  <a:lnTo>
                    <a:pt x="10510289" y="345876"/>
                  </a:lnTo>
                  <a:lnTo>
                    <a:pt x="10459910" y="347393"/>
                  </a:lnTo>
                  <a:lnTo>
                    <a:pt x="10409629" y="349307"/>
                  </a:lnTo>
                  <a:lnTo>
                    <a:pt x="10359437" y="351587"/>
                  </a:lnTo>
                  <a:lnTo>
                    <a:pt x="10309323" y="354205"/>
                  </a:lnTo>
                  <a:lnTo>
                    <a:pt x="10259274" y="357129"/>
                  </a:lnTo>
                  <a:lnTo>
                    <a:pt x="10159335" y="363779"/>
                  </a:lnTo>
                  <a:lnTo>
                    <a:pt x="10059532" y="371296"/>
                  </a:lnTo>
                  <a:lnTo>
                    <a:pt x="9909897" y="383674"/>
                  </a:lnTo>
                  <a:lnTo>
                    <a:pt x="9609811" y="409423"/>
                  </a:lnTo>
                  <a:lnTo>
                    <a:pt x="9509225" y="417421"/>
                  </a:lnTo>
                  <a:lnTo>
                    <a:pt x="9408216" y="424726"/>
                  </a:lnTo>
                  <a:lnTo>
                    <a:pt x="9357527" y="428044"/>
                  </a:lnTo>
                  <a:lnTo>
                    <a:pt x="9306699" y="431098"/>
                  </a:lnTo>
                  <a:lnTo>
                    <a:pt x="9255724" y="433859"/>
                  </a:lnTo>
                  <a:lnTo>
                    <a:pt x="9204588" y="436297"/>
                  </a:lnTo>
                  <a:lnTo>
                    <a:pt x="9153283" y="438382"/>
                  </a:lnTo>
                  <a:lnTo>
                    <a:pt x="9102218" y="439922"/>
                  </a:lnTo>
                  <a:lnTo>
                    <a:pt x="9051130" y="440782"/>
                  </a:lnTo>
                  <a:lnTo>
                    <a:pt x="9000029" y="440988"/>
                  </a:lnTo>
                  <a:lnTo>
                    <a:pt x="8948922" y="440561"/>
                  </a:lnTo>
                  <a:lnTo>
                    <a:pt x="8897819" y="439524"/>
                  </a:lnTo>
                  <a:lnTo>
                    <a:pt x="8846728" y="437902"/>
                  </a:lnTo>
                  <a:lnTo>
                    <a:pt x="8795656" y="435718"/>
                  </a:lnTo>
                  <a:lnTo>
                    <a:pt x="8744613" y="432994"/>
                  </a:lnTo>
                  <a:lnTo>
                    <a:pt x="8693607" y="429753"/>
                  </a:lnTo>
                  <a:lnTo>
                    <a:pt x="8642645" y="426020"/>
                  </a:lnTo>
                  <a:lnTo>
                    <a:pt x="8591738" y="421818"/>
                  </a:lnTo>
                  <a:lnTo>
                    <a:pt x="8540892" y="417169"/>
                  </a:lnTo>
                  <a:lnTo>
                    <a:pt x="8490117" y="412097"/>
                  </a:lnTo>
                  <a:lnTo>
                    <a:pt x="8439420" y="406625"/>
                  </a:lnTo>
                  <a:lnTo>
                    <a:pt x="8388810" y="400777"/>
                  </a:lnTo>
                  <a:lnTo>
                    <a:pt x="8338296" y="394575"/>
                  </a:lnTo>
                  <a:lnTo>
                    <a:pt x="8287886" y="388043"/>
                  </a:lnTo>
                  <a:lnTo>
                    <a:pt x="8237588" y="381205"/>
                  </a:lnTo>
                  <a:lnTo>
                    <a:pt x="8187410" y="374083"/>
                  </a:lnTo>
                  <a:lnTo>
                    <a:pt x="8137362" y="366700"/>
                  </a:lnTo>
                  <a:lnTo>
                    <a:pt x="8037686" y="351248"/>
                  </a:lnTo>
                  <a:lnTo>
                    <a:pt x="7938627" y="335033"/>
                  </a:lnTo>
                  <a:lnTo>
                    <a:pt x="7840252" y="318242"/>
                  </a:lnTo>
                  <a:lnTo>
                    <a:pt x="7645821" y="283677"/>
                  </a:lnTo>
                  <a:lnTo>
                    <a:pt x="7311236" y="223186"/>
                  </a:lnTo>
                  <a:lnTo>
                    <a:pt x="7212676" y="204834"/>
                  </a:lnTo>
                  <a:lnTo>
                    <a:pt x="6779055" y="120647"/>
                  </a:lnTo>
                  <a:lnTo>
                    <a:pt x="6683570" y="102805"/>
                  </a:lnTo>
                  <a:lnTo>
                    <a:pt x="6587922" y="85722"/>
                  </a:lnTo>
                  <a:lnTo>
                    <a:pt x="6539968" y="77530"/>
                  </a:lnTo>
                  <a:lnTo>
                    <a:pt x="6491889" y="69604"/>
                  </a:lnTo>
                  <a:lnTo>
                    <a:pt x="6443658" y="61971"/>
                  </a:lnTo>
                  <a:lnTo>
                    <a:pt x="6395247" y="54655"/>
                  </a:lnTo>
                  <a:lnTo>
                    <a:pt x="6346629" y="47684"/>
                  </a:lnTo>
                  <a:lnTo>
                    <a:pt x="6297776" y="41082"/>
                  </a:lnTo>
                  <a:lnTo>
                    <a:pt x="6248659" y="34875"/>
                  </a:lnTo>
                  <a:lnTo>
                    <a:pt x="6199252" y="29088"/>
                  </a:lnTo>
                  <a:lnTo>
                    <a:pt x="6149526" y="23748"/>
                  </a:lnTo>
                  <a:lnTo>
                    <a:pt x="6099453" y="18879"/>
                  </a:lnTo>
                  <a:lnTo>
                    <a:pt x="6049007" y="14509"/>
                  </a:lnTo>
                  <a:lnTo>
                    <a:pt x="5998158" y="10661"/>
                  </a:lnTo>
                  <a:lnTo>
                    <a:pt x="5946879" y="7362"/>
                  </a:lnTo>
                  <a:lnTo>
                    <a:pt x="5895143" y="4638"/>
                  </a:lnTo>
                  <a:lnTo>
                    <a:pt x="5842921" y="2514"/>
                  </a:lnTo>
                  <a:lnTo>
                    <a:pt x="5790186" y="1016"/>
                  </a:lnTo>
                  <a:lnTo>
                    <a:pt x="5736911" y="169"/>
                  </a:lnTo>
                  <a:lnTo>
                    <a:pt x="5683066" y="0"/>
                  </a:lnTo>
                  <a:close/>
                </a:path>
              </a:pathLst>
            </a:custGeom>
            <a:solidFill>
              <a:srgbClr val="FFE3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571103"/>
              <a:ext cx="7945120" cy="2120900"/>
            </a:xfrm>
            <a:custGeom>
              <a:avLst/>
              <a:gdLst/>
              <a:ahLst/>
              <a:cxnLst/>
              <a:rect l="l" t="t" r="r" b="b"/>
              <a:pathLst>
                <a:path w="7945120" h="2120900">
                  <a:moveTo>
                    <a:pt x="49987" y="889000"/>
                  </a:moveTo>
                  <a:lnTo>
                    <a:pt x="0" y="889000"/>
                  </a:lnTo>
                  <a:lnTo>
                    <a:pt x="0" y="2120900"/>
                  </a:lnTo>
                  <a:lnTo>
                    <a:pt x="1162193" y="2120900"/>
                  </a:lnTo>
                  <a:lnTo>
                    <a:pt x="1211696" y="2108200"/>
                  </a:lnTo>
                  <a:lnTo>
                    <a:pt x="1361237" y="2108200"/>
                  </a:lnTo>
                  <a:lnTo>
                    <a:pt x="1411447" y="2095500"/>
                  </a:lnTo>
                  <a:lnTo>
                    <a:pt x="1512439" y="2095500"/>
                  </a:lnTo>
                  <a:lnTo>
                    <a:pt x="1563233" y="2082800"/>
                  </a:lnTo>
                  <a:lnTo>
                    <a:pt x="1665442" y="2082800"/>
                  </a:lnTo>
                  <a:lnTo>
                    <a:pt x="1716867" y="2070100"/>
                  </a:lnTo>
                  <a:lnTo>
                    <a:pt x="1768513" y="2070100"/>
                  </a:lnTo>
                  <a:lnTo>
                    <a:pt x="1820385" y="2057400"/>
                  </a:lnTo>
                  <a:lnTo>
                    <a:pt x="1924829" y="2057400"/>
                  </a:lnTo>
                  <a:lnTo>
                    <a:pt x="1977411" y="2044700"/>
                  </a:lnTo>
                  <a:lnTo>
                    <a:pt x="2030239" y="2044700"/>
                  </a:lnTo>
                  <a:lnTo>
                    <a:pt x="2083320" y="2032000"/>
                  </a:lnTo>
                  <a:lnTo>
                    <a:pt x="2136658" y="2032000"/>
                  </a:lnTo>
                  <a:lnTo>
                    <a:pt x="2190258" y="2019300"/>
                  </a:lnTo>
                  <a:lnTo>
                    <a:pt x="2244127" y="2019300"/>
                  </a:lnTo>
                  <a:lnTo>
                    <a:pt x="2352687" y="1993900"/>
                  </a:lnTo>
                  <a:lnTo>
                    <a:pt x="2407390" y="1993900"/>
                  </a:lnTo>
                  <a:lnTo>
                    <a:pt x="2462381" y="1981200"/>
                  </a:lnTo>
                  <a:lnTo>
                    <a:pt x="2517666" y="1981200"/>
                  </a:lnTo>
                  <a:lnTo>
                    <a:pt x="2685335" y="1943100"/>
                  </a:lnTo>
                  <a:lnTo>
                    <a:pt x="2728163" y="1943100"/>
                  </a:lnTo>
                  <a:lnTo>
                    <a:pt x="2817461" y="1917700"/>
                  </a:lnTo>
                  <a:lnTo>
                    <a:pt x="2863741" y="1917700"/>
                  </a:lnTo>
                  <a:lnTo>
                    <a:pt x="2910980" y="1905000"/>
                  </a:lnTo>
                  <a:lnTo>
                    <a:pt x="2959085" y="1879600"/>
                  </a:lnTo>
                  <a:lnTo>
                    <a:pt x="3107643" y="1841500"/>
                  </a:lnTo>
                  <a:lnTo>
                    <a:pt x="3158260" y="1816100"/>
                  </a:lnTo>
                  <a:lnTo>
                    <a:pt x="3209268" y="1803400"/>
                  </a:lnTo>
                  <a:lnTo>
                    <a:pt x="3260571" y="1778000"/>
                  </a:lnTo>
                  <a:lnTo>
                    <a:pt x="3312076" y="1765300"/>
                  </a:lnTo>
                  <a:lnTo>
                    <a:pt x="3415307" y="1714500"/>
                  </a:lnTo>
                  <a:lnTo>
                    <a:pt x="3466844" y="1701800"/>
                  </a:lnTo>
                  <a:lnTo>
                    <a:pt x="3670254" y="1600200"/>
                  </a:lnTo>
                  <a:lnTo>
                    <a:pt x="3719947" y="1587500"/>
                  </a:lnTo>
                  <a:lnTo>
                    <a:pt x="3817278" y="1536700"/>
                  </a:lnTo>
                  <a:lnTo>
                    <a:pt x="3864725" y="1511300"/>
                  </a:lnTo>
                  <a:lnTo>
                    <a:pt x="3911234" y="1485900"/>
                  </a:lnTo>
                  <a:lnTo>
                    <a:pt x="3956709" y="1460500"/>
                  </a:lnTo>
                  <a:lnTo>
                    <a:pt x="4001057" y="1435100"/>
                  </a:lnTo>
                  <a:lnTo>
                    <a:pt x="4044181" y="1409700"/>
                  </a:lnTo>
                  <a:lnTo>
                    <a:pt x="4085986" y="1384300"/>
                  </a:lnTo>
                  <a:lnTo>
                    <a:pt x="4126379" y="1358900"/>
                  </a:lnTo>
                  <a:lnTo>
                    <a:pt x="4165264" y="1346200"/>
                  </a:lnTo>
                  <a:lnTo>
                    <a:pt x="4202545" y="1320800"/>
                  </a:lnTo>
                  <a:lnTo>
                    <a:pt x="4238129" y="1295400"/>
                  </a:lnTo>
                  <a:lnTo>
                    <a:pt x="4271920" y="1270000"/>
                  </a:lnTo>
                  <a:lnTo>
                    <a:pt x="4303823" y="1257300"/>
                  </a:lnTo>
                  <a:lnTo>
                    <a:pt x="4337067" y="1231900"/>
                  </a:lnTo>
                  <a:lnTo>
                    <a:pt x="4363093" y="1206500"/>
                  </a:lnTo>
                  <a:lnTo>
                    <a:pt x="4382354" y="1181100"/>
                  </a:lnTo>
                  <a:lnTo>
                    <a:pt x="4395306" y="1155700"/>
                  </a:lnTo>
                  <a:lnTo>
                    <a:pt x="4402405" y="1143000"/>
                  </a:lnTo>
                  <a:lnTo>
                    <a:pt x="4400866" y="1104900"/>
                  </a:lnTo>
                  <a:lnTo>
                    <a:pt x="4366044" y="1066800"/>
                  </a:lnTo>
                  <a:lnTo>
                    <a:pt x="4326466" y="1041400"/>
                  </a:lnTo>
                  <a:lnTo>
                    <a:pt x="1702350" y="1041400"/>
                  </a:lnTo>
                  <a:lnTo>
                    <a:pt x="1651723" y="1028700"/>
                  </a:lnTo>
                  <a:lnTo>
                    <a:pt x="1499544" y="1028700"/>
                  </a:lnTo>
                  <a:lnTo>
                    <a:pt x="1448753" y="1016000"/>
                  </a:lnTo>
                  <a:lnTo>
                    <a:pt x="1347134" y="1016000"/>
                  </a:lnTo>
                  <a:lnTo>
                    <a:pt x="1296326" y="1003300"/>
                  </a:lnTo>
                  <a:lnTo>
                    <a:pt x="1194765" y="1003300"/>
                  </a:lnTo>
                  <a:lnTo>
                    <a:pt x="1144031" y="990600"/>
                  </a:lnTo>
                  <a:lnTo>
                    <a:pt x="1042710" y="990600"/>
                  </a:lnTo>
                  <a:lnTo>
                    <a:pt x="992142" y="977900"/>
                  </a:lnTo>
                  <a:lnTo>
                    <a:pt x="941649" y="977900"/>
                  </a:lnTo>
                  <a:lnTo>
                    <a:pt x="840930" y="965200"/>
                  </a:lnTo>
                  <a:lnTo>
                    <a:pt x="790724" y="965200"/>
                  </a:lnTo>
                  <a:lnTo>
                    <a:pt x="740634" y="952500"/>
                  </a:lnTo>
                  <a:lnTo>
                    <a:pt x="690669" y="952500"/>
                  </a:lnTo>
                  <a:lnTo>
                    <a:pt x="640840" y="939800"/>
                  </a:lnTo>
                  <a:lnTo>
                    <a:pt x="541631" y="939800"/>
                  </a:lnTo>
                  <a:lnTo>
                    <a:pt x="492270" y="927100"/>
                  </a:lnTo>
                  <a:lnTo>
                    <a:pt x="443086" y="927100"/>
                  </a:lnTo>
                  <a:lnTo>
                    <a:pt x="297621" y="914400"/>
                  </a:lnTo>
                  <a:lnTo>
                    <a:pt x="248520" y="914400"/>
                  </a:lnTo>
                  <a:lnTo>
                    <a:pt x="199172" y="901700"/>
                  </a:lnTo>
                  <a:lnTo>
                    <a:pt x="99870" y="901700"/>
                  </a:lnTo>
                  <a:lnTo>
                    <a:pt x="49987" y="889000"/>
                  </a:lnTo>
                  <a:close/>
                </a:path>
                <a:path w="7945120" h="2120900">
                  <a:moveTo>
                    <a:pt x="4251664" y="1003300"/>
                  </a:moveTo>
                  <a:lnTo>
                    <a:pt x="2448180" y="1003300"/>
                  </a:lnTo>
                  <a:lnTo>
                    <a:pt x="2399604" y="1016000"/>
                  </a:lnTo>
                  <a:lnTo>
                    <a:pt x="2350821" y="1016000"/>
                  </a:lnTo>
                  <a:lnTo>
                    <a:pt x="2301840" y="1028700"/>
                  </a:lnTo>
                  <a:lnTo>
                    <a:pt x="2203327" y="1028700"/>
                  </a:lnTo>
                  <a:lnTo>
                    <a:pt x="2153814" y="1041400"/>
                  </a:lnTo>
                  <a:lnTo>
                    <a:pt x="4326466" y="1041400"/>
                  </a:lnTo>
                  <a:lnTo>
                    <a:pt x="4303135" y="1028700"/>
                  </a:lnTo>
                  <a:lnTo>
                    <a:pt x="4278049" y="1016000"/>
                  </a:lnTo>
                  <a:lnTo>
                    <a:pt x="4251664" y="1003300"/>
                  </a:lnTo>
                  <a:close/>
                </a:path>
                <a:path w="7945120" h="2120900">
                  <a:moveTo>
                    <a:pt x="5864577" y="203200"/>
                  </a:moveTo>
                  <a:lnTo>
                    <a:pt x="4914198" y="203200"/>
                  </a:lnTo>
                  <a:lnTo>
                    <a:pt x="4820311" y="228600"/>
                  </a:lnTo>
                  <a:lnTo>
                    <a:pt x="4775912" y="241300"/>
                  </a:lnTo>
                  <a:lnTo>
                    <a:pt x="4733428" y="266700"/>
                  </a:lnTo>
                  <a:lnTo>
                    <a:pt x="4693025" y="279400"/>
                  </a:lnTo>
                  <a:lnTo>
                    <a:pt x="4654866" y="292100"/>
                  </a:lnTo>
                  <a:lnTo>
                    <a:pt x="4619116" y="317500"/>
                  </a:lnTo>
                  <a:lnTo>
                    <a:pt x="4585940" y="342900"/>
                  </a:lnTo>
                  <a:lnTo>
                    <a:pt x="4556028" y="368300"/>
                  </a:lnTo>
                  <a:lnTo>
                    <a:pt x="4523529" y="381000"/>
                  </a:lnTo>
                  <a:lnTo>
                    <a:pt x="4488587" y="393700"/>
                  </a:lnTo>
                  <a:lnTo>
                    <a:pt x="4451348" y="419100"/>
                  </a:lnTo>
                  <a:lnTo>
                    <a:pt x="4411953" y="431800"/>
                  </a:lnTo>
                  <a:lnTo>
                    <a:pt x="4370549" y="431800"/>
                  </a:lnTo>
                  <a:lnTo>
                    <a:pt x="4327278" y="444500"/>
                  </a:lnTo>
                  <a:lnTo>
                    <a:pt x="4282285" y="457200"/>
                  </a:lnTo>
                  <a:lnTo>
                    <a:pt x="4235714" y="457200"/>
                  </a:lnTo>
                  <a:lnTo>
                    <a:pt x="4187709" y="469900"/>
                  </a:lnTo>
                  <a:lnTo>
                    <a:pt x="3984228" y="469900"/>
                  </a:lnTo>
                  <a:lnTo>
                    <a:pt x="3931213" y="482600"/>
                  </a:lnTo>
                  <a:lnTo>
                    <a:pt x="3005151" y="482600"/>
                  </a:lnTo>
                  <a:lnTo>
                    <a:pt x="2958398" y="495300"/>
                  </a:lnTo>
                  <a:lnTo>
                    <a:pt x="2914600" y="495300"/>
                  </a:lnTo>
                  <a:lnTo>
                    <a:pt x="2874784" y="508000"/>
                  </a:lnTo>
                  <a:lnTo>
                    <a:pt x="2811203" y="533400"/>
                  </a:lnTo>
                  <a:lnTo>
                    <a:pt x="2775869" y="558800"/>
                  </a:lnTo>
                  <a:lnTo>
                    <a:pt x="2771361" y="571500"/>
                  </a:lnTo>
                  <a:lnTo>
                    <a:pt x="2776993" y="596900"/>
                  </a:lnTo>
                  <a:lnTo>
                    <a:pt x="2793793" y="622300"/>
                  </a:lnTo>
                  <a:lnTo>
                    <a:pt x="2822787" y="647700"/>
                  </a:lnTo>
                  <a:lnTo>
                    <a:pt x="2856783" y="673100"/>
                  </a:lnTo>
                  <a:lnTo>
                    <a:pt x="2888558" y="698500"/>
                  </a:lnTo>
                  <a:lnTo>
                    <a:pt x="2917311" y="723900"/>
                  </a:lnTo>
                  <a:lnTo>
                    <a:pt x="2942241" y="749300"/>
                  </a:lnTo>
                  <a:lnTo>
                    <a:pt x="2962544" y="774700"/>
                  </a:lnTo>
                  <a:lnTo>
                    <a:pt x="2977419" y="787400"/>
                  </a:lnTo>
                  <a:lnTo>
                    <a:pt x="2986064" y="812800"/>
                  </a:lnTo>
                  <a:lnTo>
                    <a:pt x="2987677" y="825500"/>
                  </a:lnTo>
                  <a:lnTo>
                    <a:pt x="2981456" y="838200"/>
                  </a:lnTo>
                  <a:lnTo>
                    <a:pt x="2966600" y="863600"/>
                  </a:lnTo>
                  <a:lnTo>
                    <a:pt x="2942305" y="876300"/>
                  </a:lnTo>
                  <a:lnTo>
                    <a:pt x="2907772" y="889000"/>
                  </a:lnTo>
                  <a:lnTo>
                    <a:pt x="2862196" y="914400"/>
                  </a:lnTo>
                  <a:lnTo>
                    <a:pt x="2804777" y="927100"/>
                  </a:lnTo>
                  <a:lnTo>
                    <a:pt x="2734712" y="952500"/>
                  </a:lnTo>
                  <a:lnTo>
                    <a:pt x="2640207" y="977900"/>
                  </a:lnTo>
                  <a:lnTo>
                    <a:pt x="2592562" y="977900"/>
                  </a:lnTo>
                  <a:lnTo>
                    <a:pt x="2496538" y="1003300"/>
                  </a:lnTo>
                  <a:lnTo>
                    <a:pt x="4224436" y="1003300"/>
                  </a:lnTo>
                  <a:lnTo>
                    <a:pt x="4142243" y="965200"/>
                  </a:lnTo>
                  <a:lnTo>
                    <a:pt x="4116195" y="952500"/>
                  </a:lnTo>
                  <a:lnTo>
                    <a:pt x="4091580" y="939800"/>
                  </a:lnTo>
                  <a:lnTo>
                    <a:pt x="4068853" y="939800"/>
                  </a:lnTo>
                  <a:lnTo>
                    <a:pt x="4048471" y="927100"/>
                  </a:lnTo>
                  <a:lnTo>
                    <a:pt x="4016562" y="901700"/>
                  </a:lnTo>
                  <a:lnTo>
                    <a:pt x="3999495" y="863600"/>
                  </a:lnTo>
                  <a:lnTo>
                    <a:pt x="3997666" y="850900"/>
                  </a:lnTo>
                  <a:lnTo>
                    <a:pt x="4000913" y="838200"/>
                  </a:lnTo>
                  <a:lnTo>
                    <a:pt x="4009693" y="825500"/>
                  </a:lnTo>
                  <a:lnTo>
                    <a:pt x="4024461" y="800100"/>
                  </a:lnTo>
                  <a:lnTo>
                    <a:pt x="4071711" y="774700"/>
                  </a:lnTo>
                  <a:lnTo>
                    <a:pt x="4143022" y="749300"/>
                  </a:lnTo>
                  <a:lnTo>
                    <a:pt x="4186184" y="736600"/>
                  </a:lnTo>
                  <a:lnTo>
                    <a:pt x="5362132" y="736600"/>
                  </a:lnTo>
                  <a:lnTo>
                    <a:pt x="5414157" y="723900"/>
                  </a:lnTo>
                  <a:lnTo>
                    <a:pt x="5462803" y="711200"/>
                  </a:lnTo>
                  <a:lnTo>
                    <a:pt x="5506510" y="698500"/>
                  </a:lnTo>
                  <a:lnTo>
                    <a:pt x="5543713" y="685800"/>
                  </a:lnTo>
                  <a:lnTo>
                    <a:pt x="5572850" y="660400"/>
                  </a:lnTo>
                  <a:lnTo>
                    <a:pt x="5592358" y="647700"/>
                  </a:lnTo>
                  <a:lnTo>
                    <a:pt x="5600675" y="622300"/>
                  </a:lnTo>
                  <a:lnTo>
                    <a:pt x="5596238" y="596900"/>
                  </a:lnTo>
                  <a:lnTo>
                    <a:pt x="5576190" y="558800"/>
                  </a:lnTo>
                  <a:lnTo>
                    <a:pt x="5543098" y="546100"/>
                  </a:lnTo>
                  <a:lnTo>
                    <a:pt x="5500851" y="520700"/>
                  </a:lnTo>
                  <a:lnTo>
                    <a:pt x="5453338" y="495300"/>
                  </a:lnTo>
                  <a:lnTo>
                    <a:pt x="5404448" y="482600"/>
                  </a:lnTo>
                  <a:lnTo>
                    <a:pt x="5358068" y="457200"/>
                  </a:lnTo>
                  <a:lnTo>
                    <a:pt x="5318088" y="444500"/>
                  </a:lnTo>
                  <a:lnTo>
                    <a:pt x="5288397" y="419100"/>
                  </a:lnTo>
                  <a:lnTo>
                    <a:pt x="5272883" y="381000"/>
                  </a:lnTo>
                  <a:lnTo>
                    <a:pt x="5272499" y="355600"/>
                  </a:lnTo>
                  <a:lnTo>
                    <a:pt x="5281491" y="342900"/>
                  </a:lnTo>
                  <a:lnTo>
                    <a:pt x="5299010" y="317500"/>
                  </a:lnTo>
                  <a:lnTo>
                    <a:pt x="5324204" y="304800"/>
                  </a:lnTo>
                  <a:lnTo>
                    <a:pt x="5356223" y="292100"/>
                  </a:lnTo>
                  <a:lnTo>
                    <a:pt x="5394215" y="266700"/>
                  </a:lnTo>
                  <a:lnTo>
                    <a:pt x="5437330" y="266700"/>
                  </a:lnTo>
                  <a:lnTo>
                    <a:pt x="5484718" y="254000"/>
                  </a:lnTo>
                  <a:lnTo>
                    <a:pt x="5535527" y="241300"/>
                  </a:lnTo>
                  <a:lnTo>
                    <a:pt x="5588906" y="228600"/>
                  </a:lnTo>
                  <a:lnTo>
                    <a:pt x="5644004" y="228600"/>
                  </a:lnTo>
                  <a:lnTo>
                    <a:pt x="5699971" y="215900"/>
                  </a:lnTo>
                  <a:lnTo>
                    <a:pt x="5811109" y="215900"/>
                  </a:lnTo>
                  <a:lnTo>
                    <a:pt x="5864577" y="203200"/>
                  </a:lnTo>
                  <a:close/>
                </a:path>
                <a:path w="7945120" h="2120900">
                  <a:moveTo>
                    <a:pt x="5254200" y="749300"/>
                  </a:moveTo>
                  <a:lnTo>
                    <a:pt x="4804316" y="749300"/>
                  </a:lnTo>
                  <a:lnTo>
                    <a:pt x="4857765" y="762000"/>
                  </a:lnTo>
                  <a:lnTo>
                    <a:pt x="5201418" y="762000"/>
                  </a:lnTo>
                  <a:lnTo>
                    <a:pt x="5254200" y="749300"/>
                  </a:lnTo>
                  <a:close/>
                </a:path>
                <a:path w="7945120" h="2120900">
                  <a:moveTo>
                    <a:pt x="5362132" y="736600"/>
                  </a:moveTo>
                  <a:lnTo>
                    <a:pt x="4631517" y="736600"/>
                  </a:lnTo>
                  <a:lnTo>
                    <a:pt x="4690586" y="749300"/>
                  </a:lnTo>
                  <a:lnTo>
                    <a:pt x="5308292" y="749300"/>
                  </a:lnTo>
                  <a:lnTo>
                    <a:pt x="5362132" y="736600"/>
                  </a:lnTo>
                  <a:close/>
                </a:path>
                <a:path w="7945120" h="2120900">
                  <a:moveTo>
                    <a:pt x="3877628" y="469900"/>
                  </a:moveTo>
                  <a:lnTo>
                    <a:pt x="3103419" y="469900"/>
                  </a:lnTo>
                  <a:lnTo>
                    <a:pt x="3053834" y="482600"/>
                  </a:lnTo>
                  <a:lnTo>
                    <a:pt x="3931213" y="482600"/>
                  </a:lnTo>
                  <a:lnTo>
                    <a:pt x="3877628" y="469900"/>
                  </a:lnTo>
                  <a:close/>
                </a:path>
                <a:path w="7945120" h="2120900">
                  <a:moveTo>
                    <a:pt x="6697154" y="177800"/>
                  </a:moveTo>
                  <a:lnTo>
                    <a:pt x="5065282" y="177800"/>
                  </a:lnTo>
                  <a:lnTo>
                    <a:pt x="4963357" y="203200"/>
                  </a:lnTo>
                  <a:lnTo>
                    <a:pt x="6152002" y="203200"/>
                  </a:lnTo>
                  <a:lnTo>
                    <a:pt x="6309995" y="190500"/>
                  </a:lnTo>
                  <a:lnTo>
                    <a:pt x="6635914" y="190500"/>
                  </a:lnTo>
                  <a:lnTo>
                    <a:pt x="6697154" y="177800"/>
                  </a:lnTo>
                  <a:close/>
                </a:path>
                <a:path w="7945120" h="2120900">
                  <a:moveTo>
                    <a:pt x="7016861" y="165100"/>
                  </a:moveTo>
                  <a:lnTo>
                    <a:pt x="5224721" y="165100"/>
                  </a:lnTo>
                  <a:lnTo>
                    <a:pt x="5170921" y="177800"/>
                  </a:lnTo>
                  <a:lnTo>
                    <a:pt x="6952016" y="177800"/>
                  </a:lnTo>
                  <a:lnTo>
                    <a:pt x="7016861" y="165100"/>
                  </a:lnTo>
                  <a:close/>
                </a:path>
                <a:path w="7945120" h="2120900">
                  <a:moveTo>
                    <a:pt x="7209799" y="152400"/>
                  </a:moveTo>
                  <a:lnTo>
                    <a:pt x="5388072" y="152400"/>
                  </a:lnTo>
                  <a:lnTo>
                    <a:pt x="5333462" y="165100"/>
                  </a:lnTo>
                  <a:lnTo>
                    <a:pt x="7146022" y="165100"/>
                  </a:lnTo>
                  <a:lnTo>
                    <a:pt x="7209799" y="152400"/>
                  </a:lnTo>
                  <a:close/>
                </a:path>
                <a:path w="7945120" h="2120900">
                  <a:moveTo>
                    <a:pt x="7394689" y="139700"/>
                  </a:moveTo>
                  <a:lnTo>
                    <a:pt x="5656952" y="139700"/>
                  </a:lnTo>
                  <a:lnTo>
                    <a:pt x="5604281" y="152400"/>
                  </a:lnTo>
                  <a:lnTo>
                    <a:pt x="7334402" y="152400"/>
                  </a:lnTo>
                  <a:lnTo>
                    <a:pt x="7394689" y="139700"/>
                  </a:lnTo>
                  <a:close/>
                </a:path>
                <a:path w="7945120" h="2120900">
                  <a:moveTo>
                    <a:pt x="7509887" y="127000"/>
                  </a:moveTo>
                  <a:lnTo>
                    <a:pt x="5810222" y="127000"/>
                  </a:lnTo>
                  <a:lnTo>
                    <a:pt x="5759484" y="139700"/>
                  </a:lnTo>
                  <a:lnTo>
                    <a:pt x="7453274" y="139700"/>
                  </a:lnTo>
                  <a:lnTo>
                    <a:pt x="7509887" y="127000"/>
                  </a:lnTo>
                  <a:close/>
                </a:path>
                <a:path w="7945120" h="2120900">
                  <a:moveTo>
                    <a:pt x="7616125" y="114300"/>
                  </a:moveTo>
                  <a:lnTo>
                    <a:pt x="6065797" y="114300"/>
                  </a:lnTo>
                  <a:lnTo>
                    <a:pt x="6014458" y="127000"/>
                  </a:lnTo>
                  <a:lnTo>
                    <a:pt x="7564261" y="127000"/>
                  </a:lnTo>
                  <a:lnTo>
                    <a:pt x="7616125" y="114300"/>
                  </a:lnTo>
                  <a:close/>
                </a:path>
                <a:path w="7945120" h="2120900">
                  <a:moveTo>
                    <a:pt x="7711248" y="101600"/>
                  </a:moveTo>
                  <a:lnTo>
                    <a:pt x="6790780" y="101600"/>
                  </a:lnTo>
                  <a:lnTo>
                    <a:pt x="6738860" y="114300"/>
                  </a:lnTo>
                  <a:lnTo>
                    <a:pt x="7665210" y="114300"/>
                  </a:lnTo>
                  <a:lnTo>
                    <a:pt x="7711248" y="101600"/>
                  </a:lnTo>
                  <a:close/>
                </a:path>
                <a:path w="7945120" h="2120900">
                  <a:moveTo>
                    <a:pt x="7828380" y="76200"/>
                  </a:moveTo>
                  <a:lnTo>
                    <a:pt x="7301545" y="76200"/>
                  </a:lnTo>
                  <a:lnTo>
                    <a:pt x="7251245" y="88900"/>
                  </a:lnTo>
                  <a:lnTo>
                    <a:pt x="7200913" y="88900"/>
                  </a:lnTo>
                  <a:lnTo>
                    <a:pt x="7150568" y="101600"/>
                  </a:lnTo>
                  <a:lnTo>
                    <a:pt x="7753968" y="101600"/>
                  </a:lnTo>
                  <a:lnTo>
                    <a:pt x="7793102" y="88900"/>
                  </a:lnTo>
                  <a:lnTo>
                    <a:pt x="7828380" y="76200"/>
                  </a:lnTo>
                  <a:close/>
                </a:path>
                <a:path w="7945120" h="2120900">
                  <a:moveTo>
                    <a:pt x="7937517" y="25400"/>
                  </a:moveTo>
                  <a:lnTo>
                    <a:pt x="7601728" y="25400"/>
                  </a:lnTo>
                  <a:lnTo>
                    <a:pt x="7551977" y="38100"/>
                  </a:lnTo>
                  <a:lnTo>
                    <a:pt x="7502091" y="38100"/>
                  </a:lnTo>
                  <a:lnTo>
                    <a:pt x="7351797" y="76200"/>
                  </a:lnTo>
                  <a:lnTo>
                    <a:pt x="7859534" y="76200"/>
                  </a:lnTo>
                  <a:lnTo>
                    <a:pt x="7886294" y="63500"/>
                  </a:lnTo>
                  <a:lnTo>
                    <a:pt x="7908390" y="50800"/>
                  </a:lnTo>
                  <a:lnTo>
                    <a:pt x="7925554" y="38100"/>
                  </a:lnTo>
                  <a:lnTo>
                    <a:pt x="7937517" y="25400"/>
                  </a:lnTo>
                  <a:close/>
                </a:path>
                <a:path w="7945120" h="2120900">
                  <a:moveTo>
                    <a:pt x="7896437" y="0"/>
                  </a:moveTo>
                  <a:lnTo>
                    <a:pt x="7799039" y="0"/>
                  </a:lnTo>
                  <a:lnTo>
                    <a:pt x="7750000" y="12700"/>
                  </a:lnTo>
                  <a:lnTo>
                    <a:pt x="7700757" y="12700"/>
                  </a:lnTo>
                  <a:lnTo>
                    <a:pt x="7651327" y="25400"/>
                  </a:lnTo>
                  <a:lnTo>
                    <a:pt x="7944009" y="25400"/>
                  </a:lnTo>
                  <a:lnTo>
                    <a:pt x="7944760" y="12700"/>
                  </a:lnTo>
                  <a:lnTo>
                    <a:pt x="7896437" y="0"/>
                  </a:lnTo>
                  <a:close/>
                </a:path>
              </a:pathLst>
            </a:custGeom>
            <a:solidFill>
              <a:srgbClr val="E4B0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87317"/>
              <a:ext cx="5627363" cy="48248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7829" y="8081327"/>
              <a:ext cx="105232" cy="5141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684" y="7889278"/>
              <a:ext cx="105232" cy="5141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3711" y="7896073"/>
              <a:ext cx="105219" cy="5141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3977" y="7824266"/>
              <a:ext cx="105232" cy="5141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7961" y="7824266"/>
              <a:ext cx="105232" cy="5141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9975" y="6927992"/>
              <a:ext cx="512271" cy="117147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189" y="7060821"/>
              <a:ext cx="512301" cy="11714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1433" y="7417295"/>
              <a:ext cx="530594" cy="7514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2249" y="7625240"/>
              <a:ext cx="530595" cy="7514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1699" y="7048692"/>
              <a:ext cx="530582" cy="7514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2356" y="6989192"/>
              <a:ext cx="512288" cy="11714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4658" y="7350981"/>
              <a:ext cx="530581" cy="751497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336752" y="0"/>
            <a:ext cx="7783830" cy="8951595"/>
            <a:chOff x="7336752" y="0"/>
            <a:chExt cx="7783830" cy="895159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54832" y="0"/>
              <a:ext cx="5665153" cy="34695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36752" y="0"/>
              <a:ext cx="7783233" cy="89515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29182" y="1625170"/>
              <a:ext cx="537746" cy="44362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929188" y="1625960"/>
              <a:ext cx="452120" cy="372110"/>
            </a:xfrm>
            <a:custGeom>
              <a:avLst/>
              <a:gdLst/>
              <a:ahLst/>
              <a:cxnLst/>
              <a:rect l="l" t="t" r="r" b="b"/>
              <a:pathLst>
                <a:path w="452120" h="372110">
                  <a:moveTo>
                    <a:pt x="326250" y="254520"/>
                  </a:moveTo>
                  <a:lnTo>
                    <a:pt x="291985" y="254520"/>
                  </a:lnTo>
                  <a:lnTo>
                    <a:pt x="298812" y="259816"/>
                  </a:lnTo>
                  <a:lnTo>
                    <a:pt x="312107" y="270260"/>
                  </a:lnTo>
                  <a:lnTo>
                    <a:pt x="350569" y="299549"/>
                  </a:lnTo>
                  <a:lnTo>
                    <a:pt x="392793" y="330601"/>
                  </a:lnTo>
                  <a:lnTo>
                    <a:pt x="444246" y="366585"/>
                  </a:lnTo>
                  <a:lnTo>
                    <a:pt x="451993" y="371563"/>
                  </a:lnTo>
                  <a:lnTo>
                    <a:pt x="445617" y="364921"/>
                  </a:lnTo>
                  <a:lnTo>
                    <a:pt x="413302" y="333592"/>
                  </a:lnTo>
                  <a:lnTo>
                    <a:pt x="370093" y="293538"/>
                  </a:lnTo>
                  <a:lnTo>
                    <a:pt x="334952" y="262164"/>
                  </a:lnTo>
                  <a:lnTo>
                    <a:pt x="326250" y="254520"/>
                  </a:lnTo>
                  <a:close/>
                </a:path>
                <a:path w="452120" h="372110">
                  <a:moveTo>
                    <a:pt x="229474" y="172681"/>
                  </a:moveTo>
                  <a:lnTo>
                    <a:pt x="191058" y="172681"/>
                  </a:lnTo>
                  <a:lnTo>
                    <a:pt x="218160" y="195325"/>
                  </a:lnTo>
                  <a:lnTo>
                    <a:pt x="260578" y="229654"/>
                  </a:lnTo>
                  <a:lnTo>
                    <a:pt x="262318" y="231089"/>
                  </a:lnTo>
                  <a:lnTo>
                    <a:pt x="264071" y="232422"/>
                  </a:lnTo>
                  <a:lnTo>
                    <a:pt x="265823" y="233832"/>
                  </a:lnTo>
                  <a:lnTo>
                    <a:pt x="267144" y="239090"/>
                  </a:lnTo>
                  <a:lnTo>
                    <a:pt x="270535" y="250520"/>
                  </a:lnTo>
                  <a:lnTo>
                    <a:pt x="271411" y="253657"/>
                  </a:lnTo>
                  <a:lnTo>
                    <a:pt x="272567" y="256971"/>
                  </a:lnTo>
                  <a:lnTo>
                    <a:pt x="274866" y="264007"/>
                  </a:lnTo>
                  <a:lnTo>
                    <a:pt x="276009" y="267728"/>
                  </a:lnTo>
                  <a:lnTo>
                    <a:pt x="277368" y="271525"/>
                  </a:lnTo>
                  <a:lnTo>
                    <a:pt x="280238" y="279095"/>
                  </a:lnTo>
                  <a:lnTo>
                    <a:pt x="282841" y="287261"/>
                  </a:lnTo>
                  <a:lnTo>
                    <a:pt x="286245" y="295147"/>
                  </a:lnTo>
                  <a:lnTo>
                    <a:pt x="291084" y="306984"/>
                  </a:lnTo>
                  <a:lnTo>
                    <a:pt x="292595" y="310895"/>
                  </a:lnTo>
                  <a:lnTo>
                    <a:pt x="294462" y="314617"/>
                  </a:lnTo>
                  <a:lnTo>
                    <a:pt x="296113" y="318261"/>
                  </a:lnTo>
                  <a:lnTo>
                    <a:pt x="299580" y="325500"/>
                  </a:lnTo>
                  <a:lnTo>
                    <a:pt x="302387" y="332384"/>
                  </a:lnTo>
                  <a:lnTo>
                    <a:pt x="305562" y="337972"/>
                  </a:lnTo>
                  <a:lnTo>
                    <a:pt x="315506" y="356717"/>
                  </a:lnTo>
                  <a:lnTo>
                    <a:pt x="309143" y="336537"/>
                  </a:lnTo>
                  <a:lnTo>
                    <a:pt x="307073" y="330580"/>
                  </a:lnTo>
                  <a:lnTo>
                    <a:pt x="305562" y="323291"/>
                  </a:lnTo>
                  <a:lnTo>
                    <a:pt x="303504" y="315683"/>
                  </a:lnTo>
                  <a:lnTo>
                    <a:pt x="302552" y="311861"/>
                  </a:lnTo>
                  <a:lnTo>
                    <a:pt x="301409" y="307974"/>
                  </a:lnTo>
                  <a:lnTo>
                    <a:pt x="300659" y="303898"/>
                  </a:lnTo>
                  <a:lnTo>
                    <a:pt x="298094" y="291630"/>
                  </a:lnTo>
                  <a:lnTo>
                    <a:pt x="296240" y="283476"/>
                  </a:lnTo>
                  <a:lnTo>
                    <a:pt x="295173" y="275132"/>
                  </a:lnTo>
                  <a:lnTo>
                    <a:pt x="293776" y="267436"/>
                  </a:lnTo>
                  <a:lnTo>
                    <a:pt x="293141" y="263575"/>
                  </a:lnTo>
                  <a:lnTo>
                    <a:pt x="292718" y="259791"/>
                  </a:lnTo>
                  <a:lnTo>
                    <a:pt x="291985" y="254520"/>
                  </a:lnTo>
                  <a:lnTo>
                    <a:pt x="326250" y="254520"/>
                  </a:lnTo>
                  <a:lnTo>
                    <a:pt x="315899" y="245579"/>
                  </a:lnTo>
                  <a:lnTo>
                    <a:pt x="314210" y="244144"/>
                  </a:lnTo>
                  <a:lnTo>
                    <a:pt x="310794" y="241160"/>
                  </a:lnTo>
                  <a:lnTo>
                    <a:pt x="312788" y="241033"/>
                  </a:lnTo>
                  <a:lnTo>
                    <a:pt x="316344" y="240842"/>
                  </a:lnTo>
                  <a:lnTo>
                    <a:pt x="320116" y="240537"/>
                  </a:lnTo>
                  <a:lnTo>
                    <a:pt x="324040" y="240410"/>
                  </a:lnTo>
                  <a:lnTo>
                    <a:pt x="331838" y="240296"/>
                  </a:lnTo>
                  <a:lnTo>
                    <a:pt x="340233" y="239725"/>
                  </a:lnTo>
                  <a:lnTo>
                    <a:pt x="400153" y="239725"/>
                  </a:lnTo>
                  <a:lnTo>
                    <a:pt x="395503" y="238315"/>
                  </a:lnTo>
                  <a:lnTo>
                    <a:pt x="389407" y="236283"/>
                  </a:lnTo>
                  <a:lnTo>
                    <a:pt x="382117" y="234873"/>
                  </a:lnTo>
                  <a:lnTo>
                    <a:pt x="374345" y="232879"/>
                  </a:lnTo>
                  <a:lnTo>
                    <a:pt x="370459" y="231952"/>
                  </a:lnTo>
                  <a:lnTo>
                    <a:pt x="366445" y="230847"/>
                  </a:lnTo>
                  <a:lnTo>
                    <a:pt x="362292" y="230111"/>
                  </a:lnTo>
                  <a:lnTo>
                    <a:pt x="349770" y="227660"/>
                  </a:lnTo>
                  <a:lnTo>
                    <a:pt x="341350" y="225856"/>
                  </a:lnTo>
                  <a:lnTo>
                    <a:pt x="332841" y="224878"/>
                  </a:lnTo>
                  <a:lnTo>
                    <a:pt x="324866" y="223532"/>
                  </a:lnTo>
                  <a:lnTo>
                    <a:pt x="320878" y="222923"/>
                  </a:lnTo>
                  <a:lnTo>
                    <a:pt x="317004" y="222529"/>
                  </a:lnTo>
                  <a:lnTo>
                    <a:pt x="313321" y="222059"/>
                  </a:lnTo>
                  <a:lnTo>
                    <a:pt x="309638" y="221627"/>
                  </a:lnTo>
                  <a:lnTo>
                    <a:pt x="306171" y="221132"/>
                  </a:lnTo>
                  <a:lnTo>
                    <a:pt x="302933" y="220878"/>
                  </a:lnTo>
                  <a:lnTo>
                    <a:pt x="291071" y="219786"/>
                  </a:lnTo>
                  <a:lnTo>
                    <a:pt x="285496" y="219481"/>
                  </a:lnTo>
                  <a:lnTo>
                    <a:pt x="282244" y="216725"/>
                  </a:lnTo>
                  <a:lnTo>
                    <a:pt x="279057" y="213944"/>
                  </a:lnTo>
                  <a:lnTo>
                    <a:pt x="275729" y="211213"/>
                  </a:lnTo>
                  <a:lnTo>
                    <a:pt x="233779" y="176161"/>
                  </a:lnTo>
                  <a:lnTo>
                    <a:pt x="229474" y="172681"/>
                  </a:lnTo>
                  <a:close/>
                </a:path>
                <a:path w="452120" h="372110">
                  <a:moveTo>
                    <a:pt x="0" y="0"/>
                  </a:moveTo>
                  <a:lnTo>
                    <a:pt x="27406" y="27118"/>
                  </a:lnTo>
                  <a:lnTo>
                    <a:pt x="81930" y="77992"/>
                  </a:lnTo>
                  <a:lnTo>
                    <a:pt x="126464" y="117632"/>
                  </a:lnTo>
                  <a:lnTo>
                    <a:pt x="159627" y="146164"/>
                  </a:lnTo>
                  <a:lnTo>
                    <a:pt x="168859" y="154025"/>
                  </a:lnTo>
                  <a:lnTo>
                    <a:pt x="168998" y="159410"/>
                  </a:lnTo>
                  <a:lnTo>
                    <a:pt x="169532" y="165620"/>
                  </a:lnTo>
                  <a:lnTo>
                    <a:pt x="170205" y="173012"/>
                  </a:lnTo>
                  <a:lnTo>
                    <a:pt x="170446" y="176720"/>
                  </a:lnTo>
                  <a:lnTo>
                    <a:pt x="171107" y="180682"/>
                  </a:lnTo>
                  <a:lnTo>
                    <a:pt x="171615" y="184899"/>
                  </a:lnTo>
                  <a:lnTo>
                    <a:pt x="172212" y="189102"/>
                  </a:lnTo>
                  <a:lnTo>
                    <a:pt x="172643" y="193547"/>
                  </a:lnTo>
                  <a:lnTo>
                    <a:pt x="176047" y="212051"/>
                  </a:lnTo>
                  <a:lnTo>
                    <a:pt x="176834" y="216801"/>
                  </a:lnTo>
                  <a:lnTo>
                    <a:pt x="177914" y="221602"/>
                  </a:lnTo>
                  <a:lnTo>
                    <a:pt x="179158" y="226339"/>
                  </a:lnTo>
                  <a:lnTo>
                    <a:pt x="182824" y="241236"/>
                  </a:lnTo>
                  <a:lnTo>
                    <a:pt x="183667" y="245173"/>
                  </a:lnTo>
                  <a:lnTo>
                    <a:pt x="185407" y="249631"/>
                  </a:lnTo>
                  <a:lnTo>
                    <a:pt x="186715" y="253999"/>
                  </a:lnTo>
                  <a:lnTo>
                    <a:pt x="189484" y="262521"/>
                  </a:lnTo>
                  <a:lnTo>
                    <a:pt x="190754" y="266496"/>
                  </a:lnTo>
                  <a:lnTo>
                    <a:pt x="191922" y="270497"/>
                  </a:lnTo>
                  <a:lnTo>
                    <a:pt x="193395" y="274167"/>
                  </a:lnTo>
                  <a:lnTo>
                    <a:pt x="194843" y="277507"/>
                  </a:lnTo>
                  <a:lnTo>
                    <a:pt x="204101" y="299821"/>
                  </a:lnTo>
                  <a:lnTo>
                    <a:pt x="198551" y="276415"/>
                  </a:lnTo>
                  <a:lnTo>
                    <a:pt x="197662" y="272935"/>
                  </a:lnTo>
                  <a:lnTo>
                    <a:pt x="196811" y="269151"/>
                  </a:lnTo>
                  <a:lnTo>
                    <a:pt x="196303" y="265036"/>
                  </a:lnTo>
                  <a:lnTo>
                    <a:pt x="194360" y="252285"/>
                  </a:lnTo>
                  <a:lnTo>
                    <a:pt x="193763" y="247840"/>
                  </a:lnTo>
                  <a:lnTo>
                    <a:pt x="192773" y="243344"/>
                  </a:lnTo>
                  <a:lnTo>
                    <a:pt x="192531" y="238315"/>
                  </a:lnTo>
                  <a:lnTo>
                    <a:pt x="190913" y="219481"/>
                  </a:lnTo>
                  <a:lnTo>
                    <a:pt x="190740" y="216801"/>
                  </a:lnTo>
                  <a:lnTo>
                    <a:pt x="190220" y="192277"/>
                  </a:lnTo>
                  <a:lnTo>
                    <a:pt x="190437" y="189102"/>
                  </a:lnTo>
                  <a:lnTo>
                    <a:pt x="190576" y="183959"/>
                  </a:lnTo>
                  <a:lnTo>
                    <a:pt x="190700" y="180682"/>
                  </a:lnTo>
                  <a:lnTo>
                    <a:pt x="190715" y="176161"/>
                  </a:lnTo>
                  <a:lnTo>
                    <a:pt x="191058" y="172681"/>
                  </a:lnTo>
                  <a:lnTo>
                    <a:pt x="229474" y="172681"/>
                  </a:lnTo>
                  <a:lnTo>
                    <a:pt x="211251" y="157949"/>
                  </a:lnTo>
                  <a:lnTo>
                    <a:pt x="214579" y="156959"/>
                  </a:lnTo>
                  <a:lnTo>
                    <a:pt x="218274" y="156248"/>
                  </a:lnTo>
                  <a:lnTo>
                    <a:pt x="222161" y="155308"/>
                  </a:lnTo>
                  <a:lnTo>
                    <a:pt x="226110" y="154470"/>
                  </a:lnTo>
                  <a:lnTo>
                    <a:pt x="230263" y="153365"/>
                  </a:lnTo>
                  <a:lnTo>
                    <a:pt x="248069" y="150253"/>
                  </a:lnTo>
                  <a:lnTo>
                    <a:pt x="252653" y="149364"/>
                  </a:lnTo>
                  <a:lnTo>
                    <a:pt x="257365" y="148729"/>
                  </a:lnTo>
                  <a:lnTo>
                    <a:pt x="262077" y="148272"/>
                  </a:lnTo>
                  <a:lnTo>
                    <a:pt x="276186" y="146684"/>
                  </a:lnTo>
                  <a:lnTo>
                    <a:pt x="280860" y="145986"/>
                  </a:lnTo>
                  <a:lnTo>
                    <a:pt x="286935" y="145986"/>
                  </a:lnTo>
                  <a:lnTo>
                    <a:pt x="289915" y="145808"/>
                  </a:lnTo>
                  <a:lnTo>
                    <a:pt x="302818" y="145249"/>
                  </a:lnTo>
                  <a:lnTo>
                    <a:pt x="306946" y="144945"/>
                  </a:lnTo>
                  <a:lnTo>
                    <a:pt x="332391" y="144945"/>
                  </a:lnTo>
                  <a:lnTo>
                    <a:pt x="314769" y="141401"/>
                  </a:lnTo>
                  <a:lnTo>
                    <a:pt x="311200" y="140627"/>
                  </a:lnTo>
                  <a:lnTo>
                    <a:pt x="307327" y="139890"/>
                  </a:lnTo>
                  <a:lnTo>
                    <a:pt x="306038" y="139776"/>
                  </a:lnTo>
                  <a:lnTo>
                    <a:pt x="188734" y="139776"/>
                  </a:lnTo>
                  <a:lnTo>
                    <a:pt x="178925" y="131931"/>
                  </a:lnTo>
                  <a:lnTo>
                    <a:pt x="139878" y="101314"/>
                  </a:lnTo>
                  <a:lnTo>
                    <a:pt x="101409" y="72041"/>
                  </a:lnTo>
                  <a:lnTo>
                    <a:pt x="59188" y="40982"/>
                  </a:lnTo>
                  <a:lnTo>
                    <a:pt x="7747" y="4978"/>
                  </a:lnTo>
                  <a:lnTo>
                    <a:pt x="0" y="0"/>
                  </a:lnTo>
                  <a:close/>
                </a:path>
                <a:path w="452120" h="372110">
                  <a:moveTo>
                    <a:pt x="401285" y="240068"/>
                  </a:moveTo>
                  <a:lnTo>
                    <a:pt x="365277" y="240068"/>
                  </a:lnTo>
                  <a:lnTo>
                    <a:pt x="369303" y="240436"/>
                  </a:lnTo>
                  <a:lnTo>
                    <a:pt x="373253" y="240614"/>
                  </a:lnTo>
                  <a:lnTo>
                    <a:pt x="381101" y="241172"/>
                  </a:lnTo>
                  <a:lnTo>
                    <a:pt x="388543" y="241236"/>
                  </a:lnTo>
                  <a:lnTo>
                    <a:pt x="394792" y="242112"/>
                  </a:lnTo>
                  <a:lnTo>
                    <a:pt x="415823" y="244449"/>
                  </a:lnTo>
                  <a:lnTo>
                    <a:pt x="401285" y="240068"/>
                  </a:lnTo>
                  <a:close/>
                </a:path>
                <a:path w="452120" h="372110">
                  <a:moveTo>
                    <a:pt x="400153" y="239725"/>
                  </a:moveTo>
                  <a:lnTo>
                    <a:pt x="340233" y="239725"/>
                  </a:lnTo>
                  <a:lnTo>
                    <a:pt x="348602" y="239966"/>
                  </a:lnTo>
                  <a:lnTo>
                    <a:pt x="361124" y="240118"/>
                  </a:lnTo>
                  <a:lnTo>
                    <a:pt x="365277" y="240068"/>
                  </a:lnTo>
                  <a:lnTo>
                    <a:pt x="401285" y="240068"/>
                  </a:lnTo>
                  <a:lnTo>
                    <a:pt x="400153" y="239725"/>
                  </a:lnTo>
                  <a:close/>
                </a:path>
                <a:path w="452120" h="372110">
                  <a:moveTo>
                    <a:pt x="332391" y="144945"/>
                  </a:moveTo>
                  <a:lnTo>
                    <a:pt x="306946" y="144945"/>
                  </a:lnTo>
                  <a:lnTo>
                    <a:pt x="310832" y="145046"/>
                  </a:lnTo>
                  <a:lnTo>
                    <a:pt x="314401" y="145249"/>
                  </a:lnTo>
                  <a:lnTo>
                    <a:pt x="338455" y="146164"/>
                  </a:lnTo>
                  <a:lnTo>
                    <a:pt x="332391" y="144945"/>
                  </a:lnTo>
                  <a:close/>
                </a:path>
                <a:path w="452120" h="372110">
                  <a:moveTo>
                    <a:pt x="286935" y="145986"/>
                  </a:moveTo>
                  <a:lnTo>
                    <a:pt x="280860" y="145986"/>
                  </a:lnTo>
                  <a:lnTo>
                    <a:pt x="285445" y="146075"/>
                  </a:lnTo>
                  <a:lnTo>
                    <a:pt x="286935" y="145986"/>
                  </a:lnTo>
                  <a:close/>
                </a:path>
                <a:path w="452120" h="372110">
                  <a:moveTo>
                    <a:pt x="251726" y="135470"/>
                  </a:moveTo>
                  <a:lnTo>
                    <a:pt x="246913" y="135635"/>
                  </a:lnTo>
                  <a:lnTo>
                    <a:pt x="228079" y="135864"/>
                  </a:lnTo>
                  <a:lnTo>
                    <a:pt x="223659" y="136309"/>
                  </a:lnTo>
                  <a:lnTo>
                    <a:pt x="219405" y="136524"/>
                  </a:lnTo>
                  <a:lnTo>
                    <a:pt x="215176" y="136829"/>
                  </a:lnTo>
                  <a:lnTo>
                    <a:pt x="211162" y="136956"/>
                  </a:lnTo>
                  <a:lnTo>
                    <a:pt x="207467" y="137439"/>
                  </a:lnTo>
                  <a:lnTo>
                    <a:pt x="193890" y="138899"/>
                  </a:lnTo>
                  <a:lnTo>
                    <a:pt x="189395" y="139674"/>
                  </a:lnTo>
                  <a:lnTo>
                    <a:pt x="189141" y="139699"/>
                  </a:lnTo>
                  <a:lnTo>
                    <a:pt x="188734" y="139776"/>
                  </a:lnTo>
                  <a:lnTo>
                    <a:pt x="306038" y="139776"/>
                  </a:lnTo>
                  <a:lnTo>
                    <a:pt x="303174" y="139522"/>
                  </a:lnTo>
                  <a:lnTo>
                    <a:pt x="290118" y="137985"/>
                  </a:lnTo>
                  <a:lnTo>
                    <a:pt x="285584" y="137528"/>
                  </a:lnTo>
                  <a:lnTo>
                    <a:pt x="280885" y="136702"/>
                  </a:lnTo>
                  <a:lnTo>
                    <a:pt x="276085" y="136613"/>
                  </a:lnTo>
                  <a:lnTo>
                    <a:pt x="261531" y="135915"/>
                  </a:lnTo>
                  <a:lnTo>
                    <a:pt x="256628" y="135623"/>
                  </a:lnTo>
                  <a:lnTo>
                    <a:pt x="251726" y="135470"/>
                  </a:lnTo>
                  <a:close/>
                </a:path>
              </a:pathLst>
            </a:custGeom>
            <a:solidFill>
              <a:srgbClr val="C37D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29103" y="788186"/>
              <a:ext cx="166370" cy="534035"/>
            </a:xfrm>
            <a:custGeom>
              <a:avLst/>
              <a:gdLst/>
              <a:ahLst/>
              <a:cxnLst/>
              <a:rect l="l" t="t" r="r" b="b"/>
              <a:pathLst>
                <a:path w="166370" h="534035">
                  <a:moveTo>
                    <a:pt x="0" y="0"/>
                  </a:moveTo>
                  <a:lnTo>
                    <a:pt x="79336" y="533615"/>
                  </a:lnTo>
                  <a:lnTo>
                    <a:pt x="135389" y="452348"/>
                  </a:lnTo>
                  <a:lnTo>
                    <a:pt x="161953" y="395681"/>
                  </a:lnTo>
                  <a:lnTo>
                    <a:pt x="166119" y="336994"/>
                  </a:lnTo>
                  <a:lnTo>
                    <a:pt x="154978" y="249669"/>
                  </a:lnTo>
                  <a:lnTo>
                    <a:pt x="121520" y="148491"/>
                  </a:lnTo>
                  <a:lnTo>
                    <a:pt x="69273" y="69575"/>
                  </a:lnTo>
                  <a:lnTo>
                    <a:pt x="21134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96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42322" y="788187"/>
              <a:ext cx="166111" cy="53361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090579" y="788192"/>
              <a:ext cx="157480" cy="448945"/>
            </a:xfrm>
            <a:custGeom>
              <a:avLst/>
              <a:gdLst/>
              <a:ahLst/>
              <a:cxnLst/>
              <a:rect l="l" t="t" r="r" b="b"/>
              <a:pathLst>
                <a:path w="157479" h="448944">
                  <a:moveTo>
                    <a:pt x="109642" y="298069"/>
                  </a:moveTo>
                  <a:lnTo>
                    <a:pt x="74066" y="298069"/>
                  </a:lnTo>
                  <a:lnTo>
                    <a:pt x="77449" y="317584"/>
                  </a:lnTo>
                  <a:lnTo>
                    <a:pt x="86018" y="362986"/>
                  </a:lnTo>
                  <a:lnTo>
                    <a:pt x="95410" y="407673"/>
                  </a:lnTo>
                  <a:lnTo>
                    <a:pt x="105206" y="448525"/>
                  </a:lnTo>
                  <a:lnTo>
                    <a:pt x="104990" y="441388"/>
                  </a:lnTo>
                  <a:lnTo>
                    <a:pt x="101598" y="392850"/>
                  </a:lnTo>
                  <a:lnTo>
                    <a:pt x="97799" y="352402"/>
                  </a:lnTo>
                  <a:lnTo>
                    <a:pt x="91820" y="300164"/>
                  </a:lnTo>
                  <a:lnTo>
                    <a:pt x="111299" y="300164"/>
                  </a:lnTo>
                  <a:lnTo>
                    <a:pt x="109642" y="298069"/>
                  </a:lnTo>
                  <a:close/>
                </a:path>
                <a:path w="157479" h="448944">
                  <a:moveTo>
                    <a:pt x="101184" y="198564"/>
                  </a:moveTo>
                  <a:lnTo>
                    <a:pt x="58585" y="198564"/>
                  </a:lnTo>
                  <a:lnTo>
                    <a:pt x="62395" y="225666"/>
                  </a:lnTo>
                  <a:lnTo>
                    <a:pt x="69189" y="269189"/>
                  </a:lnTo>
                  <a:lnTo>
                    <a:pt x="69575" y="271284"/>
                  </a:lnTo>
                  <a:lnTo>
                    <a:pt x="69786" y="272580"/>
                  </a:lnTo>
                  <a:lnTo>
                    <a:pt x="67805" y="276301"/>
                  </a:lnTo>
                  <a:lnTo>
                    <a:pt x="65976" y="280085"/>
                  </a:lnTo>
                  <a:lnTo>
                    <a:pt x="63817" y="284619"/>
                  </a:lnTo>
                  <a:lnTo>
                    <a:pt x="62687" y="286880"/>
                  </a:lnTo>
                  <a:lnTo>
                    <a:pt x="61633" y="289382"/>
                  </a:lnTo>
                  <a:lnTo>
                    <a:pt x="60451" y="291998"/>
                  </a:lnTo>
                  <a:lnTo>
                    <a:pt x="59296" y="294627"/>
                  </a:lnTo>
                  <a:lnTo>
                    <a:pt x="58013" y="297370"/>
                  </a:lnTo>
                  <a:lnTo>
                    <a:pt x="56819" y="300253"/>
                  </a:lnTo>
                  <a:lnTo>
                    <a:pt x="54533" y="306095"/>
                  </a:lnTo>
                  <a:lnTo>
                    <a:pt x="51790" y="312140"/>
                  </a:lnTo>
                  <a:lnTo>
                    <a:pt x="49644" y="318439"/>
                  </a:lnTo>
                  <a:lnTo>
                    <a:pt x="46239" y="327863"/>
                  </a:lnTo>
                  <a:lnTo>
                    <a:pt x="45110" y="330796"/>
                  </a:lnTo>
                  <a:lnTo>
                    <a:pt x="44246" y="333908"/>
                  </a:lnTo>
                  <a:lnTo>
                    <a:pt x="43306" y="336854"/>
                  </a:lnTo>
                  <a:lnTo>
                    <a:pt x="41528" y="342823"/>
                  </a:lnTo>
                  <a:lnTo>
                    <a:pt x="39573" y="348234"/>
                  </a:lnTo>
                  <a:lnTo>
                    <a:pt x="38493" y="353098"/>
                  </a:lnTo>
                  <a:lnTo>
                    <a:pt x="34467" y="369049"/>
                  </a:lnTo>
                  <a:lnTo>
                    <a:pt x="41300" y="354139"/>
                  </a:lnTo>
                  <a:lnTo>
                    <a:pt x="43205" y="349631"/>
                  </a:lnTo>
                  <a:lnTo>
                    <a:pt x="46113" y="344652"/>
                  </a:lnTo>
                  <a:lnTo>
                    <a:pt x="48894" y="339229"/>
                  </a:lnTo>
                  <a:lnTo>
                    <a:pt x="50330" y="336524"/>
                  </a:lnTo>
                  <a:lnTo>
                    <a:pt x="51740" y="333629"/>
                  </a:lnTo>
                  <a:lnTo>
                    <a:pt x="53475" y="330796"/>
                  </a:lnTo>
                  <a:lnTo>
                    <a:pt x="56654" y="325399"/>
                  </a:lnTo>
                  <a:lnTo>
                    <a:pt x="58292" y="322580"/>
                  </a:lnTo>
                  <a:lnTo>
                    <a:pt x="61455" y="316928"/>
                  </a:lnTo>
                  <a:lnTo>
                    <a:pt x="65189" y="311569"/>
                  </a:lnTo>
                  <a:lnTo>
                    <a:pt x="68376" y="306425"/>
                  </a:lnTo>
                  <a:lnTo>
                    <a:pt x="70027" y="303885"/>
                  </a:lnTo>
                  <a:lnTo>
                    <a:pt x="71742" y="301510"/>
                  </a:lnTo>
                  <a:lnTo>
                    <a:pt x="74066" y="298069"/>
                  </a:lnTo>
                  <a:lnTo>
                    <a:pt x="109642" y="298069"/>
                  </a:lnTo>
                  <a:lnTo>
                    <a:pt x="107099" y="294932"/>
                  </a:lnTo>
                  <a:lnTo>
                    <a:pt x="105079" y="292684"/>
                  </a:lnTo>
                  <a:lnTo>
                    <a:pt x="101320" y="288340"/>
                  </a:lnTo>
                  <a:lnTo>
                    <a:pt x="99567" y="286258"/>
                  </a:lnTo>
                  <a:lnTo>
                    <a:pt x="97840" y="284429"/>
                  </a:lnTo>
                  <a:lnTo>
                    <a:pt x="91592" y="277622"/>
                  </a:lnTo>
                  <a:lnTo>
                    <a:pt x="88544" y="274561"/>
                  </a:lnTo>
                  <a:lnTo>
                    <a:pt x="88063" y="270865"/>
                  </a:lnTo>
                  <a:lnTo>
                    <a:pt x="87731" y="268033"/>
                  </a:lnTo>
                  <a:lnTo>
                    <a:pt x="87236" y="264731"/>
                  </a:lnTo>
                  <a:lnTo>
                    <a:pt x="81124" y="221449"/>
                  </a:lnTo>
                  <a:lnTo>
                    <a:pt x="77850" y="200596"/>
                  </a:lnTo>
                  <a:lnTo>
                    <a:pt x="103488" y="200596"/>
                  </a:lnTo>
                  <a:lnTo>
                    <a:pt x="101184" y="198564"/>
                  </a:lnTo>
                  <a:close/>
                </a:path>
                <a:path w="157479" h="448944">
                  <a:moveTo>
                    <a:pt x="111299" y="300164"/>
                  </a:moveTo>
                  <a:lnTo>
                    <a:pt x="91820" y="300164"/>
                  </a:lnTo>
                  <a:lnTo>
                    <a:pt x="95173" y="302882"/>
                  </a:lnTo>
                  <a:lnTo>
                    <a:pt x="97510" y="304660"/>
                  </a:lnTo>
                  <a:lnTo>
                    <a:pt x="99821" y="306616"/>
                  </a:lnTo>
                  <a:lnTo>
                    <a:pt x="104368" y="310616"/>
                  </a:lnTo>
                  <a:lnTo>
                    <a:pt x="109499" y="314642"/>
                  </a:lnTo>
                  <a:lnTo>
                    <a:pt x="114172" y="319138"/>
                  </a:lnTo>
                  <a:lnTo>
                    <a:pt x="121297" y="325729"/>
                  </a:lnTo>
                  <a:lnTo>
                    <a:pt x="123710" y="327863"/>
                  </a:lnTo>
                  <a:lnTo>
                    <a:pt x="125844" y="330161"/>
                  </a:lnTo>
                  <a:lnTo>
                    <a:pt x="128015" y="332333"/>
                  </a:lnTo>
                  <a:lnTo>
                    <a:pt x="132232" y="336715"/>
                  </a:lnTo>
                  <a:lnTo>
                    <a:pt x="136474" y="340626"/>
                  </a:lnTo>
                  <a:lnTo>
                    <a:pt x="139611" y="344385"/>
                  </a:lnTo>
                  <a:lnTo>
                    <a:pt x="150482" y="356666"/>
                  </a:lnTo>
                  <a:lnTo>
                    <a:pt x="141985" y="342569"/>
                  </a:lnTo>
                  <a:lnTo>
                    <a:pt x="139547" y="338239"/>
                  </a:lnTo>
                  <a:lnTo>
                    <a:pt x="136080" y="333629"/>
                  </a:lnTo>
                  <a:lnTo>
                    <a:pt x="132664" y="328434"/>
                  </a:lnTo>
                  <a:lnTo>
                    <a:pt x="130794" y="325729"/>
                  </a:lnTo>
                  <a:lnTo>
                    <a:pt x="129171" y="323164"/>
                  </a:lnTo>
                  <a:lnTo>
                    <a:pt x="127165" y="320586"/>
                  </a:lnTo>
                  <a:lnTo>
                    <a:pt x="121246" y="312674"/>
                  </a:lnTo>
                  <a:lnTo>
                    <a:pt x="117347" y="307251"/>
                  </a:lnTo>
                  <a:lnTo>
                    <a:pt x="112966" y="302272"/>
                  </a:lnTo>
                  <a:lnTo>
                    <a:pt x="111299" y="300164"/>
                  </a:lnTo>
                  <a:close/>
                </a:path>
                <a:path w="157479" h="448944">
                  <a:moveTo>
                    <a:pt x="38531" y="0"/>
                  </a:moveTo>
                  <a:lnTo>
                    <a:pt x="41062" y="41930"/>
                  </a:lnTo>
                  <a:lnTo>
                    <a:pt x="45081" y="87410"/>
                  </a:lnTo>
                  <a:lnTo>
                    <a:pt x="50084" y="133352"/>
                  </a:lnTo>
                  <a:lnTo>
                    <a:pt x="55524" y="176301"/>
                  </a:lnTo>
                  <a:lnTo>
                    <a:pt x="52819" y="179476"/>
                  </a:lnTo>
                  <a:lnTo>
                    <a:pt x="49789" y="183451"/>
                  </a:lnTo>
                  <a:lnTo>
                    <a:pt x="46431" y="187909"/>
                  </a:lnTo>
                  <a:lnTo>
                    <a:pt x="44640" y="190169"/>
                  </a:lnTo>
                  <a:lnTo>
                    <a:pt x="42951" y="192798"/>
                  </a:lnTo>
                  <a:lnTo>
                    <a:pt x="41059" y="195491"/>
                  </a:lnTo>
                  <a:lnTo>
                    <a:pt x="39230" y="198208"/>
                  </a:lnTo>
                  <a:lnTo>
                    <a:pt x="37160" y="200990"/>
                  </a:lnTo>
                  <a:lnTo>
                    <a:pt x="33377" y="207098"/>
                  </a:lnTo>
                  <a:lnTo>
                    <a:pt x="31483" y="210210"/>
                  </a:lnTo>
                  <a:lnTo>
                    <a:pt x="29502" y="213398"/>
                  </a:lnTo>
                  <a:lnTo>
                    <a:pt x="27482" y="216535"/>
                  </a:lnTo>
                  <a:lnTo>
                    <a:pt x="25543" y="220002"/>
                  </a:lnTo>
                  <a:lnTo>
                    <a:pt x="23863" y="223227"/>
                  </a:lnTo>
                  <a:lnTo>
                    <a:pt x="18516" y="233172"/>
                  </a:lnTo>
                  <a:lnTo>
                    <a:pt x="16662" y="236397"/>
                  </a:lnTo>
                  <a:lnTo>
                    <a:pt x="15341" y="239864"/>
                  </a:lnTo>
                  <a:lnTo>
                    <a:pt x="13773" y="243179"/>
                  </a:lnTo>
                  <a:lnTo>
                    <a:pt x="9651" y="252336"/>
                  </a:lnTo>
                  <a:lnTo>
                    <a:pt x="8242" y="255244"/>
                  </a:lnTo>
                  <a:lnTo>
                    <a:pt x="7188" y="258114"/>
                  </a:lnTo>
                  <a:lnTo>
                    <a:pt x="6273" y="260794"/>
                  </a:lnTo>
                  <a:lnTo>
                    <a:pt x="0" y="278434"/>
                  </a:lnTo>
                  <a:lnTo>
                    <a:pt x="8978" y="262089"/>
                  </a:lnTo>
                  <a:lnTo>
                    <a:pt x="10274" y="259626"/>
                  </a:lnTo>
                  <a:lnTo>
                    <a:pt x="11747" y="257009"/>
                  </a:lnTo>
                  <a:lnTo>
                    <a:pt x="13588" y="254381"/>
                  </a:lnTo>
                  <a:lnTo>
                    <a:pt x="15354" y="251739"/>
                  </a:lnTo>
                  <a:lnTo>
                    <a:pt x="19113" y="246037"/>
                  </a:lnTo>
                  <a:lnTo>
                    <a:pt x="21154" y="243052"/>
                  </a:lnTo>
                  <a:lnTo>
                    <a:pt x="22847" y="240080"/>
                  </a:lnTo>
                  <a:lnTo>
                    <a:pt x="25171" y="237261"/>
                  </a:lnTo>
                  <a:lnTo>
                    <a:pt x="29603" y="231432"/>
                  </a:lnTo>
                  <a:lnTo>
                    <a:pt x="31851" y="228511"/>
                  </a:lnTo>
                  <a:lnTo>
                    <a:pt x="34035" y="225564"/>
                  </a:lnTo>
                  <a:lnTo>
                    <a:pt x="36321" y="222694"/>
                  </a:lnTo>
                  <a:lnTo>
                    <a:pt x="38881" y="219862"/>
                  </a:lnTo>
                  <a:lnTo>
                    <a:pt x="47917" y="209410"/>
                  </a:lnTo>
                  <a:lnTo>
                    <a:pt x="50352" y="207060"/>
                  </a:lnTo>
                  <a:lnTo>
                    <a:pt x="52500" y="204749"/>
                  </a:lnTo>
                  <a:lnTo>
                    <a:pt x="54622" y="202577"/>
                  </a:lnTo>
                  <a:lnTo>
                    <a:pt x="56578" y="200393"/>
                  </a:lnTo>
                  <a:lnTo>
                    <a:pt x="58585" y="198564"/>
                  </a:lnTo>
                  <a:lnTo>
                    <a:pt x="101184" y="198564"/>
                  </a:lnTo>
                  <a:lnTo>
                    <a:pt x="99009" y="196646"/>
                  </a:lnTo>
                  <a:lnTo>
                    <a:pt x="96240" y="194602"/>
                  </a:lnTo>
                  <a:lnTo>
                    <a:pt x="93675" y="192519"/>
                  </a:lnTo>
                  <a:lnTo>
                    <a:pt x="91097" y="190500"/>
                  </a:lnTo>
                  <a:lnTo>
                    <a:pt x="88709" y="188480"/>
                  </a:lnTo>
                  <a:lnTo>
                    <a:pt x="86334" y="186842"/>
                  </a:lnTo>
                  <a:lnTo>
                    <a:pt x="81699" y="183451"/>
                  </a:lnTo>
                  <a:lnTo>
                    <a:pt x="77774" y="180632"/>
                  </a:lnTo>
                  <a:lnTo>
                    <a:pt x="74358" y="178447"/>
                  </a:lnTo>
                  <a:lnTo>
                    <a:pt x="72800" y="168838"/>
                  </a:lnTo>
                  <a:lnTo>
                    <a:pt x="66267" y="130942"/>
                  </a:lnTo>
                  <a:lnTo>
                    <a:pt x="57688" y="85537"/>
                  </a:lnTo>
                  <a:lnTo>
                    <a:pt x="48310" y="40854"/>
                  </a:lnTo>
                  <a:lnTo>
                    <a:pt x="40398" y="6883"/>
                  </a:lnTo>
                  <a:lnTo>
                    <a:pt x="38531" y="0"/>
                  </a:lnTo>
                  <a:close/>
                </a:path>
                <a:path w="157479" h="448944">
                  <a:moveTo>
                    <a:pt x="103488" y="200596"/>
                  </a:moveTo>
                  <a:lnTo>
                    <a:pt x="77850" y="200596"/>
                  </a:lnTo>
                  <a:lnTo>
                    <a:pt x="80276" y="201764"/>
                  </a:lnTo>
                  <a:lnTo>
                    <a:pt x="82778" y="203263"/>
                  </a:lnTo>
                  <a:lnTo>
                    <a:pt x="85583" y="204800"/>
                  </a:lnTo>
                  <a:lnTo>
                    <a:pt x="88201" y="206324"/>
                  </a:lnTo>
                  <a:lnTo>
                    <a:pt x="91173" y="207835"/>
                  </a:lnTo>
                  <a:lnTo>
                    <a:pt x="103022" y="215315"/>
                  </a:lnTo>
                  <a:lnTo>
                    <a:pt x="106121" y="217182"/>
                  </a:lnTo>
                  <a:lnTo>
                    <a:pt x="109156" y="219265"/>
                  </a:lnTo>
                  <a:lnTo>
                    <a:pt x="112102" y="221449"/>
                  </a:lnTo>
                  <a:lnTo>
                    <a:pt x="121030" y="227863"/>
                  </a:lnTo>
                  <a:lnTo>
                    <a:pt x="124091" y="229908"/>
                  </a:lnTo>
                  <a:lnTo>
                    <a:pt x="126669" y="232333"/>
                  </a:lnTo>
                  <a:lnTo>
                    <a:pt x="129387" y="234505"/>
                  </a:lnTo>
                  <a:lnTo>
                    <a:pt x="137096" y="240893"/>
                  </a:lnTo>
                  <a:lnTo>
                    <a:pt x="139623" y="242862"/>
                  </a:lnTo>
                  <a:lnTo>
                    <a:pt x="141808" y="244944"/>
                  </a:lnTo>
                  <a:lnTo>
                    <a:pt x="143751" y="246913"/>
                  </a:lnTo>
                  <a:lnTo>
                    <a:pt x="157098" y="259943"/>
                  </a:lnTo>
                  <a:lnTo>
                    <a:pt x="145961" y="244894"/>
                  </a:lnTo>
                  <a:lnTo>
                    <a:pt x="144310" y="242595"/>
                  </a:lnTo>
                  <a:lnTo>
                    <a:pt x="142409" y="240080"/>
                  </a:lnTo>
                  <a:lnTo>
                    <a:pt x="140271" y="237782"/>
                  </a:lnTo>
                  <a:lnTo>
                    <a:pt x="133565" y="230124"/>
                  </a:lnTo>
                  <a:lnTo>
                    <a:pt x="131203" y="227507"/>
                  </a:lnTo>
                  <a:lnTo>
                    <a:pt x="128930" y="224574"/>
                  </a:lnTo>
                  <a:lnTo>
                    <a:pt x="126212" y="222034"/>
                  </a:lnTo>
                  <a:lnTo>
                    <a:pt x="118211" y="214071"/>
                  </a:lnTo>
                  <a:lnTo>
                    <a:pt x="115544" y="211340"/>
                  </a:lnTo>
                  <a:lnTo>
                    <a:pt x="112814" y="208724"/>
                  </a:lnTo>
                  <a:lnTo>
                    <a:pt x="109956" y="206298"/>
                  </a:lnTo>
                  <a:lnTo>
                    <a:pt x="103488" y="200596"/>
                  </a:lnTo>
                  <a:close/>
                </a:path>
              </a:pathLst>
            </a:custGeom>
            <a:solidFill>
              <a:srgbClr val="C37D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34653" y="552627"/>
              <a:ext cx="715002" cy="9253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02603" y="2162785"/>
              <a:ext cx="360142" cy="4553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58423" y="1554594"/>
              <a:ext cx="360152" cy="45529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468707" y="2788342"/>
            <a:ext cx="10651490" cy="7454265"/>
            <a:chOff x="4468707" y="2788342"/>
            <a:chExt cx="10651490" cy="7454265"/>
          </a:xfrm>
        </p:grpSpPr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6679" y="8997750"/>
              <a:ext cx="9633306" cy="12446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468707" y="2788342"/>
              <a:ext cx="10433685" cy="7167245"/>
            </a:xfrm>
            <a:custGeom>
              <a:avLst/>
              <a:gdLst/>
              <a:ahLst/>
              <a:cxnLst/>
              <a:rect l="l" t="t" r="r" b="b"/>
              <a:pathLst>
                <a:path w="10433685" h="7167245">
                  <a:moveTo>
                    <a:pt x="7946047" y="0"/>
                  </a:moveTo>
                  <a:lnTo>
                    <a:pt x="7773923" y="279196"/>
                  </a:lnTo>
                  <a:lnTo>
                    <a:pt x="4589437" y="3623563"/>
                  </a:lnTo>
                  <a:lnTo>
                    <a:pt x="3138627" y="3257372"/>
                  </a:lnTo>
                  <a:lnTo>
                    <a:pt x="82575" y="2695905"/>
                  </a:lnTo>
                  <a:lnTo>
                    <a:pt x="0" y="2793758"/>
                  </a:lnTo>
                  <a:lnTo>
                    <a:pt x="1550974" y="7167143"/>
                  </a:lnTo>
                  <a:lnTo>
                    <a:pt x="6095898" y="6796620"/>
                  </a:lnTo>
                  <a:lnTo>
                    <a:pt x="6596869" y="7004168"/>
                  </a:lnTo>
                  <a:lnTo>
                    <a:pt x="6886311" y="7034490"/>
                  </a:lnTo>
                  <a:lnTo>
                    <a:pt x="7074431" y="6852611"/>
                  </a:lnTo>
                  <a:lnTo>
                    <a:pt x="7271435" y="6423558"/>
                  </a:lnTo>
                  <a:lnTo>
                    <a:pt x="10433621" y="3876446"/>
                  </a:lnTo>
                  <a:lnTo>
                    <a:pt x="8032051" y="25831"/>
                  </a:lnTo>
                  <a:lnTo>
                    <a:pt x="7946047" y="0"/>
                  </a:lnTo>
                  <a:close/>
                </a:path>
              </a:pathLst>
            </a:custGeom>
            <a:solidFill>
              <a:srgbClr val="003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95813" y="2846571"/>
              <a:ext cx="10133965" cy="6910070"/>
            </a:xfrm>
            <a:custGeom>
              <a:avLst/>
              <a:gdLst/>
              <a:ahLst/>
              <a:cxnLst/>
              <a:rect l="l" t="t" r="r" b="b"/>
              <a:pathLst>
                <a:path w="10133965" h="6910070">
                  <a:moveTo>
                    <a:pt x="7351953" y="0"/>
                  </a:moveTo>
                  <a:lnTo>
                    <a:pt x="6352679" y="1370901"/>
                  </a:lnTo>
                  <a:lnTo>
                    <a:pt x="5877964" y="1290395"/>
                  </a:lnTo>
                  <a:lnTo>
                    <a:pt x="5478938" y="1341594"/>
                  </a:lnTo>
                  <a:lnTo>
                    <a:pt x="4938895" y="1594731"/>
                  </a:lnTo>
                  <a:lnTo>
                    <a:pt x="4041127" y="2120036"/>
                  </a:lnTo>
                  <a:lnTo>
                    <a:pt x="3597802" y="2011548"/>
                  </a:lnTo>
                  <a:lnTo>
                    <a:pt x="3292684" y="1982033"/>
                  </a:lnTo>
                  <a:lnTo>
                    <a:pt x="2984166" y="2037474"/>
                  </a:lnTo>
                  <a:lnTo>
                    <a:pt x="2530640" y="2183853"/>
                  </a:lnTo>
                  <a:lnTo>
                    <a:pt x="1986290" y="2366323"/>
                  </a:lnTo>
                  <a:lnTo>
                    <a:pt x="1577127" y="2442176"/>
                  </a:lnTo>
                  <a:lnTo>
                    <a:pt x="1098207" y="2424939"/>
                  </a:lnTo>
                  <a:lnTo>
                    <a:pt x="344589" y="2328138"/>
                  </a:lnTo>
                  <a:lnTo>
                    <a:pt x="0" y="2759138"/>
                  </a:lnTo>
                  <a:lnTo>
                    <a:pt x="1528876" y="6910070"/>
                  </a:lnTo>
                  <a:lnTo>
                    <a:pt x="6091440" y="6604787"/>
                  </a:lnTo>
                  <a:lnTo>
                    <a:pt x="6215514" y="6317816"/>
                  </a:lnTo>
                  <a:lnTo>
                    <a:pt x="6357753" y="6184160"/>
                  </a:lnTo>
                  <a:lnTo>
                    <a:pt x="6608948" y="6169618"/>
                  </a:lnTo>
                  <a:lnTo>
                    <a:pt x="7059891" y="6239992"/>
                  </a:lnTo>
                  <a:lnTo>
                    <a:pt x="10133812" y="3795712"/>
                  </a:lnTo>
                  <a:lnTo>
                    <a:pt x="7832305" y="53327"/>
                  </a:lnTo>
                  <a:lnTo>
                    <a:pt x="7351953" y="0"/>
                  </a:lnTo>
                  <a:close/>
                </a:path>
              </a:pathLst>
            </a:custGeom>
            <a:solidFill>
              <a:srgbClr val="EBD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06581" y="2846577"/>
              <a:ext cx="9335770" cy="6700520"/>
            </a:xfrm>
            <a:custGeom>
              <a:avLst/>
              <a:gdLst/>
              <a:ahLst/>
              <a:cxnLst/>
              <a:rect l="l" t="t" r="r" b="b"/>
              <a:pathLst>
                <a:path w="9335769" h="6700520">
                  <a:moveTo>
                    <a:pt x="5993854" y="6134684"/>
                  </a:moveTo>
                  <a:lnTo>
                    <a:pt x="3830358" y="2120036"/>
                  </a:lnTo>
                  <a:lnTo>
                    <a:pt x="3753751" y="2106879"/>
                  </a:lnTo>
                  <a:lnTo>
                    <a:pt x="3679901" y="2095119"/>
                  </a:lnTo>
                  <a:lnTo>
                    <a:pt x="3608717" y="2084705"/>
                  </a:lnTo>
                  <a:lnTo>
                    <a:pt x="3540087" y="2075611"/>
                  </a:lnTo>
                  <a:lnTo>
                    <a:pt x="3473907" y="2067801"/>
                  </a:lnTo>
                  <a:lnTo>
                    <a:pt x="3410089" y="2061222"/>
                  </a:lnTo>
                  <a:lnTo>
                    <a:pt x="3348532" y="2055850"/>
                  </a:lnTo>
                  <a:lnTo>
                    <a:pt x="3289122" y="2051634"/>
                  </a:lnTo>
                  <a:lnTo>
                    <a:pt x="3231756" y="2048548"/>
                  </a:lnTo>
                  <a:lnTo>
                    <a:pt x="3176359" y="2046541"/>
                  </a:lnTo>
                  <a:lnTo>
                    <a:pt x="3122803" y="2045576"/>
                  </a:lnTo>
                  <a:lnTo>
                    <a:pt x="3070999" y="2045627"/>
                  </a:lnTo>
                  <a:lnTo>
                    <a:pt x="3020847" y="2046643"/>
                  </a:lnTo>
                  <a:lnTo>
                    <a:pt x="2972244" y="2048573"/>
                  </a:lnTo>
                  <a:lnTo>
                    <a:pt x="2925089" y="2051405"/>
                  </a:lnTo>
                  <a:lnTo>
                    <a:pt x="2879280" y="2055101"/>
                  </a:lnTo>
                  <a:lnTo>
                    <a:pt x="2834703" y="2059597"/>
                  </a:lnTo>
                  <a:lnTo>
                    <a:pt x="2791282" y="2064867"/>
                  </a:lnTo>
                  <a:lnTo>
                    <a:pt x="2748902" y="2070874"/>
                  </a:lnTo>
                  <a:lnTo>
                    <a:pt x="2707475" y="2077580"/>
                  </a:lnTo>
                  <a:lnTo>
                    <a:pt x="2666873" y="2084946"/>
                  </a:lnTo>
                  <a:lnTo>
                    <a:pt x="2627020" y="2092921"/>
                  </a:lnTo>
                  <a:lnTo>
                    <a:pt x="2587802" y="2101481"/>
                  </a:lnTo>
                  <a:lnTo>
                    <a:pt x="2549131" y="2110587"/>
                  </a:lnTo>
                  <a:lnTo>
                    <a:pt x="2510891" y="2120201"/>
                  </a:lnTo>
                  <a:lnTo>
                    <a:pt x="2472994" y="2130272"/>
                  </a:lnTo>
                  <a:lnTo>
                    <a:pt x="2435326" y="2140775"/>
                  </a:lnTo>
                  <a:lnTo>
                    <a:pt x="2397798" y="2151672"/>
                  </a:lnTo>
                  <a:lnTo>
                    <a:pt x="2360295" y="2162911"/>
                  </a:lnTo>
                  <a:lnTo>
                    <a:pt x="2285009" y="2186267"/>
                  </a:lnTo>
                  <a:lnTo>
                    <a:pt x="2090293" y="2248090"/>
                  </a:lnTo>
                  <a:lnTo>
                    <a:pt x="2026196" y="2266111"/>
                  </a:lnTo>
                  <a:lnTo>
                    <a:pt x="1962213" y="2280793"/>
                  </a:lnTo>
                  <a:lnTo>
                    <a:pt x="1900148" y="2292527"/>
                  </a:lnTo>
                  <a:lnTo>
                    <a:pt x="1841855" y="2301710"/>
                  </a:lnTo>
                  <a:lnTo>
                    <a:pt x="1789163" y="2308733"/>
                  </a:lnTo>
                  <a:lnTo>
                    <a:pt x="1743913" y="2313990"/>
                  </a:lnTo>
                  <a:lnTo>
                    <a:pt x="1707946" y="2317864"/>
                  </a:lnTo>
                  <a:lnTo>
                    <a:pt x="1683092" y="2320772"/>
                  </a:lnTo>
                  <a:lnTo>
                    <a:pt x="1039342" y="2404834"/>
                  </a:lnTo>
                  <a:lnTo>
                    <a:pt x="665302" y="2431656"/>
                  </a:lnTo>
                  <a:lnTo>
                    <a:pt x="417461" y="2400198"/>
                  </a:lnTo>
                  <a:lnTo>
                    <a:pt x="152336" y="2309355"/>
                  </a:lnTo>
                  <a:lnTo>
                    <a:pt x="0" y="2492425"/>
                  </a:lnTo>
                  <a:lnTo>
                    <a:pt x="1376845" y="6422263"/>
                  </a:lnTo>
                  <a:lnTo>
                    <a:pt x="2426220" y="6700444"/>
                  </a:lnTo>
                  <a:lnTo>
                    <a:pt x="5993854" y="6134684"/>
                  </a:lnTo>
                  <a:close/>
                </a:path>
                <a:path w="9335769" h="6700520">
                  <a:moveTo>
                    <a:pt x="9335211" y="3636302"/>
                  </a:moveTo>
                  <a:lnTo>
                    <a:pt x="7141172" y="0"/>
                  </a:lnTo>
                  <a:lnTo>
                    <a:pt x="7100405" y="55587"/>
                  </a:lnTo>
                  <a:lnTo>
                    <a:pt x="7059777" y="106718"/>
                  </a:lnTo>
                  <a:lnTo>
                    <a:pt x="7019328" y="153631"/>
                  </a:lnTo>
                  <a:lnTo>
                    <a:pt x="6979069" y="196570"/>
                  </a:lnTo>
                  <a:lnTo>
                    <a:pt x="6939039" y="235762"/>
                  </a:lnTo>
                  <a:lnTo>
                    <a:pt x="6899262" y="271462"/>
                  </a:lnTo>
                  <a:lnTo>
                    <a:pt x="6859765" y="303898"/>
                  </a:lnTo>
                  <a:lnTo>
                    <a:pt x="6820573" y="333311"/>
                  </a:lnTo>
                  <a:lnTo>
                    <a:pt x="6781711" y="359943"/>
                  </a:lnTo>
                  <a:lnTo>
                    <a:pt x="6743205" y="384022"/>
                  </a:lnTo>
                  <a:lnTo>
                    <a:pt x="6705079" y="405803"/>
                  </a:lnTo>
                  <a:lnTo>
                    <a:pt x="6667373" y="425526"/>
                  </a:lnTo>
                  <a:lnTo>
                    <a:pt x="6630098" y="443420"/>
                  </a:lnTo>
                  <a:lnTo>
                    <a:pt x="6593294" y="459727"/>
                  </a:lnTo>
                  <a:lnTo>
                    <a:pt x="6556972" y="474700"/>
                  </a:lnTo>
                  <a:lnTo>
                    <a:pt x="6521170" y="488556"/>
                  </a:lnTo>
                  <a:lnTo>
                    <a:pt x="6436792" y="518020"/>
                  </a:lnTo>
                  <a:lnTo>
                    <a:pt x="6387008" y="532180"/>
                  </a:lnTo>
                  <a:lnTo>
                    <a:pt x="6336652" y="544029"/>
                  </a:lnTo>
                  <a:lnTo>
                    <a:pt x="6285801" y="553516"/>
                  </a:lnTo>
                  <a:lnTo>
                    <a:pt x="6234531" y="560616"/>
                  </a:lnTo>
                  <a:lnTo>
                    <a:pt x="6182944" y="565315"/>
                  </a:lnTo>
                  <a:lnTo>
                    <a:pt x="4807216" y="679894"/>
                  </a:lnTo>
                  <a:lnTo>
                    <a:pt x="4103573" y="880033"/>
                  </a:lnTo>
                  <a:lnTo>
                    <a:pt x="3851478" y="1311503"/>
                  </a:lnTo>
                  <a:lnTo>
                    <a:pt x="3830358" y="2120036"/>
                  </a:lnTo>
                  <a:lnTo>
                    <a:pt x="5961659" y="5987554"/>
                  </a:lnTo>
                  <a:lnTo>
                    <a:pt x="6262738" y="6018174"/>
                  </a:lnTo>
                  <a:lnTo>
                    <a:pt x="9162580" y="4235488"/>
                  </a:lnTo>
                  <a:lnTo>
                    <a:pt x="9335211" y="3636302"/>
                  </a:lnTo>
                  <a:close/>
                </a:path>
              </a:pathLst>
            </a:custGeom>
            <a:solidFill>
              <a:srgbClr val="F8F1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700721" y="6461751"/>
              <a:ext cx="4029075" cy="2710815"/>
            </a:xfrm>
            <a:custGeom>
              <a:avLst/>
              <a:gdLst/>
              <a:ahLst/>
              <a:cxnLst/>
              <a:rect l="l" t="t" r="r" b="b"/>
              <a:pathLst>
                <a:path w="4029075" h="2710815">
                  <a:moveTo>
                    <a:pt x="3461232" y="0"/>
                  </a:moveTo>
                  <a:lnTo>
                    <a:pt x="3411936" y="58335"/>
                  </a:lnTo>
                  <a:lnTo>
                    <a:pt x="3362972" y="113310"/>
                  </a:lnTo>
                  <a:lnTo>
                    <a:pt x="3314394" y="165027"/>
                  </a:lnTo>
                  <a:lnTo>
                    <a:pt x="3266251" y="213590"/>
                  </a:lnTo>
                  <a:lnTo>
                    <a:pt x="3218596" y="259100"/>
                  </a:lnTo>
                  <a:lnTo>
                    <a:pt x="3171479" y="301660"/>
                  </a:lnTo>
                  <a:lnTo>
                    <a:pt x="3124952" y="341374"/>
                  </a:lnTo>
                  <a:lnTo>
                    <a:pt x="3079066" y="378344"/>
                  </a:lnTo>
                  <a:lnTo>
                    <a:pt x="3033873" y="412673"/>
                  </a:lnTo>
                  <a:lnTo>
                    <a:pt x="2989423" y="444464"/>
                  </a:lnTo>
                  <a:lnTo>
                    <a:pt x="2945768" y="473819"/>
                  </a:lnTo>
                  <a:lnTo>
                    <a:pt x="2902959" y="500841"/>
                  </a:lnTo>
                  <a:lnTo>
                    <a:pt x="2861048" y="525634"/>
                  </a:lnTo>
                  <a:lnTo>
                    <a:pt x="2820085" y="548299"/>
                  </a:lnTo>
                  <a:lnTo>
                    <a:pt x="2780123" y="568940"/>
                  </a:lnTo>
                  <a:lnTo>
                    <a:pt x="2741212" y="587660"/>
                  </a:lnTo>
                  <a:lnTo>
                    <a:pt x="2703403" y="604560"/>
                  </a:lnTo>
                  <a:lnTo>
                    <a:pt x="2666748" y="619745"/>
                  </a:lnTo>
                  <a:lnTo>
                    <a:pt x="2597106" y="645378"/>
                  </a:lnTo>
                  <a:lnTo>
                    <a:pt x="2532694" y="665380"/>
                  </a:lnTo>
                  <a:lnTo>
                    <a:pt x="2473923" y="680574"/>
                  </a:lnTo>
                  <a:lnTo>
                    <a:pt x="2339520" y="708929"/>
                  </a:lnTo>
                  <a:lnTo>
                    <a:pt x="2000580" y="777622"/>
                  </a:lnTo>
                  <a:lnTo>
                    <a:pt x="1762120" y="824657"/>
                  </a:lnTo>
                  <a:lnTo>
                    <a:pt x="1661199" y="843949"/>
                  </a:lnTo>
                  <a:lnTo>
                    <a:pt x="1582290" y="858380"/>
                  </a:lnTo>
                  <a:lnTo>
                    <a:pt x="1553387" y="863295"/>
                  </a:lnTo>
                  <a:lnTo>
                    <a:pt x="739646" y="1013815"/>
                  </a:lnTo>
                  <a:lnTo>
                    <a:pt x="306587" y="1212159"/>
                  </a:lnTo>
                  <a:lnTo>
                    <a:pt x="108582" y="1591680"/>
                  </a:lnTo>
                  <a:lnTo>
                    <a:pt x="0" y="2285733"/>
                  </a:lnTo>
                  <a:lnTo>
                    <a:pt x="178447" y="2710649"/>
                  </a:lnTo>
                  <a:lnTo>
                    <a:pt x="258921" y="2665796"/>
                  </a:lnTo>
                  <a:lnTo>
                    <a:pt x="378280" y="2613572"/>
                  </a:lnTo>
                  <a:lnTo>
                    <a:pt x="619804" y="2520431"/>
                  </a:lnTo>
                  <a:lnTo>
                    <a:pt x="1066774" y="2352827"/>
                  </a:lnTo>
                  <a:lnTo>
                    <a:pt x="4028909" y="180530"/>
                  </a:lnTo>
                  <a:lnTo>
                    <a:pt x="3461232" y="0"/>
                  </a:lnTo>
                  <a:close/>
                </a:path>
              </a:pathLst>
            </a:custGeom>
            <a:solidFill>
              <a:srgbClr val="EBD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46516" y="2931706"/>
              <a:ext cx="3279567" cy="360290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45597" y="6592455"/>
              <a:ext cx="3426917" cy="233709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142791" y="8589426"/>
              <a:ext cx="4779010" cy="1166495"/>
            </a:xfrm>
            <a:custGeom>
              <a:avLst/>
              <a:gdLst/>
              <a:ahLst/>
              <a:cxnLst/>
              <a:rect l="l" t="t" r="r" b="b"/>
              <a:pathLst>
                <a:path w="4779009" h="1166495">
                  <a:moveTo>
                    <a:pt x="3662505" y="0"/>
                  </a:moveTo>
                  <a:lnTo>
                    <a:pt x="3605163" y="731"/>
                  </a:lnTo>
                  <a:lnTo>
                    <a:pt x="3548584" y="2591"/>
                  </a:lnTo>
                  <a:lnTo>
                    <a:pt x="3492819" y="5515"/>
                  </a:lnTo>
                  <a:lnTo>
                    <a:pt x="3437914" y="9442"/>
                  </a:lnTo>
                  <a:lnTo>
                    <a:pt x="3383919" y="14308"/>
                  </a:lnTo>
                  <a:lnTo>
                    <a:pt x="3330882" y="20052"/>
                  </a:lnTo>
                  <a:lnTo>
                    <a:pt x="3278852" y="26609"/>
                  </a:lnTo>
                  <a:lnTo>
                    <a:pt x="3227878" y="33917"/>
                  </a:lnTo>
                  <a:lnTo>
                    <a:pt x="3178008" y="41914"/>
                  </a:lnTo>
                  <a:lnTo>
                    <a:pt x="3129290" y="50536"/>
                  </a:lnTo>
                  <a:lnTo>
                    <a:pt x="3081775" y="59722"/>
                  </a:lnTo>
                  <a:lnTo>
                    <a:pt x="3035509" y="69407"/>
                  </a:lnTo>
                  <a:lnTo>
                    <a:pt x="2990542" y="79531"/>
                  </a:lnTo>
                  <a:lnTo>
                    <a:pt x="2946922" y="90028"/>
                  </a:lnTo>
                  <a:lnTo>
                    <a:pt x="2904698" y="100838"/>
                  </a:lnTo>
                  <a:lnTo>
                    <a:pt x="2863919" y="111897"/>
                  </a:lnTo>
                  <a:lnTo>
                    <a:pt x="2824633" y="123142"/>
                  </a:lnTo>
                  <a:lnTo>
                    <a:pt x="2786889" y="134511"/>
                  </a:lnTo>
                  <a:lnTo>
                    <a:pt x="2716221" y="157368"/>
                  </a:lnTo>
                  <a:lnTo>
                    <a:pt x="2652304" y="179966"/>
                  </a:lnTo>
                  <a:lnTo>
                    <a:pt x="2595528" y="201804"/>
                  </a:lnTo>
                  <a:lnTo>
                    <a:pt x="2546280" y="222379"/>
                  </a:lnTo>
                  <a:lnTo>
                    <a:pt x="2504950" y="241189"/>
                  </a:lnTo>
                  <a:lnTo>
                    <a:pt x="2425340" y="281816"/>
                  </a:lnTo>
                  <a:lnTo>
                    <a:pt x="2378266" y="304924"/>
                  </a:lnTo>
                  <a:lnTo>
                    <a:pt x="2330729" y="327056"/>
                  </a:lnTo>
                  <a:lnTo>
                    <a:pt x="2282751" y="348216"/>
                  </a:lnTo>
                  <a:lnTo>
                    <a:pt x="2234356" y="368405"/>
                  </a:lnTo>
                  <a:lnTo>
                    <a:pt x="2185568" y="387627"/>
                  </a:lnTo>
                  <a:lnTo>
                    <a:pt x="1628249" y="594258"/>
                  </a:lnTo>
                  <a:lnTo>
                    <a:pt x="1255074" y="690746"/>
                  </a:lnTo>
                  <a:lnTo>
                    <a:pt x="897382" y="701940"/>
                  </a:lnTo>
                  <a:lnTo>
                    <a:pt x="386511" y="652689"/>
                  </a:lnTo>
                  <a:lnTo>
                    <a:pt x="0" y="1165959"/>
                  </a:lnTo>
                  <a:lnTo>
                    <a:pt x="4544466" y="861934"/>
                  </a:lnTo>
                  <a:lnTo>
                    <a:pt x="4478795" y="689210"/>
                  </a:lnTo>
                  <a:lnTo>
                    <a:pt x="4481296" y="598041"/>
                  </a:lnTo>
                  <a:lnTo>
                    <a:pt x="4573923" y="558192"/>
                  </a:lnTo>
                  <a:lnTo>
                    <a:pt x="4778629" y="539430"/>
                  </a:lnTo>
                  <a:lnTo>
                    <a:pt x="4581220" y="167041"/>
                  </a:lnTo>
                  <a:lnTo>
                    <a:pt x="4518257" y="143324"/>
                  </a:lnTo>
                  <a:lnTo>
                    <a:pt x="4455328" y="121676"/>
                  </a:lnTo>
                  <a:lnTo>
                    <a:pt x="4392482" y="102035"/>
                  </a:lnTo>
                  <a:lnTo>
                    <a:pt x="4329768" y="84337"/>
                  </a:lnTo>
                  <a:lnTo>
                    <a:pt x="4267234" y="68520"/>
                  </a:lnTo>
                  <a:lnTo>
                    <a:pt x="4204929" y="54522"/>
                  </a:lnTo>
                  <a:lnTo>
                    <a:pt x="4142901" y="42279"/>
                  </a:lnTo>
                  <a:lnTo>
                    <a:pt x="4081199" y="31729"/>
                  </a:lnTo>
                  <a:lnTo>
                    <a:pt x="4019873" y="22808"/>
                  </a:lnTo>
                  <a:lnTo>
                    <a:pt x="3958969" y="15455"/>
                  </a:lnTo>
                  <a:lnTo>
                    <a:pt x="3898538" y="9606"/>
                  </a:lnTo>
                  <a:lnTo>
                    <a:pt x="3838627" y="5199"/>
                  </a:lnTo>
                  <a:lnTo>
                    <a:pt x="3779285" y="2171"/>
                  </a:lnTo>
                  <a:lnTo>
                    <a:pt x="3720562" y="458"/>
                  </a:lnTo>
                  <a:lnTo>
                    <a:pt x="3662505" y="0"/>
                  </a:lnTo>
                  <a:close/>
                </a:path>
              </a:pathLst>
            </a:custGeom>
            <a:solidFill>
              <a:srgbClr val="EBD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95812" y="2846577"/>
              <a:ext cx="10133965" cy="6909434"/>
            </a:xfrm>
            <a:custGeom>
              <a:avLst/>
              <a:gdLst/>
              <a:ahLst/>
              <a:cxnLst/>
              <a:rect l="l" t="t" r="r" b="b"/>
              <a:pathLst>
                <a:path w="10133965" h="6909434">
                  <a:moveTo>
                    <a:pt x="1933486" y="6395542"/>
                  </a:moveTo>
                  <a:lnTo>
                    <a:pt x="363105" y="2309342"/>
                  </a:lnTo>
                  <a:lnTo>
                    <a:pt x="0" y="2759138"/>
                  </a:lnTo>
                  <a:lnTo>
                    <a:pt x="1546974" y="6908813"/>
                  </a:lnTo>
                  <a:lnTo>
                    <a:pt x="1933486" y="6395542"/>
                  </a:lnTo>
                  <a:close/>
                </a:path>
                <a:path w="10133965" h="6909434">
                  <a:moveTo>
                    <a:pt x="10133800" y="3795712"/>
                  </a:moveTo>
                  <a:lnTo>
                    <a:pt x="7832293" y="53327"/>
                  </a:lnTo>
                  <a:lnTo>
                    <a:pt x="7351941" y="0"/>
                  </a:lnTo>
                  <a:lnTo>
                    <a:pt x="9545980" y="3636302"/>
                  </a:lnTo>
                  <a:lnTo>
                    <a:pt x="10133800" y="3795712"/>
                  </a:lnTo>
                  <a:close/>
                </a:path>
              </a:pathLst>
            </a:custGeom>
            <a:solidFill>
              <a:srgbClr val="DAC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20178" y="3415900"/>
              <a:ext cx="8168640" cy="5556885"/>
            </a:xfrm>
            <a:custGeom>
              <a:avLst/>
              <a:gdLst/>
              <a:ahLst/>
              <a:cxnLst/>
              <a:rect l="l" t="t" r="r" b="b"/>
              <a:pathLst>
                <a:path w="8168640" h="5556884">
                  <a:moveTo>
                    <a:pt x="6490741" y="0"/>
                  </a:moveTo>
                  <a:lnTo>
                    <a:pt x="6385581" y="79941"/>
                  </a:lnTo>
                  <a:lnTo>
                    <a:pt x="6220769" y="137995"/>
                  </a:lnTo>
                  <a:lnTo>
                    <a:pt x="5879523" y="202425"/>
                  </a:lnTo>
                  <a:lnTo>
                    <a:pt x="5245061" y="301498"/>
                  </a:lnTo>
                  <a:lnTo>
                    <a:pt x="5175884" y="312579"/>
                  </a:lnTo>
                  <a:lnTo>
                    <a:pt x="5108203" y="324300"/>
                  </a:lnTo>
                  <a:lnTo>
                    <a:pt x="5042342" y="336520"/>
                  </a:lnTo>
                  <a:lnTo>
                    <a:pt x="4978621" y="349098"/>
                  </a:lnTo>
                  <a:lnTo>
                    <a:pt x="4917361" y="361891"/>
                  </a:lnTo>
                  <a:lnTo>
                    <a:pt x="4858885" y="374758"/>
                  </a:lnTo>
                  <a:lnTo>
                    <a:pt x="4803513" y="387558"/>
                  </a:lnTo>
                  <a:lnTo>
                    <a:pt x="4751567" y="400149"/>
                  </a:lnTo>
                  <a:lnTo>
                    <a:pt x="4703368" y="412389"/>
                  </a:lnTo>
                  <a:lnTo>
                    <a:pt x="4659238" y="424136"/>
                  </a:lnTo>
                  <a:lnTo>
                    <a:pt x="4619497" y="435250"/>
                  </a:lnTo>
                  <a:lnTo>
                    <a:pt x="4554471" y="455009"/>
                  </a:lnTo>
                  <a:lnTo>
                    <a:pt x="4510862" y="470535"/>
                  </a:lnTo>
                  <a:lnTo>
                    <a:pt x="4442475" y="499297"/>
                  </a:lnTo>
                  <a:lnTo>
                    <a:pt x="4407585" y="514766"/>
                  </a:lnTo>
                  <a:lnTo>
                    <a:pt x="4372311" y="531005"/>
                  </a:lnTo>
                  <a:lnTo>
                    <a:pt x="4336717" y="548045"/>
                  </a:lnTo>
                  <a:lnTo>
                    <a:pt x="4300863" y="565920"/>
                  </a:lnTo>
                  <a:lnTo>
                    <a:pt x="4264811" y="584663"/>
                  </a:lnTo>
                  <a:lnTo>
                    <a:pt x="4228623" y="604306"/>
                  </a:lnTo>
                  <a:lnTo>
                    <a:pt x="4192360" y="624883"/>
                  </a:lnTo>
                  <a:lnTo>
                    <a:pt x="4156084" y="646425"/>
                  </a:lnTo>
                  <a:lnTo>
                    <a:pt x="4119857" y="668967"/>
                  </a:lnTo>
                  <a:lnTo>
                    <a:pt x="4083740" y="692540"/>
                  </a:lnTo>
                  <a:lnTo>
                    <a:pt x="4047795" y="717177"/>
                  </a:lnTo>
                  <a:lnTo>
                    <a:pt x="4012084" y="742913"/>
                  </a:lnTo>
                  <a:lnTo>
                    <a:pt x="3976667" y="769778"/>
                  </a:lnTo>
                  <a:lnTo>
                    <a:pt x="3941608" y="797806"/>
                  </a:lnTo>
                  <a:lnTo>
                    <a:pt x="3906966" y="827030"/>
                  </a:lnTo>
                  <a:lnTo>
                    <a:pt x="3872805" y="857483"/>
                  </a:lnTo>
                  <a:lnTo>
                    <a:pt x="3839185" y="889198"/>
                  </a:lnTo>
                  <a:lnTo>
                    <a:pt x="3806169" y="922206"/>
                  </a:lnTo>
                  <a:lnTo>
                    <a:pt x="3773817" y="956542"/>
                  </a:lnTo>
                  <a:lnTo>
                    <a:pt x="3742192" y="992238"/>
                  </a:lnTo>
                  <a:lnTo>
                    <a:pt x="3711355" y="1029326"/>
                  </a:lnTo>
                  <a:lnTo>
                    <a:pt x="3681368" y="1067841"/>
                  </a:lnTo>
                  <a:lnTo>
                    <a:pt x="3652292" y="1107813"/>
                  </a:lnTo>
                  <a:lnTo>
                    <a:pt x="3624189" y="1149277"/>
                  </a:lnTo>
                  <a:lnTo>
                    <a:pt x="3597121" y="1192265"/>
                  </a:lnTo>
                  <a:lnTo>
                    <a:pt x="3571149" y="1236810"/>
                  </a:lnTo>
                  <a:lnTo>
                    <a:pt x="3546334" y="1282944"/>
                  </a:lnTo>
                  <a:lnTo>
                    <a:pt x="3522740" y="1330702"/>
                  </a:lnTo>
                  <a:lnTo>
                    <a:pt x="3500426" y="1380114"/>
                  </a:lnTo>
                  <a:lnTo>
                    <a:pt x="3479455" y="1431215"/>
                  </a:lnTo>
                  <a:lnTo>
                    <a:pt x="3459888" y="1484037"/>
                  </a:lnTo>
                  <a:lnTo>
                    <a:pt x="3441788" y="1538612"/>
                  </a:lnTo>
                  <a:lnTo>
                    <a:pt x="3425215" y="1594975"/>
                  </a:lnTo>
                  <a:lnTo>
                    <a:pt x="3410231" y="1653156"/>
                  </a:lnTo>
                  <a:lnTo>
                    <a:pt x="3396898" y="1713190"/>
                  </a:lnTo>
                  <a:lnTo>
                    <a:pt x="3385277" y="1775110"/>
                  </a:lnTo>
                  <a:lnTo>
                    <a:pt x="3375431" y="1838947"/>
                  </a:lnTo>
                  <a:lnTo>
                    <a:pt x="3018129" y="1611375"/>
                  </a:lnTo>
                  <a:lnTo>
                    <a:pt x="2724865" y="1543181"/>
                  </a:lnTo>
                  <a:lnTo>
                    <a:pt x="2338892" y="1641263"/>
                  </a:lnTo>
                  <a:lnTo>
                    <a:pt x="1703463" y="1912518"/>
                  </a:lnTo>
                  <a:lnTo>
                    <a:pt x="1680682" y="1922393"/>
                  </a:lnTo>
                  <a:lnTo>
                    <a:pt x="1657471" y="1931975"/>
                  </a:lnTo>
                  <a:lnTo>
                    <a:pt x="1609298" y="1950234"/>
                  </a:lnTo>
                  <a:lnTo>
                    <a:pt x="1558026" y="1967249"/>
                  </a:lnTo>
                  <a:lnTo>
                    <a:pt x="1502735" y="1982971"/>
                  </a:lnTo>
                  <a:lnTo>
                    <a:pt x="1442506" y="1997355"/>
                  </a:lnTo>
                  <a:lnTo>
                    <a:pt x="1376420" y="2010354"/>
                  </a:lnTo>
                  <a:lnTo>
                    <a:pt x="1303558" y="2021921"/>
                  </a:lnTo>
                  <a:lnTo>
                    <a:pt x="1264299" y="2027152"/>
                  </a:lnTo>
                  <a:lnTo>
                    <a:pt x="1223001" y="2032008"/>
                  </a:lnTo>
                  <a:lnTo>
                    <a:pt x="1179549" y="2036483"/>
                  </a:lnTo>
                  <a:lnTo>
                    <a:pt x="1133828" y="2040570"/>
                  </a:lnTo>
                  <a:lnTo>
                    <a:pt x="1085724" y="2044264"/>
                  </a:lnTo>
                  <a:lnTo>
                    <a:pt x="1035121" y="2047559"/>
                  </a:lnTo>
                  <a:lnTo>
                    <a:pt x="981905" y="2050449"/>
                  </a:lnTo>
                  <a:lnTo>
                    <a:pt x="925961" y="2052928"/>
                  </a:lnTo>
                  <a:lnTo>
                    <a:pt x="867173" y="2054991"/>
                  </a:lnTo>
                  <a:lnTo>
                    <a:pt x="805428" y="2056631"/>
                  </a:lnTo>
                  <a:lnTo>
                    <a:pt x="740609" y="2057843"/>
                  </a:lnTo>
                  <a:lnTo>
                    <a:pt x="672603" y="2058620"/>
                  </a:lnTo>
                  <a:lnTo>
                    <a:pt x="601294" y="2058958"/>
                  </a:lnTo>
                  <a:lnTo>
                    <a:pt x="526567" y="2058850"/>
                  </a:lnTo>
                  <a:lnTo>
                    <a:pt x="448308" y="2058290"/>
                  </a:lnTo>
                  <a:lnTo>
                    <a:pt x="366401" y="2057272"/>
                  </a:lnTo>
                  <a:lnTo>
                    <a:pt x="280731" y="2055792"/>
                  </a:lnTo>
                  <a:lnTo>
                    <a:pt x="191185" y="2053841"/>
                  </a:lnTo>
                  <a:lnTo>
                    <a:pt x="97646" y="2051416"/>
                  </a:lnTo>
                  <a:lnTo>
                    <a:pt x="0" y="2048510"/>
                  </a:lnTo>
                  <a:lnTo>
                    <a:pt x="1370685" y="5491111"/>
                  </a:lnTo>
                  <a:lnTo>
                    <a:pt x="1849083" y="5556643"/>
                  </a:lnTo>
                  <a:lnTo>
                    <a:pt x="2162059" y="5550257"/>
                  </a:lnTo>
                  <a:lnTo>
                    <a:pt x="2447772" y="5446547"/>
                  </a:lnTo>
                  <a:lnTo>
                    <a:pt x="2844380" y="5220106"/>
                  </a:lnTo>
                  <a:lnTo>
                    <a:pt x="3610107" y="4763487"/>
                  </a:lnTo>
                  <a:lnTo>
                    <a:pt x="4097539" y="4585865"/>
                  </a:lnTo>
                  <a:lnTo>
                    <a:pt x="4515645" y="4664365"/>
                  </a:lnTo>
                  <a:lnTo>
                    <a:pt x="5073396" y="4976114"/>
                  </a:lnTo>
                  <a:lnTo>
                    <a:pt x="4963628" y="4429519"/>
                  </a:lnTo>
                  <a:lnTo>
                    <a:pt x="5066793" y="4114703"/>
                  </a:lnTo>
                  <a:lnTo>
                    <a:pt x="5508670" y="3912307"/>
                  </a:lnTo>
                  <a:lnTo>
                    <a:pt x="6415036" y="3702977"/>
                  </a:lnTo>
                  <a:lnTo>
                    <a:pt x="7259503" y="3570977"/>
                  </a:lnTo>
                  <a:lnTo>
                    <a:pt x="7723658" y="3452891"/>
                  </a:lnTo>
                  <a:lnTo>
                    <a:pt x="7971904" y="3282042"/>
                  </a:lnTo>
                  <a:lnTo>
                    <a:pt x="8168640" y="2991751"/>
                  </a:lnTo>
                  <a:lnTo>
                    <a:pt x="6490741" y="0"/>
                  </a:lnTo>
                  <a:close/>
                </a:path>
              </a:pathLst>
            </a:custGeom>
            <a:solidFill>
              <a:srgbClr val="EBD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7911" y="3704920"/>
              <a:ext cx="8050911" cy="526497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987400" y="5531078"/>
              <a:ext cx="2667000" cy="3439160"/>
            </a:xfrm>
            <a:custGeom>
              <a:avLst/>
              <a:gdLst/>
              <a:ahLst/>
              <a:cxnLst/>
              <a:rect l="l" t="t" r="r" b="b"/>
              <a:pathLst>
                <a:path w="2667000" h="3439159">
                  <a:moveTo>
                    <a:pt x="1035583" y="2174227"/>
                  </a:moveTo>
                  <a:lnTo>
                    <a:pt x="761619" y="1778342"/>
                  </a:lnTo>
                  <a:lnTo>
                    <a:pt x="702043" y="1818182"/>
                  </a:lnTo>
                  <a:lnTo>
                    <a:pt x="645541" y="1858937"/>
                  </a:lnTo>
                  <a:lnTo>
                    <a:pt x="592023" y="1900542"/>
                  </a:lnTo>
                  <a:lnTo>
                    <a:pt x="541413" y="1942922"/>
                  </a:lnTo>
                  <a:lnTo>
                    <a:pt x="493649" y="1986026"/>
                  </a:lnTo>
                  <a:lnTo>
                    <a:pt x="448640" y="2029777"/>
                  </a:lnTo>
                  <a:lnTo>
                    <a:pt x="406323" y="2074100"/>
                  </a:lnTo>
                  <a:lnTo>
                    <a:pt x="366610" y="2118944"/>
                  </a:lnTo>
                  <a:lnTo>
                    <a:pt x="329438" y="2164232"/>
                  </a:lnTo>
                  <a:lnTo>
                    <a:pt x="294716" y="2209914"/>
                  </a:lnTo>
                  <a:lnTo>
                    <a:pt x="262382" y="2255888"/>
                  </a:lnTo>
                  <a:lnTo>
                    <a:pt x="232359" y="2302116"/>
                  </a:lnTo>
                  <a:lnTo>
                    <a:pt x="204558" y="2348522"/>
                  </a:lnTo>
                  <a:lnTo>
                    <a:pt x="178930" y="2395042"/>
                  </a:lnTo>
                  <a:lnTo>
                    <a:pt x="155371" y="2441613"/>
                  </a:lnTo>
                  <a:lnTo>
                    <a:pt x="133832" y="2488158"/>
                  </a:lnTo>
                  <a:lnTo>
                    <a:pt x="114211" y="2534602"/>
                  </a:lnTo>
                  <a:lnTo>
                    <a:pt x="96443" y="2580906"/>
                  </a:lnTo>
                  <a:lnTo>
                    <a:pt x="80467" y="2626982"/>
                  </a:lnTo>
                  <a:lnTo>
                    <a:pt x="66192" y="2672765"/>
                  </a:lnTo>
                  <a:lnTo>
                    <a:pt x="53543" y="2718193"/>
                  </a:lnTo>
                  <a:lnTo>
                    <a:pt x="42443" y="2763189"/>
                  </a:lnTo>
                  <a:lnTo>
                    <a:pt x="32829" y="2807703"/>
                  </a:lnTo>
                  <a:lnTo>
                    <a:pt x="24612" y="2851658"/>
                  </a:lnTo>
                  <a:lnTo>
                    <a:pt x="17716" y="2894990"/>
                  </a:lnTo>
                  <a:lnTo>
                    <a:pt x="12077" y="2937624"/>
                  </a:lnTo>
                  <a:lnTo>
                    <a:pt x="7620" y="2979496"/>
                  </a:lnTo>
                  <a:lnTo>
                    <a:pt x="4254" y="3020555"/>
                  </a:lnTo>
                  <a:lnTo>
                    <a:pt x="1917" y="3060712"/>
                  </a:lnTo>
                  <a:lnTo>
                    <a:pt x="520" y="3099905"/>
                  </a:lnTo>
                  <a:lnTo>
                    <a:pt x="0" y="3138081"/>
                  </a:lnTo>
                  <a:lnTo>
                    <a:pt x="279" y="3175152"/>
                  </a:lnTo>
                  <a:lnTo>
                    <a:pt x="2933" y="3245764"/>
                  </a:lnTo>
                  <a:lnTo>
                    <a:pt x="7874" y="3311194"/>
                  </a:lnTo>
                  <a:lnTo>
                    <a:pt x="14503" y="3370897"/>
                  </a:lnTo>
                  <a:lnTo>
                    <a:pt x="313245" y="3438817"/>
                  </a:lnTo>
                  <a:lnTo>
                    <a:pt x="401942" y="3436340"/>
                  </a:lnTo>
                  <a:lnTo>
                    <a:pt x="521220" y="3412045"/>
                  </a:lnTo>
                  <a:lnTo>
                    <a:pt x="516178" y="3387814"/>
                  </a:lnTo>
                  <a:lnTo>
                    <a:pt x="511251" y="3361448"/>
                  </a:lnTo>
                  <a:lnTo>
                    <a:pt x="502323" y="3302774"/>
                  </a:lnTo>
                  <a:lnTo>
                    <a:pt x="495515" y="3236912"/>
                  </a:lnTo>
                  <a:lnTo>
                    <a:pt x="491934" y="3164763"/>
                  </a:lnTo>
                  <a:lnTo>
                    <a:pt x="491693" y="3126613"/>
                  </a:lnTo>
                  <a:lnTo>
                    <a:pt x="492658" y="3087217"/>
                  </a:lnTo>
                  <a:lnTo>
                    <a:pt x="494982" y="3046717"/>
                  </a:lnTo>
                  <a:lnTo>
                    <a:pt x="498792" y="3005188"/>
                  </a:lnTo>
                  <a:lnTo>
                    <a:pt x="504228" y="2962783"/>
                  </a:lnTo>
                  <a:lnTo>
                    <a:pt x="511429" y="2919577"/>
                  </a:lnTo>
                  <a:lnTo>
                    <a:pt x="520522" y="2875711"/>
                  </a:lnTo>
                  <a:lnTo>
                    <a:pt x="531660" y="2831274"/>
                  </a:lnTo>
                  <a:lnTo>
                    <a:pt x="544957" y="2786392"/>
                  </a:lnTo>
                  <a:lnTo>
                    <a:pt x="560565" y="2741180"/>
                  </a:lnTo>
                  <a:lnTo>
                    <a:pt x="578612" y="2695752"/>
                  </a:lnTo>
                  <a:lnTo>
                    <a:pt x="599249" y="2650210"/>
                  </a:lnTo>
                  <a:lnTo>
                    <a:pt x="622592" y="2604668"/>
                  </a:lnTo>
                  <a:lnTo>
                    <a:pt x="648804" y="2559240"/>
                  </a:lnTo>
                  <a:lnTo>
                    <a:pt x="677989" y="2514054"/>
                  </a:lnTo>
                  <a:lnTo>
                    <a:pt x="710311" y="2469197"/>
                  </a:lnTo>
                  <a:lnTo>
                    <a:pt x="745896" y="2424798"/>
                  </a:lnTo>
                  <a:lnTo>
                    <a:pt x="784885" y="2380958"/>
                  </a:lnTo>
                  <a:lnTo>
                    <a:pt x="827405" y="2337803"/>
                  </a:lnTo>
                  <a:lnTo>
                    <a:pt x="873594" y="2295436"/>
                  </a:lnTo>
                  <a:lnTo>
                    <a:pt x="923607" y="2253983"/>
                  </a:lnTo>
                  <a:lnTo>
                    <a:pt x="977557" y="2213533"/>
                  </a:lnTo>
                  <a:lnTo>
                    <a:pt x="1035583" y="2174227"/>
                  </a:lnTo>
                  <a:close/>
                </a:path>
                <a:path w="2667000" h="3439159">
                  <a:moveTo>
                    <a:pt x="2666771" y="2493797"/>
                  </a:moveTo>
                  <a:lnTo>
                    <a:pt x="2644432" y="2468372"/>
                  </a:lnTo>
                  <a:lnTo>
                    <a:pt x="475996" y="0"/>
                  </a:lnTo>
                  <a:lnTo>
                    <a:pt x="253961" y="86372"/>
                  </a:lnTo>
                  <a:lnTo>
                    <a:pt x="70688" y="170751"/>
                  </a:lnTo>
                  <a:lnTo>
                    <a:pt x="2116112" y="2621381"/>
                  </a:lnTo>
                  <a:lnTo>
                    <a:pt x="2536482" y="2468372"/>
                  </a:lnTo>
                  <a:lnTo>
                    <a:pt x="2666771" y="2493797"/>
                  </a:lnTo>
                  <a:close/>
                </a:path>
              </a:pathLst>
            </a:custGeom>
            <a:solidFill>
              <a:srgbClr val="B49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99289" y="4297908"/>
              <a:ext cx="3611879" cy="4626610"/>
            </a:xfrm>
            <a:custGeom>
              <a:avLst/>
              <a:gdLst/>
              <a:ahLst/>
              <a:cxnLst/>
              <a:rect l="l" t="t" r="r" b="b"/>
              <a:pathLst>
                <a:path w="3611879" h="4626609">
                  <a:moveTo>
                    <a:pt x="1490027" y="2446083"/>
                  </a:moveTo>
                  <a:lnTo>
                    <a:pt x="1144727" y="2031441"/>
                  </a:lnTo>
                  <a:lnTo>
                    <a:pt x="1100150" y="2064867"/>
                  </a:lnTo>
                  <a:lnTo>
                    <a:pt x="1057478" y="2099538"/>
                  </a:lnTo>
                  <a:lnTo>
                    <a:pt x="1016685" y="2135390"/>
                  </a:lnTo>
                  <a:lnTo>
                    <a:pt x="977734" y="2172373"/>
                  </a:lnTo>
                  <a:lnTo>
                    <a:pt x="940587" y="2210422"/>
                  </a:lnTo>
                  <a:lnTo>
                    <a:pt x="905192" y="2249449"/>
                  </a:lnTo>
                  <a:lnTo>
                    <a:pt x="871537" y="2289416"/>
                  </a:lnTo>
                  <a:lnTo>
                    <a:pt x="839571" y="2330234"/>
                  </a:lnTo>
                  <a:lnTo>
                    <a:pt x="809244" y="2371852"/>
                  </a:lnTo>
                  <a:lnTo>
                    <a:pt x="780529" y="2414206"/>
                  </a:lnTo>
                  <a:lnTo>
                    <a:pt x="753389" y="2457208"/>
                  </a:lnTo>
                  <a:lnTo>
                    <a:pt x="727786" y="2500820"/>
                  </a:lnTo>
                  <a:lnTo>
                    <a:pt x="703668" y="2544965"/>
                  </a:lnTo>
                  <a:lnTo>
                    <a:pt x="681012" y="2589580"/>
                  </a:lnTo>
                  <a:lnTo>
                    <a:pt x="659777" y="2634589"/>
                  </a:lnTo>
                  <a:lnTo>
                    <a:pt x="639927" y="2679941"/>
                  </a:lnTo>
                  <a:lnTo>
                    <a:pt x="621411" y="2725559"/>
                  </a:lnTo>
                  <a:lnTo>
                    <a:pt x="604202" y="2771394"/>
                  </a:lnTo>
                  <a:lnTo>
                    <a:pt x="588264" y="2817355"/>
                  </a:lnTo>
                  <a:lnTo>
                    <a:pt x="573544" y="2863392"/>
                  </a:lnTo>
                  <a:lnTo>
                    <a:pt x="560019" y="2909443"/>
                  </a:lnTo>
                  <a:lnTo>
                    <a:pt x="547636" y="2955442"/>
                  </a:lnTo>
                  <a:lnTo>
                    <a:pt x="536371" y="3001302"/>
                  </a:lnTo>
                  <a:lnTo>
                    <a:pt x="526186" y="3046984"/>
                  </a:lnTo>
                  <a:lnTo>
                    <a:pt x="517029" y="3092412"/>
                  </a:lnTo>
                  <a:lnTo>
                    <a:pt x="508876" y="3137522"/>
                  </a:lnTo>
                  <a:lnTo>
                    <a:pt x="501675" y="3182239"/>
                  </a:lnTo>
                  <a:lnTo>
                    <a:pt x="495401" y="3226511"/>
                  </a:lnTo>
                  <a:lnTo>
                    <a:pt x="490004" y="3270262"/>
                  </a:lnTo>
                  <a:lnTo>
                    <a:pt x="485457" y="3313442"/>
                  </a:lnTo>
                  <a:lnTo>
                    <a:pt x="481711" y="3355962"/>
                  </a:lnTo>
                  <a:lnTo>
                    <a:pt x="478726" y="3397783"/>
                  </a:lnTo>
                  <a:lnTo>
                    <a:pt x="476478" y="3438817"/>
                  </a:lnTo>
                  <a:lnTo>
                    <a:pt x="474916" y="3479000"/>
                  </a:lnTo>
                  <a:lnTo>
                    <a:pt x="473278" y="3549319"/>
                  </a:lnTo>
                  <a:lnTo>
                    <a:pt x="472694" y="3617874"/>
                  </a:lnTo>
                  <a:lnTo>
                    <a:pt x="473100" y="3684651"/>
                  </a:lnTo>
                  <a:lnTo>
                    <a:pt x="474459" y="3749624"/>
                  </a:lnTo>
                  <a:lnTo>
                    <a:pt x="476681" y="3812794"/>
                  </a:lnTo>
                  <a:lnTo>
                    <a:pt x="479729" y="3874135"/>
                  </a:lnTo>
                  <a:lnTo>
                    <a:pt x="483539" y="3933647"/>
                  </a:lnTo>
                  <a:lnTo>
                    <a:pt x="488035" y="3991305"/>
                  </a:lnTo>
                  <a:lnTo>
                    <a:pt x="493166" y="4047096"/>
                  </a:lnTo>
                  <a:lnTo>
                    <a:pt x="498881" y="4101007"/>
                  </a:lnTo>
                  <a:lnTo>
                    <a:pt x="505104" y="4153014"/>
                  </a:lnTo>
                  <a:lnTo>
                    <a:pt x="511784" y="4203115"/>
                  </a:lnTo>
                  <a:lnTo>
                    <a:pt x="518871" y="4251299"/>
                  </a:lnTo>
                  <a:lnTo>
                    <a:pt x="526275" y="4297527"/>
                  </a:lnTo>
                  <a:lnTo>
                    <a:pt x="533958" y="4341812"/>
                  </a:lnTo>
                  <a:lnTo>
                    <a:pt x="541845" y="4384129"/>
                  </a:lnTo>
                  <a:lnTo>
                    <a:pt x="549897" y="4424464"/>
                  </a:lnTo>
                  <a:lnTo>
                    <a:pt x="558038" y="4462792"/>
                  </a:lnTo>
                  <a:lnTo>
                    <a:pt x="574344" y="4533404"/>
                  </a:lnTo>
                  <a:lnTo>
                    <a:pt x="590296" y="4595863"/>
                  </a:lnTo>
                  <a:lnTo>
                    <a:pt x="648411" y="4625860"/>
                  </a:lnTo>
                  <a:lnTo>
                    <a:pt x="698588" y="4626495"/>
                  </a:lnTo>
                  <a:lnTo>
                    <a:pt x="748004" y="4626051"/>
                  </a:lnTo>
                  <a:lnTo>
                    <a:pt x="796175" y="4624692"/>
                  </a:lnTo>
                  <a:lnTo>
                    <a:pt x="842594" y="4622597"/>
                  </a:lnTo>
                  <a:lnTo>
                    <a:pt x="898182" y="4619764"/>
                  </a:lnTo>
                  <a:lnTo>
                    <a:pt x="952360" y="4616640"/>
                  </a:lnTo>
                  <a:lnTo>
                    <a:pt x="1005268" y="4612310"/>
                  </a:lnTo>
                  <a:lnTo>
                    <a:pt x="1057021" y="4605845"/>
                  </a:lnTo>
                  <a:lnTo>
                    <a:pt x="1107732" y="4596346"/>
                  </a:lnTo>
                  <a:lnTo>
                    <a:pt x="1084478" y="4475340"/>
                  </a:lnTo>
                  <a:lnTo>
                    <a:pt x="1073226" y="4412259"/>
                  </a:lnTo>
                  <a:lnTo>
                    <a:pt x="1061529" y="4341838"/>
                  </a:lnTo>
                  <a:lnTo>
                    <a:pt x="1055674" y="4304093"/>
                  </a:lnTo>
                  <a:lnTo>
                    <a:pt x="1049870" y="4264787"/>
                  </a:lnTo>
                  <a:lnTo>
                    <a:pt x="1044206" y="4223994"/>
                  </a:lnTo>
                  <a:lnTo>
                    <a:pt x="1038707" y="4181805"/>
                  </a:lnTo>
                  <a:lnTo>
                    <a:pt x="1033462" y="4138320"/>
                  </a:lnTo>
                  <a:lnTo>
                    <a:pt x="1028509" y="4093603"/>
                  </a:lnTo>
                  <a:lnTo>
                    <a:pt x="1023899" y="4047769"/>
                  </a:lnTo>
                  <a:lnTo>
                    <a:pt x="1019721" y="4000893"/>
                  </a:lnTo>
                  <a:lnTo>
                    <a:pt x="1016000" y="3953065"/>
                  </a:lnTo>
                  <a:lnTo>
                    <a:pt x="1012812" y="3904361"/>
                  </a:lnTo>
                  <a:lnTo>
                    <a:pt x="1010196" y="3854894"/>
                  </a:lnTo>
                  <a:lnTo>
                    <a:pt x="1008240" y="3804729"/>
                  </a:lnTo>
                  <a:lnTo>
                    <a:pt x="1006970" y="3753967"/>
                  </a:lnTo>
                  <a:lnTo>
                    <a:pt x="1006462" y="3702697"/>
                  </a:lnTo>
                  <a:lnTo>
                    <a:pt x="1006779" y="3650996"/>
                  </a:lnTo>
                  <a:lnTo>
                    <a:pt x="1007960" y="3598951"/>
                  </a:lnTo>
                  <a:lnTo>
                    <a:pt x="1010069" y="3546665"/>
                  </a:lnTo>
                  <a:lnTo>
                    <a:pt x="1013180" y="3494214"/>
                  </a:lnTo>
                  <a:lnTo>
                    <a:pt x="1017320" y="3441700"/>
                  </a:lnTo>
                  <a:lnTo>
                    <a:pt x="1022578" y="3389198"/>
                  </a:lnTo>
                  <a:lnTo>
                    <a:pt x="1028992" y="3336798"/>
                  </a:lnTo>
                  <a:lnTo>
                    <a:pt x="1036624" y="3284588"/>
                  </a:lnTo>
                  <a:lnTo>
                    <a:pt x="1045540" y="3232658"/>
                  </a:lnTo>
                  <a:lnTo>
                    <a:pt x="1055776" y="3181096"/>
                  </a:lnTo>
                  <a:lnTo>
                    <a:pt x="1067422" y="3129991"/>
                  </a:lnTo>
                  <a:lnTo>
                    <a:pt x="1080503" y="3079419"/>
                  </a:lnTo>
                  <a:lnTo>
                    <a:pt x="1095095" y="3029496"/>
                  </a:lnTo>
                  <a:lnTo>
                    <a:pt x="1111262" y="2980283"/>
                  </a:lnTo>
                  <a:lnTo>
                    <a:pt x="1129042" y="2931871"/>
                  </a:lnTo>
                  <a:lnTo>
                    <a:pt x="1148511" y="2884373"/>
                  </a:lnTo>
                  <a:lnTo>
                    <a:pt x="1169708" y="2837840"/>
                  </a:lnTo>
                  <a:lnTo>
                    <a:pt x="1192707" y="2792387"/>
                  </a:lnTo>
                  <a:lnTo>
                    <a:pt x="1217561" y="2748102"/>
                  </a:lnTo>
                  <a:lnTo>
                    <a:pt x="1244333" y="2705049"/>
                  </a:lnTo>
                  <a:lnTo>
                    <a:pt x="1273060" y="2663342"/>
                  </a:lnTo>
                  <a:lnTo>
                    <a:pt x="1303820" y="2623058"/>
                  </a:lnTo>
                  <a:lnTo>
                    <a:pt x="1336662" y="2584297"/>
                  </a:lnTo>
                  <a:lnTo>
                    <a:pt x="1371650" y="2547124"/>
                  </a:lnTo>
                  <a:lnTo>
                    <a:pt x="1408836" y="2511641"/>
                  </a:lnTo>
                  <a:lnTo>
                    <a:pt x="1448269" y="2477935"/>
                  </a:lnTo>
                  <a:lnTo>
                    <a:pt x="1490027" y="2446083"/>
                  </a:lnTo>
                  <a:close/>
                </a:path>
                <a:path w="3611879" h="4626609">
                  <a:moveTo>
                    <a:pt x="3611435" y="3916261"/>
                  </a:moveTo>
                  <a:lnTo>
                    <a:pt x="722706" y="2921"/>
                  </a:lnTo>
                  <a:lnTo>
                    <a:pt x="0" y="0"/>
                  </a:lnTo>
                  <a:lnTo>
                    <a:pt x="2867393" y="3939654"/>
                  </a:lnTo>
                  <a:lnTo>
                    <a:pt x="2908947" y="3931970"/>
                  </a:lnTo>
                  <a:lnTo>
                    <a:pt x="2953639" y="3924668"/>
                  </a:lnTo>
                  <a:lnTo>
                    <a:pt x="3000718" y="3917873"/>
                  </a:lnTo>
                  <a:lnTo>
                    <a:pt x="3049435" y="3911777"/>
                  </a:lnTo>
                  <a:lnTo>
                    <a:pt x="3099041" y="3906494"/>
                  </a:lnTo>
                  <a:lnTo>
                    <a:pt x="3148787" y="3902202"/>
                  </a:lnTo>
                  <a:lnTo>
                    <a:pt x="3197910" y="3899039"/>
                  </a:lnTo>
                  <a:lnTo>
                    <a:pt x="3245688" y="3897160"/>
                  </a:lnTo>
                  <a:lnTo>
                    <a:pt x="3297745" y="3895953"/>
                  </a:lnTo>
                  <a:lnTo>
                    <a:pt x="3347656" y="3895331"/>
                  </a:lnTo>
                  <a:lnTo>
                    <a:pt x="3396754" y="3895737"/>
                  </a:lnTo>
                  <a:lnTo>
                    <a:pt x="3446348" y="3897592"/>
                  </a:lnTo>
                  <a:lnTo>
                    <a:pt x="3497770" y="3901338"/>
                  </a:lnTo>
                  <a:lnTo>
                    <a:pt x="3552367" y="3907421"/>
                  </a:lnTo>
                  <a:lnTo>
                    <a:pt x="3611435" y="3916261"/>
                  </a:lnTo>
                  <a:close/>
                </a:path>
              </a:pathLst>
            </a:custGeom>
            <a:solidFill>
              <a:srgbClr val="003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18706" y="4166361"/>
              <a:ext cx="3091508" cy="323469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618279" y="8930633"/>
              <a:ext cx="1095375" cy="525780"/>
            </a:xfrm>
            <a:custGeom>
              <a:avLst/>
              <a:gdLst/>
              <a:ahLst/>
              <a:cxnLst/>
              <a:rect l="l" t="t" r="r" b="b"/>
              <a:pathLst>
                <a:path w="1095375" h="525779">
                  <a:moveTo>
                    <a:pt x="610469" y="0"/>
                  </a:moveTo>
                  <a:lnTo>
                    <a:pt x="334787" y="6617"/>
                  </a:lnTo>
                  <a:lnTo>
                    <a:pt x="165524" y="168747"/>
                  </a:lnTo>
                  <a:lnTo>
                    <a:pt x="0" y="525331"/>
                  </a:lnTo>
                  <a:lnTo>
                    <a:pt x="68351" y="521470"/>
                  </a:lnTo>
                  <a:lnTo>
                    <a:pt x="208147" y="244100"/>
                  </a:lnTo>
                  <a:lnTo>
                    <a:pt x="354996" y="114113"/>
                  </a:lnTo>
                  <a:lnTo>
                    <a:pt x="599124" y="97734"/>
                  </a:lnTo>
                  <a:lnTo>
                    <a:pt x="1030757" y="161184"/>
                  </a:lnTo>
                  <a:lnTo>
                    <a:pt x="1095247" y="109952"/>
                  </a:lnTo>
                  <a:lnTo>
                    <a:pt x="610469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36939" y="3427159"/>
              <a:ext cx="2262085" cy="564879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910571" y="2972604"/>
              <a:ext cx="4964430" cy="1457325"/>
            </a:xfrm>
            <a:custGeom>
              <a:avLst/>
              <a:gdLst/>
              <a:ahLst/>
              <a:cxnLst/>
              <a:rect l="l" t="t" r="r" b="b"/>
              <a:pathLst>
                <a:path w="4964430" h="1457325">
                  <a:moveTo>
                    <a:pt x="2936595" y="0"/>
                  </a:moveTo>
                  <a:lnTo>
                    <a:pt x="2904666" y="46804"/>
                  </a:lnTo>
                  <a:lnTo>
                    <a:pt x="2868626" y="93136"/>
                  </a:lnTo>
                  <a:lnTo>
                    <a:pt x="2829468" y="138399"/>
                  </a:lnTo>
                  <a:lnTo>
                    <a:pt x="2788189" y="181999"/>
                  </a:lnTo>
                  <a:lnTo>
                    <a:pt x="2745783" y="223339"/>
                  </a:lnTo>
                  <a:lnTo>
                    <a:pt x="2703245" y="261825"/>
                  </a:lnTo>
                  <a:lnTo>
                    <a:pt x="2661570" y="296860"/>
                  </a:lnTo>
                  <a:lnTo>
                    <a:pt x="2621754" y="327849"/>
                  </a:lnTo>
                  <a:lnTo>
                    <a:pt x="2584790" y="354198"/>
                  </a:lnTo>
                  <a:lnTo>
                    <a:pt x="2551674" y="375309"/>
                  </a:lnTo>
                  <a:lnTo>
                    <a:pt x="2466996" y="416220"/>
                  </a:lnTo>
                  <a:lnTo>
                    <a:pt x="2409858" y="439801"/>
                  </a:lnTo>
                  <a:lnTo>
                    <a:pt x="2352141" y="461406"/>
                  </a:lnTo>
                  <a:lnTo>
                    <a:pt x="2294002" y="481112"/>
                  </a:lnTo>
                  <a:lnTo>
                    <a:pt x="2235597" y="498994"/>
                  </a:lnTo>
                  <a:lnTo>
                    <a:pt x="2177080" y="515130"/>
                  </a:lnTo>
                  <a:lnTo>
                    <a:pt x="2118609" y="529595"/>
                  </a:lnTo>
                  <a:lnTo>
                    <a:pt x="2060339" y="542466"/>
                  </a:lnTo>
                  <a:lnTo>
                    <a:pt x="2002426" y="553819"/>
                  </a:lnTo>
                  <a:lnTo>
                    <a:pt x="1945025" y="563729"/>
                  </a:lnTo>
                  <a:lnTo>
                    <a:pt x="1888294" y="572274"/>
                  </a:lnTo>
                  <a:lnTo>
                    <a:pt x="1832386" y="579530"/>
                  </a:lnTo>
                  <a:lnTo>
                    <a:pt x="1777460" y="585572"/>
                  </a:lnTo>
                  <a:lnTo>
                    <a:pt x="1723669" y="590476"/>
                  </a:lnTo>
                  <a:lnTo>
                    <a:pt x="1671170" y="594321"/>
                  </a:lnTo>
                  <a:lnTo>
                    <a:pt x="1620120" y="597180"/>
                  </a:lnTo>
                  <a:lnTo>
                    <a:pt x="1570673" y="599131"/>
                  </a:lnTo>
                  <a:lnTo>
                    <a:pt x="1522986" y="600250"/>
                  </a:lnTo>
                  <a:lnTo>
                    <a:pt x="1477214" y="600612"/>
                  </a:lnTo>
                  <a:lnTo>
                    <a:pt x="1433514" y="600295"/>
                  </a:lnTo>
                  <a:lnTo>
                    <a:pt x="1392041" y="599375"/>
                  </a:lnTo>
                  <a:lnTo>
                    <a:pt x="1352952" y="597927"/>
                  </a:lnTo>
                  <a:lnTo>
                    <a:pt x="1282545" y="593754"/>
                  </a:lnTo>
                  <a:lnTo>
                    <a:pt x="1223542" y="588387"/>
                  </a:lnTo>
                  <a:lnTo>
                    <a:pt x="1177188" y="582434"/>
                  </a:lnTo>
                  <a:lnTo>
                    <a:pt x="1156182" y="579183"/>
                  </a:lnTo>
                  <a:lnTo>
                    <a:pt x="1137046" y="628948"/>
                  </a:lnTo>
                  <a:lnTo>
                    <a:pt x="1118402" y="679643"/>
                  </a:lnTo>
                  <a:lnTo>
                    <a:pt x="1100120" y="730968"/>
                  </a:lnTo>
                  <a:lnTo>
                    <a:pt x="1046159" y="885719"/>
                  </a:lnTo>
                  <a:lnTo>
                    <a:pt x="1028034" y="936560"/>
                  </a:lnTo>
                  <a:lnTo>
                    <a:pt x="1009625" y="986529"/>
                  </a:lnTo>
                  <a:lnTo>
                    <a:pt x="990801" y="1035325"/>
                  </a:lnTo>
                  <a:lnTo>
                    <a:pt x="971435" y="1082649"/>
                  </a:lnTo>
                  <a:lnTo>
                    <a:pt x="951395" y="1128200"/>
                  </a:lnTo>
                  <a:lnTo>
                    <a:pt x="930553" y="1171677"/>
                  </a:lnTo>
                  <a:lnTo>
                    <a:pt x="908779" y="1212780"/>
                  </a:lnTo>
                  <a:lnTo>
                    <a:pt x="885944" y="1251209"/>
                  </a:lnTo>
                  <a:lnTo>
                    <a:pt x="861918" y="1286663"/>
                  </a:lnTo>
                  <a:lnTo>
                    <a:pt x="836572" y="1318842"/>
                  </a:lnTo>
                  <a:lnTo>
                    <a:pt x="809776" y="1347446"/>
                  </a:lnTo>
                  <a:lnTo>
                    <a:pt x="751318" y="1392726"/>
                  </a:lnTo>
                  <a:lnTo>
                    <a:pt x="685507" y="1420101"/>
                  </a:lnTo>
                  <a:lnTo>
                    <a:pt x="606839" y="1436167"/>
                  </a:lnTo>
                  <a:lnTo>
                    <a:pt x="534352" y="1444344"/>
                  </a:lnTo>
                  <a:lnTo>
                    <a:pt x="465973" y="1446047"/>
                  </a:lnTo>
                  <a:lnTo>
                    <a:pt x="401825" y="1442146"/>
                  </a:lnTo>
                  <a:lnTo>
                    <a:pt x="342032" y="1433508"/>
                  </a:lnTo>
                  <a:lnTo>
                    <a:pt x="286719" y="1421004"/>
                  </a:lnTo>
                  <a:lnTo>
                    <a:pt x="236009" y="1405501"/>
                  </a:lnTo>
                  <a:lnTo>
                    <a:pt x="190026" y="1387870"/>
                  </a:lnTo>
                  <a:lnTo>
                    <a:pt x="148894" y="1368978"/>
                  </a:lnTo>
                  <a:lnTo>
                    <a:pt x="112737" y="1349695"/>
                  </a:lnTo>
                  <a:lnTo>
                    <a:pt x="55843" y="1313432"/>
                  </a:lnTo>
                  <a:lnTo>
                    <a:pt x="20333" y="1286031"/>
                  </a:lnTo>
                  <a:lnTo>
                    <a:pt x="7200" y="1274445"/>
                  </a:lnTo>
                  <a:lnTo>
                    <a:pt x="0" y="1282979"/>
                  </a:lnTo>
                  <a:lnTo>
                    <a:pt x="49430" y="1322543"/>
                  </a:lnTo>
                  <a:lnTo>
                    <a:pt x="107225" y="1359348"/>
                  </a:lnTo>
                  <a:lnTo>
                    <a:pt x="143943" y="1378920"/>
                  </a:lnTo>
                  <a:lnTo>
                    <a:pt x="185705" y="1398096"/>
                  </a:lnTo>
                  <a:lnTo>
                    <a:pt x="232383" y="1415996"/>
                  </a:lnTo>
                  <a:lnTo>
                    <a:pt x="283848" y="1431737"/>
                  </a:lnTo>
                  <a:lnTo>
                    <a:pt x="339972" y="1444438"/>
                  </a:lnTo>
                  <a:lnTo>
                    <a:pt x="400628" y="1453216"/>
                  </a:lnTo>
                  <a:lnTo>
                    <a:pt x="465687" y="1457191"/>
                  </a:lnTo>
                  <a:lnTo>
                    <a:pt x="535021" y="1455482"/>
                  </a:lnTo>
                  <a:lnTo>
                    <a:pt x="608502" y="1447205"/>
                  </a:lnTo>
                  <a:lnTo>
                    <a:pt x="686003" y="1431480"/>
                  </a:lnTo>
                  <a:lnTo>
                    <a:pt x="722517" y="1419652"/>
                  </a:lnTo>
                  <a:lnTo>
                    <a:pt x="785560" y="1383603"/>
                  </a:lnTo>
                  <a:lnTo>
                    <a:pt x="841930" y="1331468"/>
                  </a:lnTo>
                  <a:lnTo>
                    <a:pt x="867919" y="1300066"/>
                  </a:lnTo>
                  <a:lnTo>
                    <a:pt x="892609" y="1265479"/>
                  </a:lnTo>
                  <a:lnTo>
                    <a:pt x="916121" y="1227987"/>
                  </a:lnTo>
                  <a:lnTo>
                    <a:pt x="938578" y="1187868"/>
                  </a:lnTo>
                  <a:lnTo>
                    <a:pt x="960103" y="1145402"/>
                  </a:lnTo>
                  <a:lnTo>
                    <a:pt x="980818" y="1100868"/>
                  </a:lnTo>
                  <a:lnTo>
                    <a:pt x="1000847" y="1054545"/>
                  </a:lnTo>
                  <a:lnTo>
                    <a:pt x="1020312" y="1006711"/>
                  </a:lnTo>
                  <a:lnTo>
                    <a:pt x="1039336" y="957647"/>
                  </a:lnTo>
                  <a:lnTo>
                    <a:pt x="1058040" y="907630"/>
                  </a:lnTo>
                  <a:lnTo>
                    <a:pt x="1132125" y="703622"/>
                  </a:lnTo>
                  <a:lnTo>
                    <a:pt x="1151076" y="653030"/>
                  </a:lnTo>
                  <a:lnTo>
                    <a:pt x="1170444" y="603161"/>
                  </a:lnTo>
                  <a:lnTo>
                    <a:pt x="1234422" y="607741"/>
                  </a:lnTo>
                  <a:lnTo>
                    <a:pt x="1296375" y="611284"/>
                  </a:lnTo>
                  <a:lnTo>
                    <a:pt x="1356321" y="613841"/>
                  </a:lnTo>
                  <a:lnTo>
                    <a:pt x="1414279" y="615463"/>
                  </a:lnTo>
                  <a:lnTo>
                    <a:pt x="1470265" y="616202"/>
                  </a:lnTo>
                  <a:lnTo>
                    <a:pt x="1524298" y="616108"/>
                  </a:lnTo>
                  <a:lnTo>
                    <a:pt x="1576395" y="615232"/>
                  </a:lnTo>
                  <a:lnTo>
                    <a:pt x="1626575" y="613627"/>
                  </a:lnTo>
                  <a:lnTo>
                    <a:pt x="1674855" y="611342"/>
                  </a:lnTo>
                  <a:lnTo>
                    <a:pt x="1721253" y="608429"/>
                  </a:lnTo>
                  <a:lnTo>
                    <a:pt x="1765786" y="604939"/>
                  </a:lnTo>
                  <a:lnTo>
                    <a:pt x="1808474" y="600923"/>
                  </a:lnTo>
                  <a:lnTo>
                    <a:pt x="1849333" y="596432"/>
                  </a:lnTo>
                  <a:lnTo>
                    <a:pt x="1888381" y="591518"/>
                  </a:lnTo>
                  <a:lnTo>
                    <a:pt x="1979108" y="577600"/>
                  </a:lnTo>
                  <a:lnTo>
                    <a:pt x="2030633" y="568064"/>
                  </a:lnTo>
                  <a:lnTo>
                    <a:pt x="2080595" y="557601"/>
                  </a:lnTo>
                  <a:lnTo>
                    <a:pt x="2129378" y="546190"/>
                  </a:lnTo>
                  <a:lnTo>
                    <a:pt x="2177364" y="533806"/>
                  </a:lnTo>
                  <a:lnTo>
                    <a:pt x="2224936" y="520429"/>
                  </a:lnTo>
                  <a:lnTo>
                    <a:pt x="2272479" y="506034"/>
                  </a:lnTo>
                  <a:lnTo>
                    <a:pt x="2320375" y="490600"/>
                  </a:lnTo>
                  <a:lnTo>
                    <a:pt x="2369007" y="474103"/>
                  </a:lnTo>
                  <a:lnTo>
                    <a:pt x="2428336" y="451485"/>
                  </a:lnTo>
                  <a:lnTo>
                    <a:pt x="2483951" y="426315"/>
                  </a:lnTo>
                  <a:lnTo>
                    <a:pt x="2535991" y="398944"/>
                  </a:lnTo>
                  <a:lnTo>
                    <a:pt x="2584595" y="369719"/>
                  </a:lnTo>
                  <a:lnTo>
                    <a:pt x="2629901" y="338991"/>
                  </a:lnTo>
                  <a:lnTo>
                    <a:pt x="2672048" y="307108"/>
                  </a:lnTo>
                  <a:lnTo>
                    <a:pt x="2711174" y="274420"/>
                  </a:lnTo>
                  <a:lnTo>
                    <a:pt x="2747417" y="241275"/>
                  </a:lnTo>
                  <a:lnTo>
                    <a:pt x="2780916" y="208022"/>
                  </a:lnTo>
                  <a:lnTo>
                    <a:pt x="2811811" y="175011"/>
                  </a:lnTo>
                  <a:lnTo>
                    <a:pt x="2840238" y="142590"/>
                  </a:lnTo>
                  <a:lnTo>
                    <a:pt x="2866337" y="111109"/>
                  </a:lnTo>
                  <a:lnTo>
                    <a:pt x="2890246" y="80916"/>
                  </a:lnTo>
                  <a:lnTo>
                    <a:pt x="2932049" y="25793"/>
                  </a:lnTo>
                  <a:lnTo>
                    <a:pt x="2943819" y="53976"/>
                  </a:lnTo>
                  <a:lnTo>
                    <a:pt x="2977040" y="114020"/>
                  </a:lnTo>
                  <a:lnTo>
                    <a:pt x="3022560" y="177942"/>
                  </a:lnTo>
                  <a:lnTo>
                    <a:pt x="3049704" y="210973"/>
                  </a:lnTo>
                  <a:lnTo>
                    <a:pt x="3079648" y="244513"/>
                  </a:lnTo>
                  <a:lnTo>
                    <a:pt x="3112302" y="278408"/>
                  </a:lnTo>
                  <a:lnTo>
                    <a:pt x="3147574" y="312504"/>
                  </a:lnTo>
                  <a:lnTo>
                    <a:pt x="3185373" y="346647"/>
                  </a:lnTo>
                  <a:lnTo>
                    <a:pt x="3225607" y="380685"/>
                  </a:lnTo>
                  <a:lnTo>
                    <a:pt x="3268186" y="414463"/>
                  </a:lnTo>
                  <a:lnTo>
                    <a:pt x="3313017" y="447828"/>
                  </a:lnTo>
                  <a:lnTo>
                    <a:pt x="3360010" y="480625"/>
                  </a:lnTo>
                  <a:lnTo>
                    <a:pt x="3409073" y="512702"/>
                  </a:lnTo>
                  <a:lnTo>
                    <a:pt x="3460116" y="543905"/>
                  </a:lnTo>
                  <a:lnTo>
                    <a:pt x="3513046" y="574079"/>
                  </a:lnTo>
                  <a:lnTo>
                    <a:pt x="3567772" y="603072"/>
                  </a:lnTo>
                  <a:lnTo>
                    <a:pt x="3604892" y="621404"/>
                  </a:lnTo>
                  <a:lnTo>
                    <a:pt x="3643427" y="639186"/>
                  </a:lnTo>
                  <a:lnTo>
                    <a:pt x="3683335" y="656281"/>
                  </a:lnTo>
                  <a:lnTo>
                    <a:pt x="3724577" y="672552"/>
                  </a:lnTo>
                  <a:lnTo>
                    <a:pt x="3767114" y="687859"/>
                  </a:lnTo>
                  <a:lnTo>
                    <a:pt x="3810904" y="702067"/>
                  </a:lnTo>
                  <a:lnTo>
                    <a:pt x="3855907" y="715037"/>
                  </a:lnTo>
                  <a:lnTo>
                    <a:pt x="3902084" y="726632"/>
                  </a:lnTo>
                  <a:lnTo>
                    <a:pt x="3949395" y="736713"/>
                  </a:lnTo>
                  <a:lnTo>
                    <a:pt x="3997799" y="745143"/>
                  </a:lnTo>
                  <a:lnTo>
                    <a:pt x="4047256" y="751785"/>
                  </a:lnTo>
                  <a:lnTo>
                    <a:pt x="4097726" y="756501"/>
                  </a:lnTo>
                  <a:lnTo>
                    <a:pt x="4149169" y="759153"/>
                  </a:lnTo>
                  <a:lnTo>
                    <a:pt x="4201545" y="759603"/>
                  </a:lnTo>
                  <a:lnTo>
                    <a:pt x="4254814" y="757714"/>
                  </a:lnTo>
                  <a:lnTo>
                    <a:pt x="4308935" y="753349"/>
                  </a:lnTo>
                  <a:lnTo>
                    <a:pt x="4363869" y="746368"/>
                  </a:lnTo>
                  <a:lnTo>
                    <a:pt x="4419575" y="736636"/>
                  </a:lnTo>
                  <a:lnTo>
                    <a:pt x="4476013" y="724014"/>
                  </a:lnTo>
                  <a:lnTo>
                    <a:pt x="4518787" y="712575"/>
                  </a:lnTo>
                  <a:lnTo>
                    <a:pt x="4561932" y="699378"/>
                  </a:lnTo>
                  <a:lnTo>
                    <a:pt x="4605433" y="684362"/>
                  </a:lnTo>
                  <a:lnTo>
                    <a:pt x="4649272" y="667472"/>
                  </a:lnTo>
                  <a:lnTo>
                    <a:pt x="4693432" y="648648"/>
                  </a:lnTo>
                  <a:lnTo>
                    <a:pt x="4737896" y="627834"/>
                  </a:lnTo>
                  <a:lnTo>
                    <a:pt x="4782646" y="604970"/>
                  </a:lnTo>
                  <a:lnTo>
                    <a:pt x="4827667" y="580000"/>
                  </a:lnTo>
                  <a:lnTo>
                    <a:pt x="4872940" y="552865"/>
                  </a:lnTo>
                  <a:lnTo>
                    <a:pt x="4918448" y="523508"/>
                  </a:lnTo>
                  <a:lnTo>
                    <a:pt x="4964176" y="491871"/>
                  </a:lnTo>
                  <a:lnTo>
                    <a:pt x="4957699" y="482777"/>
                  </a:lnTo>
                  <a:lnTo>
                    <a:pt x="4911968" y="514420"/>
                  </a:lnTo>
                  <a:lnTo>
                    <a:pt x="4865975" y="544084"/>
                  </a:lnTo>
                  <a:lnTo>
                    <a:pt x="4819731" y="571768"/>
                  </a:lnTo>
                  <a:lnTo>
                    <a:pt x="4773246" y="597466"/>
                  </a:lnTo>
                  <a:lnTo>
                    <a:pt x="4726529" y="621176"/>
                  </a:lnTo>
                  <a:lnTo>
                    <a:pt x="4679593" y="642895"/>
                  </a:lnTo>
                  <a:lnTo>
                    <a:pt x="4632446" y="662618"/>
                  </a:lnTo>
                  <a:lnTo>
                    <a:pt x="4585100" y="680342"/>
                  </a:lnTo>
                  <a:lnTo>
                    <a:pt x="4537564" y="696063"/>
                  </a:lnTo>
                  <a:lnTo>
                    <a:pt x="4489849" y="709779"/>
                  </a:lnTo>
                  <a:lnTo>
                    <a:pt x="4441966" y="721486"/>
                  </a:lnTo>
                  <a:lnTo>
                    <a:pt x="4393924" y="731180"/>
                  </a:lnTo>
                  <a:lnTo>
                    <a:pt x="4345735" y="738857"/>
                  </a:lnTo>
                  <a:lnTo>
                    <a:pt x="4297409" y="744515"/>
                  </a:lnTo>
                  <a:lnTo>
                    <a:pt x="4248955" y="748149"/>
                  </a:lnTo>
                  <a:lnTo>
                    <a:pt x="4200385" y="749757"/>
                  </a:lnTo>
                  <a:lnTo>
                    <a:pt x="4152433" y="749359"/>
                  </a:lnTo>
                  <a:lnTo>
                    <a:pt x="4104373" y="747006"/>
                  </a:lnTo>
                  <a:lnTo>
                    <a:pt x="4056220" y="742704"/>
                  </a:lnTo>
                  <a:lnTo>
                    <a:pt x="4007991" y="736455"/>
                  </a:lnTo>
                  <a:lnTo>
                    <a:pt x="3959702" y="728264"/>
                  </a:lnTo>
                  <a:lnTo>
                    <a:pt x="3911368" y="718134"/>
                  </a:lnTo>
                  <a:lnTo>
                    <a:pt x="3863007" y="706071"/>
                  </a:lnTo>
                  <a:lnTo>
                    <a:pt x="3814634" y="692077"/>
                  </a:lnTo>
                  <a:lnTo>
                    <a:pt x="3766265" y="676157"/>
                  </a:lnTo>
                  <a:lnTo>
                    <a:pt x="3717917" y="658314"/>
                  </a:lnTo>
                  <a:lnTo>
                    <a:pt x="3669605" y="638553"/>
                  </a:lnTo>
                  <a:lnTo>
                    <a:pt x="3621347" y="616878"/>
                  </a:lnTo>
                  <a:lnTo>
                    <a:pt x="3573157" y="593293"/>
                  </a:lnTo>
                  <a:lnTo>
                    <a:pt x="3503861" y="555712"/>
                  </a:lnTo>
                  <a:lnTo>
                    <a:pt x="3438357" y="515965"/>
                  </a:lnTo>
                  <a:lnTo>
                    <a:pt x="3376788" y="474751"/>
                  </a:lnTo>
                  <a:lnTo>
                    <a:pt x="3319295" y="432769"/>
                  </a:lnTo>
                  <a:lnTo>
                    <a:pt x="3266019" y="390718"/>
                  </a:lnTo>
                  <a:lnTo>
                    <a:pt x="3217101" y="349299"/>
                  </a:lnTo>
                  <a:lnTo>
                    <a:pt x="3172684" y="309211"/>
                  </a:lnTo>
                  <a:lnTo>
                    <a:pt x="3132909" y="271154"/>
                  </a:lnTo>
                  <a:lnTo>
                    <a:pt x="3097918" y="235826"/>
                  </a:lnTo>
                  <a:lnTo>
                    <a:pt x="3067851" y="203929"/>
                  </a:lnTo>
                  <a:lnTo>
                    <a:pt x="3023060" y="153220"/>
                  </a:lnTo>
                  <a:lnTo>
                    <a:pt x="2992856" y="116065"/>
                  </a:lnTo>
                  <a:lnTo>
                    <a:pt x="2971110" y="81901"/>
                  </a:lnTo>
                  <a:lnTo>
                    <a:pt x="2942182" y="22012"/>
                  </a:lnTo>
                  <a:lnTo>
                    <a:pt x="2936595" y="0"/>
                  </a:lnTo>
                  <a:close/>
                </a:path>
              </a:pathLst>
            </a:custGeom>
            <a:solidFill>
              <a:srgbClr val="FFF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78043" y="4031646"/>
              <a:ext cx="454862" cy="45486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09906" y="3332747"/>
              <a:ext cx="1097596" cy="13072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32129" y="3360221"/>
              <a:ext cx="454853" cy="45485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822099" y="3130762"/>
              <a:ext cx="916553" cy="61996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600708" y="2791299"/>
              <a:ext cx="2637414" cy="1717835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3351121" y="922385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114" y="0"/>
                </a:moveTo>
                <a:lnTo>
                  <a:pt x="88" y="139"/>
                </a:lnTo>
                <a:lnTo>
                  <a:pt x="1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43462" y="9416168"/>
            <a:ext cx="6350" cy="16510"/>
          </a:xfrm>
          <a:custGeom>
            <a:avLst/>
            <a:gdLst/>
            <a:ahLst/>
            <a:cxnLst/>
            <a:rect l="l" t="t" r="r" b="b"/>
            <a:pathLst>
              <a:path w="6350" h="16509">
                <a:moveTo>
                  <a:pt x="800" y="0"/>
                </a:moveTo>
                <a:lnTo>
                  <a:pt x="800" y="4775"/>
                </a:lnTo>
                <a:lnTo>
                  <a:pt x="558" y="10109"/>
                </a:lnTo>
                <a:lnTo>
                  <a:pt x="0" y="16167"/>
                </a:lnTo>
                <a:lnTo>
                  <a:pt x="2590" y="11734"/>
                </a:lnTo>
                <a:lnTo>
                  <a:pt x="4432" y="7480"/>
                </a:lnTo>
                <a:lnTo>
                  <a:pt x="6045" y="3365"/>
                </a:lnTo>
                <a:lnTo>
                  <a:pt x="4521" y="2501"/>
                </a:lnTo>
                <a:lnTo>
                  <a:pt x="2730" y="1371"/>
                </a:lnTo>
                <a:lnTo>
                  <a:pt x="80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75850" y="9369571"/>
            <a:ext cx="3810" cy="5080"/>
          </a:xfrm>
          <a:custGeom>
            <a:avLst/>
            <a:gdLst/>
            <a:ahLst/>
            <a:cxnLst/>
            <a:rect l="l" t="t" r="r" b="b"/>
            <a:pathLst>
              <a:path w="3810" h="5079">
                <a:moveTo>
                  <a:pt x="0" y="0"/>
                </a:moveTo>
                <a:lnTo>
                  <a:pt x="406" y="1752"/>
                </a:lnTo>
                <a:lnTo>
                  <a:pt x="965" y="3136"/>
                </a:lnTo>
                <a:lnTo>
                  <a:pt x="1485" y="4584"/>
                </a:lnTo>
                <a:lnTo>
                  <a:pt x="2120" y="3771"/>
                </a:lnTo>
                <a:lnTo>
                  <a:pt x="2705" y="3124"/>
                </a:lnTo>
                <a:lnTo>
                  <a:pt x="3352" y="2286"/>
                </a:lnTo>
                <a:lnTo>
                  <a:pt x="2260" y="1574"/>
                </a:lnTo>
                <a:lnTo>
                  <a:pt x="1206" y="96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49747" y="7098760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282" y="0"/>
                </a:moveTo>
                <a:lnTo>
                  <a:pt x="889" y="25"/>
                </a:lnTo>
                <a:lnTo>
                  <a:pt x="406" y="25"/>
                </a:lnTo>
                <a:lnTo>
                  <a:pt x="0" y="38"/>
                </a:lnTo>
                <a:lnTo>
                  <a:pt x="342" y="520"/>
                </a:lnTo>
                <a:lnTo>
                  <a:pt x="546" y="1117"/>
                </a:lnTo>
                <a:lnTo>
                  <a:pt x="914" y="1574"/>
                </a:lnTo>
                <a:lnTo>
                  <a:pt x="1066" y="1041"/>
                </a:lnTo>
                <a:lnTo>
                  <a:pt x="1092" y="533"/>
                </a:lnTo>
                <a:lnTo>
                  <a:pt x="128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86898" y="653667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03" y="0"/>
                </a:moveTo>
                <a:lnTo>
                  <a:pt x="88" y="203"/>
                </a:lnTo>
                <a:lnTo>
                  <a:pt x="228" y="304"/>
                </a:lnTo>
                <a:lnTo>
                  <a:pt x="254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91267" y="7089013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41" y="698"/>
                </a:moveTo>
                <a:lnTo>
                  <a:pt x="215" y="533"/>
                </a:lnTo>
                <a:lnTo>
                  <a:pt x="177" y="406"/>
                </a:lnTo>
                <a:lnTo>
                  <a:pt x="0" y="406"/>
                </a:lnTo>
                <a:lnTo>
                  <a:pt x="139" y="609"/>
                </a:lnTo>
                <a:close/>
              </a:path>
              <a:path w="635" h="1270">
                <a:moveTo>
                  <a:pt x="381" y="279"/>
                </a:moveTo>
                <a:lnTo>
                  <a:pt x="139" y="88"/>
                </a:lnTo>
                <a:lnTo>
                  <a:pt x="139" y="241"/>
                </a:lnTo>
                <a:lnTo>
                  <a:pt x="203" y="393"/>
                </a:lnTo>
                <a:lnTo>
                  <a:pt x="330" y="33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30875" y="5971806"/>
            <a:ext cx="26670" cy="43180"/>
          </a:xfrm>
          <a:custGeom>
            <a:avLst/>
            <a:gdLst/>
            <a:ahLst/>
            <a:cxnLst/>
            <a:rect l="l" t="t" r="r" b="b"/>
            <a:pathLst>
              <a:path w="26670" h="43179">
                <a:moveTo>
                  <a:pt x="10083" y="20612"/>
                </a:moveTo>
                <a:lnTo>
                  <a:pt x="6108" y="14719"/>
                </a:lnTo>
                <a:lnTo>
                  <a:pt x="3568" y="10033"/>
                </a:lnTo>
                <a:lnTo>
                  <a:pt x="2247" y="6400"/>
                </a:lnTo>
                <a:lnTo>
                  <a:pt x="1498" y="6819"/>
                </a:lnTo>
                <a:lnTo>
                  <a:pt x="749" y="7175"/>
                </a:lnTo>
                <a:lnTo>
                  <a:pt x="0" y="7581"/>
                </a:lnTo>
                <a:lnTo>
                  <a:pt x="1917" y="10896"/>
                </a:lnTo>
                <a:lnTo>
                  <a:pt x="5080" y="15417"/>
                </a:lnTo>
                <a:lnTo>
                  <a:pt x="9588" y="21234"/>
                </a:lnTo>
                <a:lnTo>
                  <a:pt x="9740" y="20993"/>
                </a:lnTo>
                <a:lnTo>
                  <a:pt x="9918" y="20840"/>
                </a:lnTo>
                <a:lnTo>
                  <a:pt x="10083" y="20612"/>
                </a:lnTo>
                <a:close/>
              </a:path>
              <a:path w="26670" h="43179">
                <a:moveTo>
                  <a:pt x="21209" y="35560"/>
                </a:moveTo>
                <a:lnTo>
                  <a:pt x="19202" y="33096"/>
                </a:lnTo>
                <a:lnTo>
                  <a:pt x="17716" y="31051"/>
                </a:lnTo>
                <a:lnTo>
                  <a:pt x="16052" y="28867"/>
                </a:lnTo>
                <a:lnTo>
                  <a:pt x="15786" y="28956"/>
                </a:lnTo>
                <a:lnTo>
                  <a:pt x="17551" y="31115"/>
                </a:lnTo>
                <a:lnTo>
                  <a:pt x="19126" y="33083"/>
                </a:lnTo>
                <a:lnTo>
                  <a:pt x="21209" y="35560"/>
                </a:lnTo>
                <a:close/>
              </a:path>
              <a:path w="26670" h="43179">
                <a:moveTo>
                  <a:pt x="24765" y="444"/>
                </a:moveTo>
                <a:lnTo>
                  <a:pt x="23660" y="0"/>
                </a:lnTo>
                <a:lnTo>
                  <a:pt x="22542" y="228"/>
                </a:lnTo>
                <a:lnTo>
                  <a:pt x="21437" y="101"/>
                </a:lnTo>
                <a:lnTo>
                  <a:pt x="22199" y="2806"/>
                </a:lnTo>
                <a:lnTo>
                  <a:pt x="22669" y="4394"/>
                </a:lnTo>
                <a:lnTo>
                  <a:pt x="23368" y="3086"/>
                </a:lnTo>
                <a:lnTo>
                  <a:pt x="24257" y="2133"/>
                </a:lnTo>
                <a:lnTo>
                  <a:pt x="24765" y="444"/>
                </a:lnTo>
                <a:close/>
              </a:path>
              <a:path w="26670" h="43179">
                <a:moveTo>
                  <a:pt x="26504" y="43116"/>
                </a:moveTo>
                <a:lnTo>
                  <a:pt x="26377" y="41808"/>
                </a:lnTo>
                <a:lnTo>
                  <a:pt x="26263" y="40386"/>
                </a:lnTo>
                <a:lnTo>
                  <a:pt x="26085" y="39268"/>
                </a:lnTo>
                <a:lnTo>
                  <a:pt x="21221" y="35560"/>
                </a:lnTo>
                <a:lnTo>
                  <a:pt x="23075" y="38481"/>
                </a:lnTo>
                <a:lnTo>
                  <a:pt x="24726" y="40551"/>
                </a:lnTo>
                <a:lnTo>
                  <a:pt x="26504" y="4311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303137" y="1320397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40">
                <a:moveTo>
                  <a:pt x="1498" y="0"/>
                </a:moveTo>
                <a:lnTo>
                  <a:pt x="1003" y="342"/>
                </a:lnTo>
                <a:lnTo>
                  <a:pt x="495" y="673"/>
                </a:lnTo>
                <a:lnTo>
                  <a:pt x="0" y="1003"/>
                </a:lnTo>
                <a:lnTo>
                  <a:pt x="533" y="1384"/>
                </a:lnTo>
                <a:lnTo>
                  <a:pt x="1028" y="1650"/>
                </a:lnTo>
                <a:lnTo>
                  <a:pt x="1549" y="2057"/>
                </a:lnTo>
                <a:lnTo>
                  <a:pt x="1511" y="1282"/>
                </a:lnTo>
                <a:lnTo>
                  <a:pt x="1524" y="736"/>
                </a:lnTo>
                <a:lnTo>
                  <a:pt x="149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70154" y="1607263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318" y="0"/>
                </a:moveTo>
                <a:lnTo>
                  <a:pt x="2489" y="1574"/>
                </a:lnTo>
                <a:lnTo>
                  <a:pt x="889" y="3352"/>
                </a:lnTo>
                <a:lnTo>
                  <a:pt x="0" y="5803"/>
                </a:lnTo>
                <a:lnTo>
                  <a:pt x="3848" y="5803"/>
                </a:lnTo>
                <a:lnTo>
                  <a:pt x="4000" y="3873"/>
                </a:lnTo>
                <a:lnTo>
                  <a:pt x="4229" y="1892"/>
                </a:lnTo>
                <a:lnTo>
                  <a:pt x="431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68857" y="1609916"/>
            <a:ext cx="2540" cy="3175"/>
          </a:xfrm>
          <a:custGeom>
            <a:avLst/>
            <a:gdLst/>
            <a:ahLst/>
            <a:cxnLst/>
            <a:rect l="l" t="t" r="r" b="b"/>
            <a:pathLst>
              <a:path w="2539" h="3175">
                <a:moveTo>
                  <a:pt x="1409" y="0"/>
                </a:moveTo>
                <a:lnTo>
                  <a:pt x="952" y="1092"/>
                </a:lnTo>
                <a:lnTo>
                  <a:pt x="0" y="3175"/>
                </a:lnTo>
                <a:lnTo>
                  <a:pt x="660" y="3175"/>
                </a:lnTo>
                <a:lnTo>
                  <a:pt x="1320" y="3136"/>
                </a:lnTo>
                <a:lnTo>
                  <a:pt x="1968" y="3149"/>
                </a:lnTo>
                <a:lnTo>
                  <a:pt x="1714" y="1930"/>
                </a:lnTo>
                <a:lnTo>
                  <a:pt x="1676" y="1079"/>
                </a:lnTo>
                <a:lnTo>
                  <a:pt x="14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65766" y="7816097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984" y="0"/>
                </a:moveTo>
                <a:lnTo>
                  <a:pt x="1943" y="596"/>
                </a:lnTo>
                <a:lnTo>
                  <a:pt x="1104" y="660"/>
                </a:lnTo>
                <a:lnTo>
                  <a:pt x="0" y="1447"/>
                </a:lnTo>
                <a:lnTo>
                  <a:pt x="203" y="2832"/>
                </a:lnTo>
                <a:lnTo>
                  <a:pt x="647" y="3733"/>
                </a:lnTo>
                <a:lnTo>
                  <a:pt x="1003" y="4787"/>
                </a:lnTo>
                <a:lnTo>
                  <a:pt x="1651" y="2870"/>
                </a:lnTo>
                <a:lnTo>
                  <a:pt x="2324" y="1638"/>
                </a:lnTo>
                <a:lnTo>
                  <a:pt x="298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58973" y="5175691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0"/>
                </a:moveTo>
                <a:lnTo>
                  <a:pt x="215" y="1270"/>
                </a:lnTo>
                <a:lnTo>
                  <a:pt x="406" y="2489"/>
                </a:lnTo>
                <a:lnTo>
                  <a:pt x="495" y="3594"/>
                </a:lnTo>
                <a:lnTo>
                  <a:pt x="1447" y="3568"/>
                </a:lnTo>
                <a:lnTo>
                  <a:pt x="2311" y="3365"/>
                </a:lnTo>
                <a:lnTo>
                  <a:pt x="3276" y="3390"/>
                </a:lnTo>
                <a:lnTo>
                  <a:pt x="2184" y="2654"/>
                </a:lnTo>
                <a:lnTo>
                  <a:pt x="1092" y="113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39779" y="5645970"/>
            <a:ext cx="5080" cy="5715"/>
          </a:xfrm>
          <a:custGeom>
            <a:avLst/>
            <a:gdLst/>
            <a:ahLst/>
            <a:cxnLst/>
            <a:rect l="l" t="t" r="r" b="b"/>
            <a:pathLst>
              <a:path w="5080" h="5714">
                <a:moveTo>
                  <a:pt x="1536" y="0"/>
                </a:moveTo>
                <a:lnTo>
                  <a:pt x="1308" y="1473"/>
                </a:lnTo>
                <a:lnTo>
                  <a:pt x="876" y="3263"/>
                </a:lnTo>
                <a:lnTo>
                  <a:pt x="0" y="5562"/>
                </a:lnTo>
                <a:lnTo>
                  <a:pt x="1625" y="5207"/>
                </a:lnTo>
                <a:lnTo>
                  <a:pt x="3276" y="4533"/>
                </a:lnTo>
                <a:lnTo>
                  <a:pt x="4991" y="3111"/>
                </a:lnTo>
                <a:lnTo>
                  <a:pt x="3771" y="2235"/>
                </a:lnTo>
                <a:lnTo>
                  <a:pt x="2667" y="1079"/>
                </a:lnTo>
                <a:lnTo>
                  <a:pt x="153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0536" y="7245914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0" y="0"/>
                </a:moveTo>
                <a:lnTo>
                  <a:pt x="190" y="787"/>
                </a:lnTo>
                <a:lnTo>
                  <a:pt x="304" y="1676"/>
                </a:lnTo>
                <a:lnTo>
                  <a:pt x="406" y="2578"/>
                </a:lnTo>
                <a:lnTo>
                  <a:pt x="1511" y="1981"/>
                </a:lnTo>
                <a:lnTo>
                  <a:pt x="2184" y="1333"/>
                </a:lnTo>
                <a:lnTo>
                  <a:pt x="3492" y="762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68729" y="6461886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23" y="304"/>
                </a:moveTo>
                <a:lnTo>
                  <a:pt x="482" y="215"/>
                </a:lnTo>
                <a:lnTo>
                  <a:pt x="254" y="101"/>
                </a:lnTo>
                <a:lnTo>
                  <a:pt x="0" y="12"/>
                </a:lnTo>
                <a:lnTo>
                  <a:pt x="38" y="660"/>
                </a:lnTo>
                <a:lnTo>
                  <a:pt x="266" y="508"/>
                </a:lnTo>
                <a:lnTo>
                  <a:pt x="508" y="469"/>
                </a:lnTo>
                <a:lnTo>
                  <a:pt x="723" y="304"/>
                </a:lnTo>
                <a:close/>
              </a:path>
              <a:path w="1269" h="1270">
                <a:moveTo>
                  <a:pt x="965" y="393"/>
                </a:moveTo>
                <a:lnTo>
                  <a:pt x="812" y="0"/>
                </a:lnTo>
                <a:lnTo>
                  <a:pt x="723" y="304"/>
                </a:lnTo>
                <a:lnTo>
                  <a:pt x="965" y="39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25068" y="3153116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69">
                <a:moveTo>
                  <a:pt x="736" y="0"/>
                </a:moveTo>
                <a:lnTo>
                  <a:pt x="342" y="317"/>
                </a:lnTo>
                <a:lnTo>
                  <a:pt x="0" y="774"/>
                </a:lnTo>
                <a:lnTo>
                  <a:pt x="863" y="266"/>
                </a:lnTo>
                <a:lnTo>
                  <a:pt x="1282" y="25"/>
                </a:lnTo>
                <a:lnTo>
                  <a:pt x="73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41456" y="3888109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54" y="0"/>
                </a:moveTo>
                <a:lnTo>
                  <a:pt x="127" y="139"/>
                </a:lnTo>
                <a:lnTo>
                  <a:pt x="50" y="457"/>
                </a:lnTo>
                <a:lnTo>
                  <a:pt x="0" y="596"/>
                </a:lnTo>
                <a:lnTo>
                  <a:pt x="12" y="825"/>
                </a:lnTo>
                <a:lnTo>
                  <a:pt x="215" y="749"/>
                </a:lnTo>
                <a:lnTo>
                  <a:pt x="381" y="622"/>
                </a:lnTo>
                <a:lnTo>
                  <a:pt x="584" y="546"/>
                </a:lnTo>
                <a:lnTo>
                  <a:pt x="469" y="368"/>
                </a:lnTo>
                <a:lnTo>
                  <a:pt x="355" y="165"/>
                </a:lnTo>
                <a:lnTo>
                  <a:pt x="25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5594" y="4103191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1066" y="0"/>
                </a:moveTo>
                <a:lnTo>
                  <a:pt x="0" y="0"/>
                </a:lnTo>
                <a:lnTo>
                  <a:pt x="228" y="622"/>
                </a:lnTo>
                <a:lnTo>
                  <a:pt x="444" y="1270"/>
                </a:lnTo>
                <a:lnTo>
                  <a:pt x="660" y="1905"/>
                </a:lnTo>
                <a:lnTo>
                  <a:pt x="825" y="1282"/>
                </a:lnTo>
                <a:lnTo>
                  <a:pt x="889" y="622"/>
                </a:lnTo>
                <a:lnTo>
                  <a:pt x="10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57517" y="3949101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5" y="0"/>
                </a:moveTo>
                <a:lnTo>
                  <a:pt x="25" y="368"/>
                </a:lnTo>
                <a:lnTo>
                  <a:pt x="0" y="634"/>
                </a:lnTo>
                <a:lnTo>
                  <a:pt x="0" y="977"/>
                </a:lnTo>
                <a:lnTo>
                  <a:pt x="165" y="812"/>
                </a:lnTo>
                <a:lnTo>
                  <a:pt x="355" y="812"/>
                </a:lnTo>
                <a:lnTo>
                  <a:pt x="533" y="634"/>
                </a:lnTo>
                <a:lnTo>
                  <a:pt x="406" y="368"/>
                </a:lnTo>
                <a:lnTo>
                  <a:pt x="165" y="279"/>
                </a:lnTo>
                <a:lnTo>
                  <a:pt x="2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79022" y="3418707"/>
            <a:ext cx="2540" cy="3810"/>
          </a:xfrm>
          <a:custGeom>
            <a:avLst/>
            <a:gdLst/>
            <a:ahLst/>
            <a:cxnLst/>
            <a:rect l="l" t="t" r="r" b="b"/>
            <a:pathLst>
              <a:path w="2539" h="3810">
                <a:moveTo>
                  <a:pt x="457" y="0"/>
                </a:moveTo>
                <a:lnTo>
                  <a:pt x="0" y="88"/>
                </a:lnTo>
                <a:lnTo>
                  <a:pt x="38" y="609"/>
                </a:lnTo>
                <a:lnTo>
                  <a:pt x="127" y="901"/>
                </a:lnTo>
                <a:lnTo>
                  <a:pt x="165" y="1447"/>
                </a:lnTo>
                <a:lnTo>
                  <a:pt x="342" y="1270"/>
                </a:lnTo>
                <a:lnTo>
                  <a:pt x="558" y="1244"/>
                </a:lnTo>
                <a:lnTo>
                  <a:pt x="736" y="1079"/>
                </a:lnTo>
                <a:lnTo>
                  <a:pt x="1346" y="1955"/>
                </a:lnTo>
                <a:lnTo>
                  <a:pt x="1600" y="2743"/>
                </a:lnTo>
                <a:lnTo>
                  <a:pt x="2133" y="3594"/>
                </a:lnTo>
                <a:lnTo>
                  <a:pt x="1879" y="2387"/>
                </a:lnTo>
                <a:lnTo>
                  <a:pt x="1816" y="1244"/>
                </a:lnTo>
                <a:lnTo>
                  <a:pt x="1460" y="12"/>
                </a:lnTo>
                <a:lnTo>
                  <a:pt x="1016" y="127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96045" y="6619484"/>
            <a:ext cx="4445" cy="5715"/>
          </a:xfrm>
          <a:custGeom>
            <a:avLst/>
            <a:gdLst/>
            <a:ahLst/>
            <a:cxnLst/>
            <a:rect l="l" t="t" r="r" b="b"/>
            <a:pathLst>
              <a:path w="4444" h="5715">
                <a:moveTo>
                  <a:pt x="3975" y="0"/>
                </a:moveTo>
                <a:lnTo>
                  <a:pt x="2679" y="1092"/>
                </a:lnTo>
                <a:lnTo>
                  <a:pt x="1320" y="1752"/>
                </a:lnTo>
                <a:lnTo>
                  <a:pt x="0" y="2641"/>
                </a:lnTo>
                <a:lnTo>
                  <a:pt x="1447" y="3543"/>
                </a:lnTo>
                <a:lnTo>
                  <a:pt x="2895" y="4508"/>
                </a:lnTo>
                <a:lnTo>
                  <a:pt x="4343" y="5549"/>
                </a:lnTo>
                <a:lnTo>
                  <a:pt x="4216" y="3619"/>
                </a:lnTo>
                <a:lnTo>
                  <a:pt x="4102" y="2108"/>
                </a:lnTo>
                <a:lnTo>
                  <a:pt x="397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27964" y="8811962"/>
            <a:ext cx="635" cy="1905"/>
          </a:xfrm>
          <a:custGeom>
            <a:avLst/>
            <a:gdLst/>
            <a:ahLst/>
            <a:cxnLst/>
            <a:rect l="l" t="t" r="r" b="b"/>
            <a:pathLst>
              <a:path w="634" h="1904">
                <a:moveTo>
                  <a:pt x="0" y="0"/>
                </a:moveTo>
                <a:lnTo>
                  <a:pt x="50" y="469"/>
                </a:lnTo>
                <a:lnTo>
                  <a:pt x="139" y="914"/>
                </a:lnTo>
                <a:lnTo>
                  <a:pt x="190" y="1384"/>
                </a:lnTo>
                <a:lnTo>
                  <a:pt x="317" y="1231"/>
                </a:lnTo>
                <a:lnTo>
                  <a:pt x="444" y="990"/>
                </a:lnTo>
                <a:lnTo>
                  <a:pt x="571" y="850"/>
                </a:lnTo>
                <a:lnTo>
                  <a:pt x="368" y="508"/>
                </a:lnTo>
                <a:lnTo>
                  <a:pt x="203" y="35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65082" y="956037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70">
                <a:moveTo>
                  <a:pt x="0" y="0"/>
                </a:moveTo>
                <a:lnTo>
                  <a:pt x="584" y="342"/>
                </a:lnTo>
                <a:lnTo>
                  <a:pt x="1155" y="736"/>
                </a:lnTo>
                <a:lnTo>
                  <a:pt x="1752" y="1054"/>
                </a:lnTo>
                <a:lnTo>
                  <a:pt x="1803" y="774"/>
                </a:lnTo>
                <a:lnTo>
                  <a:pt x="1727" y="533"/>
                </a:lnTo>
                <a:lnTo>
                  <a:pt x="1765" y="254"/>
                </a:lnTo>
                <a:lnTo>
                  <a:pt x="1168" y="165"/>
                </a:lnTo>
                <a:lnTo>
                  <a:pt x="584" y="8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15114" y="4701171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21" y="1231"/>
                </a:moveTo>
                <a:close/>
              </a:path>
              <a:path w="1269" h="1270">
                <a:moveTo>
                  <a:pt x="203" y="960"/>
                </a:moveTo>
                <a:lnTo>
                  <a:pt x="0" y="1231"/>
                </a:lnTo>
                <a:lnTo>
                  <a:pt x="203" y="960"/>
                </a:lnTo>
                <a:close/>
              </a:path>
              <a:path w="1269" h="1270">
                <a:moveTo>
                  <a:pt x="797" y="146"/>
                </a:moveTo>
                <a:lnTo>
                  <a:pt x="515" y="495"/>
                </a:lnTo>
                <a:lnTo>
                  <a:pt x="203" y="960"/>
                </a:lnTo>
                <a:lnTo>
                  <a:pt x="609" y="495"/>
                </a:lnTo>
                <a:lnTo>
                  <a:pt x="797" y="146"/>
                </a:lnTo>
                <a:close/>
              </a:path>
              <a:path w="1269" h="1270">
                <a:moveTo>
                  <a:pt x="901" y="25"/>
                </a:moveTo>
                <a:close/>
              </a:path>
              <a:path w="1269" h="1270">
                <a:moveTo>
                  <a:pt x="876" y="0"/>
                </a:moveTo>
                <a:close/>
              </a:path>
              <a:path w="1269" h="1270">
                <a:moveTo>
                  <a:pt x="901" y="12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3495" y="43293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006774" y="986949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0"/>
                </a:moveTo>
                <a:lnTo>
                  <a:pt x="165" y="203"/>
                </a:lnTo>
                <a:lnTo>
                  <a:pt x="177" y="6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83521" y="43290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" y="0"/>
                </a:moveTo>
                <a:lnTo>
                  <a:pt x="12" y="165"/>
                </a:lnTo>
                <a:lnTo>
                  <a:pt x="190" y="215"/>
                </a:lnTo>
                <a:lnTo>
                  <a:pt x="3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80128" y="789425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66" y="0"/>
                </a:moveTo>
                <a:lnTo>
                  <a:pt x="88" y="63"/>
                </a:lnTo>
                <a:lnTo>
                  <a:pt x="165" y="215"/>
                </a:lnTo>
                <a:lnTo>
                  <a:pt x="2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14648" y="3727910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270" y="0"/>
                </a:moveTo>
                <a:lnTo>
                  <a:pt x="3162" y="1092"/>
                </a:lnTo>
                <a:lnTo>
                  <a:pt x="1536" y="2362"/>
                </a:lnTo>
                <a:lnTo>
                  <a:pt x="0" y="3682"/>
                </a:lnTo>
                <a:lnTo>
                  <a:pt x="787" y="4216"/>
                </a:lnTo>
                <a:lnTo>
                  <a:pt x="1511" y="4914"/>
                </a:lnTo>
                <a:lnTo>
                  <a:pt x="2286" y="5511"/>
                </a:lnTo>
                <a:lnTo>
                  <a:pt x="3162" y="3759"/>
                </a:lnTo>
                <a:lnTo>
                  <a:pt x="4076" y="1981"/>
                </a:lnTo>
                <a:lnTo>
                  <a:pt x="527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06544" y="9869709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393" y="0"/>
                </a:moveTo>
                <a:lnTo>
                  <a:pt x="266" y="139"/>
                </a:lnTo>
                <a:lnTo>
                  <a:pt x="139" y="165"/>
                </a:lnTo>
                <a:lnTo>
                  <a:pt x="0" y="304"/>
                </a:lnTo>
                <a:lnTo>
                  <a:pt x="190" y="520"/>
                </a:lnTo>
                <a:lnTo>
                  <a:pt x="228" y="800"/>
                </a:lnTo>
                <a:lnTo>
                  <a:pt x="393" y="1028"/>
                </a:lnTo>
                <a:lnTo>
                  <a:pt x="39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375518" y="984159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5">
                <a:moveTo>
                  <a:pt x="1930" y="0"/>
                </a:moveTo>
                <a:lnTo>
                  <a:pt x="1282" y="482"/>
                </a:lnTo>
                <a:lnTo>
                  <a:pt x="647" y="1155"/>
                </a:lnTo>
                <a:lnTo>
                  <a:pt x="0" y="1866"/>
                </a:lnTo>
                <a:lnTo>
                  <a:pt x="139" y="1816"/>
                </a:lnTo>
                <a:lnTo>
                  <a:pt x="368" y="1739"/>
                </a:lnTo>
                <a:lnTo>
                  <a:pt x="546" y="1574"/>
                </a:lnTo>
                <a:lnTo>
                  <a:pt x="711" y="1396"/>
                </a:lnTo>
                <a:lnTo>
                  <a:pt x="876" y="1231"/>
                </a:lnTo>
                <a:lnTo>
                  <a:pt x="1231" y="863"/>
                </a:lnTo>
                <a:lnTo>
                  <a:pt x="1587" y="419"/>
                </a:lnTo>
                <a:lnTo>
                  <a:pt x="193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82427" y="6400936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0" y="0"/>
                </a:moveTo>
                <a:lnTo>
                  <a:pt x="2235" y="2146"/>
                </a:lnTo>
                <a:lnTo>
                  <a:pt x="3441" y="3289"/>
                </a:lnTo>
                <a:lnTo>
                  <a:pt x="3670" y="2692"/>
                </a:lnTo>
                <a:lnTo>
                  <a:pt x="3733" y="1892"/>
                </a:lnTo>
                <a:lnTo>
                  <a:pt x="4013" y="1358"/>
                </a:lnTo>
                <a:lnTo>
                  <a:pt x="2666" y="889"/>
                </a:lnTo>
                <a:lnTo>
                  <a:pt x="1447" y="59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78935" y="6511508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4">
                <a:moveTo>
                  <a:pt x="2514" y="0"/>
                </a:moveTo>
                <a:lnTo>
                  <a:pt x="1651" y="927"/>
                </a:lnTo>
                <a:lnTo>
                  <a:pt x="622" y="1524"/>
                </a:lnTo>
                <a:lnTo>
                  <a:pt x="0" y="2946"/>
                </a:lnTo>
                <a:lnTo>
                  <a:pt x="3835" y="9537"/>
                </a:lnTo>
                <a:lnTo>
                  <a:pt x="8356" y="12509"/>
                </a:lnTo>
                <a:lnTo>
                  <a:pt x="13131" y="14109"/>
                </a:lnTo>
                <a:lnTo>
                  <a:pt x="10160" y="10414"/>
                </a:lnTo>
                <a:lnTo>
                  <a:pt x="6642" y="5702"/>
                </a:lnTo>
                <a:lnTo>
                  <a:pt x="25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07631" y="1874482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89" y="1028"/>
                </a:moveTo>
                <a:close/>
              </a:path>
              <a:path w="1269" h="1269">
                <a:moveTo>
                  <a:pt x="25" y="965"/>
                </a:moveTo>
                <a:close/>
              </a:path>
              <a:path w="1269" h="1269">
                <a:moveTo>
                  <a:pt x="362" y="774"/>
                </a:moveTo>
                <a:lnTo>
                  <a:pt x="76" y="774"/>
                </a:lnTo>
                <a:lnTo>
                  <a:pt x="25" y="1028"/>
                </a:lnTo>
                <a:lnTo>
                  <a:pt x="362" y="774"/>
                </a:lnTo>
                <a:close/>
              </a:path>
              <a:path w="1269" h="1269">
                <a:moveTo>
                  <a:pt x="434" y="698"/>
                </a:moveTo>
                <a:lnTo>
                  <a:pt x="101" y="698"/>
                </a:lnTo>
                <a:lnTo>
                  <a:pt x="362" y="774"/>
                </a:lnTo>
                <a:close/>
              </a:path>
              <a:path w="1269" h="1269">
                <a:moveTo>
                  <a:pt x="241" y="0"/>
                </a:moveTo>
                <a:lnTo>
                  <a:pt x="88" y="711"/>
                </a:lnTo>
                <a:lnTo>
                  <a:pt x="434" y="698"/>
                </a:lnTo>
                <a:lnTo>
                  <a:pt x="749" y="457"/>
                </a:lnTo>
                <a:lnTo>
                  <a:pt x="508" y="406"/>
                </a:lnTo>
                <a:lnTo>
                  <a:pt x="393" y="165"/>
                </a:lnTo>
                <a:lnTo>
                  <a:pt x="241" y="0"/>
                </a:lnTo>
                <a:close/>
              </a:path>
              <a:path w="1269" h="1269">
                <a:moveTo>
                  <a:pt x="177" y="317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94022" y="1930947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0" y="0"/>
                </a:moveTo>
                <a:lnTo>
                  <a:pt x="101" y="228"/>
                </a:lnTo>
                <a:lnTo>
                  <a:pt x="177" y="431"/>
                </a:lnTo>
                <a:lnTo>
                  <a:pt x="279" y="660"/>
                </a:lnTo>
                <a:lnTo>
                  <a:pt x="330" y="507"/>
                </a:lnTo>
                <a:lnTo>
                  <a:pt x="215" y="330"/>
                </a:lnTo>
                <a:lnTo>
                  <a:pt x="114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8042" y="3503674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0"/>
                </a:moveTo>
                <a:lnTo>
                  <a:pt x="304" y="495"/>
                </a:lnTo>
                <a:lnTo>
                  <a:pt x="469" y="965"/>
                </a:lnTo>
                <a:lnTo>
                  <a:pt x="762" y="1460"/>
                </a:lnTo>
                <a:lnTo>
                  <a:pt x="965" y="1054"/>
                </a:lnTo>
                <a:lnTo>
                  <a:pt x="1397" y="292"/>
                </a:lnTo>
                <a:lnTo>
                  <a:pt x="914" y="177"/>
                </a:lnTo>
                <a:lnTo>
                  <a:pt x="482" y="11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03566" y="1875662"/>
            <a:ext cx="38100" cy="3175"/>
          </a:xfrm>
          <a:custGeom>
            <a:avLst/>
            <a:gdLst/>
            <a:ahLst/>
            <a:cxnLst/>
            <a:rect l="l" t="t" r="r" b="b"/>
            <a:pathLst>
              <a:path w="38100" h="3175">
                <a:moveTo>
                  <a:pt x="1498" y="1892"/>
                </a:moveTo>
                <a:lnTo>
                  <a:pt x="1206" y="1993"/>
                </a:lnTo>
                <a:lnTo>
                  <a:pt x="317" y="2692"/>
                </a:lnTo>
                <a:lnTo>
                  <a:pt x="0" y="2984"/>
                </a:lnTo>
                <a:lnTo>
                  <a:pt x="368" y="2857"/>
                </a:lnTo>
                <a:lnTo>
                  <a:pt x="584" y="2692"/>
                </a:lnTo>
                <a:lnTo>
                  <a:pt x="952" y="2565"/>
                </a:lnTo>
                <a:lnTo>
                  <a:pt x="1498" y="1892"/>
                </a:lnTo>
                <a:close/>
              </a:path>
              <a:path w="38100" h="3175">
                <a:moveTo>
                  <a:pt x="3213" y="647"/>
                </a:moveTo>
                <a:lnTo>
                  <a:pt x="3162" y="444"/>
                </a:lnTo>
                <a:lnTo>
                  <a:pt x="2781" y="647"/>
                </a:lnTo>
                <a:lnTo>
                  <a:pt x="2603" y="850"/>
                </a:lnTo>
                <a:lnTo>
                  <a:pt x="2324" y="1054"/>
                </a:lnTo>
                <a:lnTo>
                  <a:pt x="2070" y="1282"/>
                </a:lnTo>
                <a:lnTo>
                  <a:pt x="1930" y="1244"/>
                </a:lnTo>
                <a:lnTo>
                  <a:pt x="1549" y="1828"/>
                </a:lnTo>
                <a:lnTo>
                  <a:pt x="2489" y="1282"/>
                </a:lnTo>
                <a:lnTo>
                  <a:pt x="3213" y="647"/>
                </a:lnTo>
                <a:close/>
              </a:path>
              <a:path w="38100" h="3175">
                <a:moveTo>
                  <a:pt x="37668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61398" y="649025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17" y="0"/>
                </a:moveTo>
                <a:lnTo>
                  <a:pt x="152" y="114"/>
                </a:lnTo>
                <a:lnTo>
                  <a:pt x="0" y="292"/>
                </a:lnTo>
                <a:lnTo>
                  <a:pt x="0" y="419"/>
                </a:lnTo>
                <a:lnTo>
                  <a:pt x="203" y="13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112126" y="957740"/>
            <a:ext cx="41275" cy="28575"/>
          </a:xfrm>
          <a:custGeom>
            <a:avLst/>
            <a:gdLst/>
            <a:ahLst/>
            <a:cxnLst/>
            <a:rect l="l" t="t" r="r" b="b"/>
            <a:pathLst>
              <a:path w="41275" h="28575">
                <a:moveTo>
                  <a:pt x="21310" y="0"/>
                </a:moveTo>
                <a:lnTo>
                  <a:pt x="14757" y="114"/>
                </a:lnTo>
                <a:lnTo>
                  <a:pt x="3949" y="13627"/>
                </a:lnTo>
                <a:lnTo>
                  <a:pt x="1219" y="13131"/>
                </a:lnTo>
                <a:lnTo>
                  <a:pt x="0" y="13131"/>
                </a:lnTo>
                <a:lnTo>
                  <a:pt x="990" y="13842"/>
                </a:lnTo>
                <a:lnTo>
                  <a:pt x="3111" y="14681"/>
                </a:lnTo>
                <a:lnTo>
                  <a:pt x="1435" y="16776"/>
                </a:lnTo>
                <a:lnTo>
                  <a:pt x="6108" y="20142"/>
                </a:lnTo>
                <a:lnTo>
                  <a:pt x="10566" y="24917"/>
                </a:lnTo>
                <a:lnTo>
                  <a:pt x="21640" y="28447"/>
                </a:lnTo>
                <a:lnTo>
                  <a:pt x="28168" y="27736"/>
                </a:lnTo>
                <a:lnTo>
                  <a:pt x="34963" y="28168"/>
                </a:lnTo>
                <a:lnTo>
                  <a:pt x="41173" y="28168"/>
                </a:lnTo>
                <a:lnTo>
                  <a:pt x="41173" y="26365"/>
                </a:lnTo>
                <a:lnTo>
                  <a:pt x="40690" y="25222"/>
                </a:lnTo>
                <a:lnTo>
                  <a:pt x="40500" y="23660"/>
                </a:lnTo>
                <a:lnTo>
                  <a:pt x="22682" y="596"/>
                </a:lnTo>
                <a:lnTo>
                  <a:pt x="2131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15785" y="798807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12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68805" y="5834189"/>
            <a:ext cx="27940" cy="31750"/>
          </a:xfrm>
          <a:custGeom>
            <a:avLst/>
            <a:gdLst/>
            <a:ahLst/>
            <a:cxnLst/>
            <a:rect l="l" t="t" r="r" b="b"/>
            <a:pathLst>
              <a:path w="27939" h="31750">
                <a:moveTo>
                  <a:pt x="673" y="825"/>
                </a:moveTo>
                <a:lnTo>
                  <a:pt x="520" y="520"/>
                </a:lnTo>
                <a:lnTo>
                  <a:pt x="241" y="317"/>
                </a:lnTo>
                <a:lnTo>
                  <a:pt x="114" y="0"/>
                </a:lnTo>
                <a:lnTo>
                  <a:pt x="139" y="355"/>
                </a:lnTo>
                <a:lnTo>
                  <a:pt x="406" y="558"/>
                </a:lnTo>
                <a:lnTo>
                  <a:pt x="571" y="825"/>
                </a:lnTo>
                <a:close/>
              </a:path>
              <a:path w="27939" h="31750">
                <a:moveTo>
                  <a:pt x="27647" y="30746"/>
                </a:moveTo>
                <a:lnTo>
                  <a:pt x="27279" y="30340"/>
                </a:lnTo>
                <a:lnTo>
                  <a:pt x="27012" y="30060"/>
                </a:lnTo>
                <a:lnTo>
                  <a:pt x="26644" y="29667"/>
                </a:lnTo>
                <a:lnTo>
                  <a:pt x="26631" y="30086"/>
                </a:lnTo>
                <a:lnTo>
                  <a:pt x="26733" y="30391"/>
                </a:lnTo>
                <a:lnTo>
                  <a:pt x="26720" y="30835"/>
                </a:lnTo>
                <a:lnTo>
                  <a:pt x="26708" y="30962"/>
                </a:lnTo>
                <a:lnTo>
                  <a:pt x="26670" y="31153"/>
                </a:lnTo>
                <a:lnTo>
                  <a:pt x="27025" y="31013"/>
                </a:lnTo>
                <a:lnTo>
                  <a:pt x="27647" y="3074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10410" y="18112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5">
                <a:moveTo>
                  <a:pt x="558" y="0"/>
                </a:moveTo>
                <a:lnTo>
                  <a:pt x="393" y="88"/>
                </a:lnTo>
                <a:lnTo>
                  <a:pt x="114" y="266"/>
                </a:lnTo>
                <a:lnTo>
                  <a:pt x="25" y="647"/>
                </a:lnTo>
                <a:lnTo>
                  <a:pt x="50" y="990"/>
                </a:lnTo>
                <a:lnTo>
                  <a:pt x="0" y="1358"/>
                </a:lnTo>
                <a:lnTo>
                  <a:pt x="253" y="990"/>
                </a:lnTo>
                <a:lnTo>
                  <a:pt x="596" y="647"/>
                </a:lnTo>
                <a:lnTo>
                  <a:pt x="888" y="279"/>
                </a:lnTo>
                <a:lnTo>
                  <a:pt x="673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500262" y="109074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152" y="0"/>
                </a:moveTo>
                <a:lnTo>
                  <a:pt x="0" y="342"/>
                </a:lnTo>
                <a:lnTo>
                  <a:pt x="304" y="609"/>
                </a:lnTo>
                <a:lnTo>
                  <a:pt x="1371" y="736"/>
                </a:lnTo>
                <a:lnTo>
                  <a:pt x="863" y="431"/>
                </a:lnTo>
                <a:lnTo>
                  <a:pt x="508" y="203"/>
                </a:lnTo>
                <a:lnTo>
                  <a:pt x="15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383184" y="68102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0"/>
                </a:moveTo>
                <a:lnTo>
                  <a:pt x="317" y="914"/>
                </a:lnTo>
                <a:lnTo>
                  <a:pt x="838" y="1816"/>
                </a:lnTo>
                <a:lnTo>
                  <a:pt x="1092" y="2743"/>
                </a:lnTo>
                <a:lnTo>
                  <a:pt x="1600" y="2324"/>
                </a:lnTo>
                <a:lnTo>
                  <a:pt x="1447" y="1904"/>
                </a:lnTo>
                <a:lnTo>
                  <a:pt x="1396" y="1473"/>
                </a:lnTo>
                <a:lnTo>
                  <a:pt x="1231" y="1041"/>
                </a:lnTo>
                <a:lnTo>
                  <a:pt x="1155" y="736"/>
                </a:lnTo>
                <a:lnTo>
                  <a:pt x="952" y="355"/>
                </a:lnTo>
                <a:lnTo>
                  <a:pt x="634" y="215"/>
                </a:lnTo>
                <a:lnTo>
                  <a:pt x="317" y="12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66195" y="3606558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41" y="469"/>
                </a:moveTo>
                <a:lnTo>
                  <a:pt x="76" y="431"/>
                </a:lnTo>
                <a:lnTo>
                  <a:pt x="38" y="596"/>
                </a:lnTo>
                <a:lnTo>
                  <a:pt x="38" y="749"/>
                </a:lnTo>
                <a:lnTo>
                  <a:pt x="76" y="939"/>
                </a:lnTo>
                <a:lnTo>
                  <a:pt x="114" y="736"/>
                </a:lnTo>
                <a:lnTo>
                  <a:pt x="241" y="469"/>
                </a:lnTo>
                <a:close/>
              </a:path>
              <a:path w="635" h="1270">
                <a:moveTo>
                  <a:pt x="533" y="584"/>
                </a:moveTo>
                <a:lnTo>
                  <a:pt x="469" y="381"/>
                </a:lnTo>
                <a:lnTo>
                  <a:pt x="406" y="203"/>
                </a:lnTo>
                <a:lnTo>
                  <a:pt x="342" y="0"/>
                </a:lnTo>
                <a:lnTo>
                  <a:pt x="342" y="177"/>
                </a:lnTo>
                <a:lnTo>
                  <a:pt x="254" y="469"/>
                </a:lnTo>
                <a:lnTo>
                  <a:pt x="431" y="52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09082" y="351290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14" y="0"/>
                </a:moveTo>
                <a:lnTo>
                  <a:pt x="50" y="190"/>
                </a:lnTo>
                <a:lnTo>
                  <a:pt x="0" y="495"/>
                </a:lnTo>
                <a:lnTo>
                  <a:pt x="241" y="419"/>
                </a:lnTo>
                <a:lnTo>
                  <a:pt x="368" y="393"/>
                </a:lnTo>
                <a:lnTo>
                  <a:pt x="279" y="253"/>
                </a:lnTo>
                <a:lnTo>
                  <a:pt x="203" y="12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283041" y="488959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66" y="0"/>
                </a:moveTo>
                <a:lnTo>
                  <a:pt x="88" y="165"/>
                </a:lnTo>
                <a:lnTo>
                  <a:pt x="190" y="317"/>
                </a:lnTo>
                <a:lnTo>
                  <a:pt x="241" y="114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322389" y="4156910"/>
            <a:ext cx="3175" cy="8890"/>
          </a:xfrm>
          <a:custGeom>
            <a:avLst/>
            <a:gdLst/>
            <a:ahLst/>
            <a:cxnLst/>
            <a:rect l="l" t="t" r="r" b="b"/>
            <a:pathLst>
              <a:path w="3175" h="8889">
                <a:moveTo>
                  <a:pt x="1562" y="0"/>
                </a:moveTo>
                <a:lnTo>
                  <a:pt x="800" y="1638"/>
                </a:lnTo>
                <a:lnTo>
                  <a:pt x="203" y="3606"/>
                </a:lnTo>
                <a:lnTo>
                  <a:pt x="0" y="6451"/>
                </a:lnTo>
                <a:lnTo>
                  <a:pt x="914" y="7505"/>
                </a:lnTo>
                <a:lnTo>
                  <a:pt x="1816" y="8115"/>
                </a:lnTo>
                <a:lnTo>
                  <a:pt x="2717" y="8813"/>
                </a:lnTo>
                <a:lnTo>
                  <a:pt x="2273" y="6413"/>
                </a:lnTo>
                <a:lnTo>
                  <a:pt x="1892" y="3657"/>
                </a:lnTo>
                <a:lnTo>
                  <a:pt x="15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94682" y="8811502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41" y="0"/>
                </a:moveTo>
                <a:lnTo>
                  <a:pt x="139" y="127"/>
                </a:lnTo>
                <a:lnTo>
                  <a:pt x="88" y="304"/>
                </a:lnTo>
                <a:lnTo>
                  <a:pt x="0" y="431"/>
                </a:lnTo>
                <a:lnTo>
                  <a:pt x="139" y="406"/>
                </a:lnTo>
                <a:lnTo>
                  <a:pt x="317" y="304"/>
                </a:lnTo>
                <a:lnTo>
                  <a:pt x="317" y="152"/>
                </a:lnTo>
                <a:lnTo>
                  <a:pt x="24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443304" y="530138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444" y="0"/>
                </a:moveTo>
                <a:lnTo>
                  <a:pt x="292" y="114"/>
                </a:lnTo>
                <a:lnTo>
                  <a:pt x="152" y="253"/>
                </a:lnTo>
                <a:lnTo>
                  <a:pt x="0" y="368"/>
                </a:lnTo>
                <a:lnTo>
                  <a:pt x="165" y="292"/>
                </a:lnTo>
                <a:lnTo>
                  <a:pt x="304" y="190"/>
                </a:lnTo>
                <a:lnTo>
                  <a:pt x="44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08102" y="8671133"/>
            <a:ext cx="14604" cy="21590"/>
          </a:xfrm>
          <a:custGeom>
            <a:avLst/>
            <a:gdLst/>
            <a:ahLst/>
            <a:cxnLst/>
            <a:rect l="l" t="t" r="r" b="b"/>
            <a:pathLst>
              <a:path w="14604" h="21590">
                <a:moveTo>
                  <a:pt x="0" y="0"/>
                </a:moveTo>
                <a:lnTo>
                  <a:pt x="2857" y="4787"/>
                </a:lnTo>
                <a:lnTo>
                  <a:pt x="5892" y="10375"/>
                </a:lnTo>
                <a:lnTo>
                  <a:pt x="10756" y="20154"/>
                </a:lnTo>
                <a:lnTo>
                  <a:pt x="9906" y="20840"/>
                </a:lnTo>
                <a:lnTo>
                  <a:pt x="9144" y="20993"/>
                </a:lnTo>
                <a:lnTo>
                  <a:pt x="9359" y="20993"/>
                </a:lnTo>
                <a:lnTo>
                  <a:pt x="11328" y="21259"/>
                </a:lnTo>
                <a:lnTo>
                  <a:pt x="12954" y="20167"/>
                </a:lnTo>
                <a:lnTo>
                  <a:pt x="14605" y="18834"/>
                </a:lnTo>
                <a:lnTo>
                  <a:pt x="12242" y="15062"/>
                </a:lnTo>
                <a:lnTo>
                  <a:pt x="4787" y="1905"/>
                </a:lnTo>
                <a:lnTo>
                  <a:pt x="2565" y="69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746996" y="4210812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12" y="0"/>
                </a:moveTo>
                <a:lnTo>
                  <a:pt x="25" y="279"/>
                </a:lnTo>
                <a:lnTo>
                  <a:pt x="0" y="546"/>
                </a:lnTo>
                <a:lnTo>
                  <a:pt x="25" y="825"/>
                </a:lnTo>
                <a:lnTo>
                  <a:pt x="292" y="635"/>
                </a:lnTo>
                <a:lnTo>
                  <a:pt x="787" y="292"/>
                </a:lnTo>
                <a:lnTo>
                  <a:pt x="495" y="203"/>
                </a:lnTo>
                <a:lnTo>
                  <a:pt x="292" y="88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554062" y="9448148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533" y="0"/>
                </a:moveTo>
                <a:lnTo>
                  <a:pt x="584" y="203"/>
                </a:lnTo>
                <a:lnTo>
                  <a:pt x="406" y="457"/>
                </a:lnTo>
                <a:lnTo>
                  <a:pt x="203" y="533"/>
                </a:lnTo>
                <a:lnTo>
                  <a:pt x="0" y="685"/>
                </a:lnTo>
                <a:lnTo>
                  <a:pt x="101" y="927"/>
                </a:lnTo>
                <a:lnTo>
                  <a:pt x="228" y="1104"/>
                </a:lnTo>
                <a:lnTo>
                  <a:pt x="330" y="1320"/>
                </a:lnTo>
                <a:lnTo>
                  <a:pt x="444" y="901"/>
                </a:lnTo>
                <a:lnTo>
                  <a:pt x="546" y="546"/>
                </a:lnTo>
                <a:lnTo>
                  <a:pt x="647" y="12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91047" y="926122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304" y="0"/>
                </a:moveTo>
                <a:lnTo>
                  <a:pt x="0" y="0"/>
                </a:lnTo>
                <a:lnTo>
                  <a:pt x="114" y="139"/>
                </a:lnTo>
                <a:lnTo>
                  <a:pt x="228" y="292"/>
                </a:lnTo>
                <a:lnTo>
                  <a:pt x="342" y="431"/>
                </a:lnTo>
                <a:lnTo>
                  <a:pt x="342" y="292"/>
                </a:lnTo>
                <a:lnTo>
                  <a:pt x="368" y="6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686983" y="932668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38" y="38"/>
                </a:moveTo>
                <a:close/>
              </a:path>
              <a:path w="635" h="634">
                <a:moveTo>
                  <a:pt x="50" y="165"/>
                </a:moveTo>
                <a:close/>
              </a:path>
              <a:path w="635" h="634">
                <a:moveTo>
                  <a:pt x="76" y="88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65679" y="835564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12" y="0"/>
                </a:moveTo>
                <a:lnTo>
                  <a:pt x="0" y="609"/>
                </a:lnTo>
                <a:lnTo>
                  <a:pt x="139" y="863"/>
                </a:lnTo>
                <a:lnTo>
                  <a:pt x="38" y="1689"/>
                </a:lnTo>
                <a:lnTo>
                  <a:pt x="342" y="1739"/>
                </a:lnTo>
                <a:lnTo>
                  <a:pt x="660" y="1727"/>
                </a:lnTo>
                <a:lnTo>
                  <a:pt x="965" y="1765"/>
                </a:lnTo>
                <a:lnTo>
                  <a:pt x="647" y="1181"/>
                </a:lnTo>
                <a:lnTo>
                  <a:pt x="292" y="635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900819" y="4054973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2819" y="0"/>
                </a:moveTo>
                <a:lnTo>
                  <a:pt x="1790" y="215"/>
                </a:lnTo>
                <a:lnTo>
                  <a:pt x="965" y="50"/>
                </a:lnTo>
                <a:lnTo>
                  <a:pt x="0" y="177"/>
                </a:lnTo>
                <a:lnTo>
                  <a:pt x="139" y="939"/>
                </a:lnTo>
                <a:lnTo>
                  <a:pt x="368" y="1651"/>
                </a:lnTo>
                <a:lnTo>
                  <a:pt x="393" y="2489"/>
                </a:lnTo>
                <a:lnTo>
                  <a:pt x="1206" y="1663"/>
                </a:lnTo>
                <a:lnTo>
                  <a:pt x="1981" y="800"/>
                </a:lnTo>
                <a:lnTo>
                  <a:pt x="281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404607" y="4505207"/>
            <a:ext cx="4445" cy="1905"/>
          </a:xfrm>
          <a:custGeom>
            <a:avLst/>
            <a:gdLst/>
            <a:ahLst/>
            <a:cxnLst/>
            <a:rect l="l" t="t" r="r" b="b"/>
            <a:pathLst>
              <a:path w="4445" h="1904">
                <a:moveTo>
                  <a:pt x="1358" y="0"/>
                </a:moveTo>
                <a:lnTo>
                  <a:pt x="0" y="114"/>
                </a:lnTo>
                <a:lnTo>
                  <a:pt x="1155" y="1041"/>
                </a:lnTo>
                <a:lnTo>
                  <a:pt x="2641" y="1485"/>
                </a:lnTo>
                <a:lnTo>
                  <a:pt x="4419" y="1498"/>
                </a:lnTo>
                <a:lnTo>
                  <a:pt x="4356" y="1092"/>
                </a:lnTo>
                <a:lnTo>
                  <a:pt x="4305" y="698"/>
                </a:lnTo>
                <a:lnTo>
                  <a:pt x="4241" y="292"/>
                </a:lnTo>
                <a:lnTo>
                  <a:pt x="2819" y="228"/>
                </a:lnTo>
                <a:lnTo>
                  <a:pt x="135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793756" y="442024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57" y="0"/>
                </a:moveTo>
                <a:lnTo>
                  <a:pt x="152" y="279"/>
                </a:lnTo>
                <a:lnTo>
                  <a:pt x="0" y="406"/>
                </a:lnTo>
                <a:lnTo>
                  <a:pt x="215" y="558"/>
                </a:lnTo>
                <a:lnTo>
                  <a:pt x="444" y="736"/>
                </a:lnTo>
                <a:lnTo>
                  <a:pt x="660" y="889"/>
                </a:lnTo>
                <a:lnTo>
                  <a:pt x="596" y="571"/>
                </a:lnTo>
                <a:lnTo>
                  <a:pt x="520" y="304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68999" y="45342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0"/>
                </a:moveTo>
                <a:lnTo>
                  <a:pt x="139" y="190"/>
                </a:lnTo>
                <a:lnTo>
                  <a:pt x="292" y="317"/>
                </a:lnTo>
                <a:lnTo>
                  <a:pt x="431" y="495"/>
                </a:lnTo>
                <a:lnTo>
                  <a:pt x="317" y="228"/>
                </a:lnTo>
                <a:lnTo>
                  <a:pt x="152" y="19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794273" y="44291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152" y="0"/>
                </a:moveTo>
                <a:lnTo>
                  <a:pt x="101" y="152"/>
                </a:lnTo>
                <a:lnTo>
                  <a:pt x="0" y="355"/>
                </a:lnTo>
                <a:lnTo>
                  <a:pt x="139" y="215"/>
                </a:lnTo>
                <a:lnTo>
                  <a:pt x="165" y="3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490112" y="1262942"/>
            <a:ext cx="5715" cy="5715"/>
          </a:xfrm>
          <a:custGeom>
            <a:avLst/>
            <a:gdLst/>
            <a:ahLst/>
            <a:cxnLst/>
            <a:rect l="l" t="t" r="r" b="b"/>
            <a:pathLst>
              <a:path w="5714" h="5715">
                <a:moveTo>
                  <a:pt x="5130" y="0"/>
                </a:moveTo>
                <a:lnTo>
                  <a:pt x="2159" y="1320"/>
                </a:lnTo>
                <a:lnTo>
                  <a:pt x="406" y="3225"/>
                </a:lnTo>
                <a:lnTo>
                  <a:pt x="0" y="5588"/>
                </a:lnTo>
                <a:lnTo>
                  <a:pt x="1397" y="3886"/>
                </a:lnTo>
                <a:lnTo>
                  <a:pt x="3175" y="1993"/>
                </a:lnTo>
                <a:lnTo>
                  <a:pt x="513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780713" y="352314"/>
            <a:ext cx="5715" cy="6985"/>
          </a:xfrm>
          <a:custGeom>
            <a:avLst/>
            <a:gdLst/>
            <a:ahLst/>
            <a:cxnLst/>
            <a:rect l="l" t="t" r="r" b="b"/>
            <a:pathLst>
              <a:path w="5714" h="6985">
                <a:moveTo>
                  <a:pt x="5219" y="0"/>
                </a:moveTo>
                <a:lnTo>
                  <a:pt x="4318" y="292"/>
                </a:lnTo>
                <a:lnTo>
                  <a:pt x="3416" y="381"/>
                </a:lnTo>
                <a:lnTo>
                  <a:pt x="2514" y="736"/>
                </a:lnTo>
                <a:lnTo>
                  <a:pt x="1727" y="1600"/>
                </a:lnTo>
                <a:lnTo>
                  <a:pt x="838" y="2197"/>
                </a:lnTo>
                <a:lnTo>
                  <a:pt x="0" y="2984"/>
                </a:lnTo>
                <a:lnTo>
                  <a:pt x="1600" y="5105"/>
                </a:lnTo>
                <a:lnTo>
                  <a:pt x="3352" y="6286"/>
                </a:lnTo>
                <a:lnTo>
                  <a:pt x="5219" y="6819"/>
                </a:lnTo>
                <a:lnTo>
                  <a:pt x="5156" y="4432"/>
                </a:lnTo>
                <a:lnTo>
                  <a:pt x="5168" y="2184"/>
                </a:lnTo>
                <a:lnTo>
                  <a:pt x="521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92768" y="878460"/>
            <a:ext cx="5080" cy="10795"/>
          </a:xfrm>
          <a:custGeom>
            <a:avLst/>
            <a:gdLst/>
            <a:ahLst/>
            <a:cxnLst/>
            <a:rect l="l" t="t" r="r" b="b"/>
            <a:pathLst>
              <a:path w="5080" h="10794">
                <a:moveTo>
                  <a:pt x="3086" y="0"/>
                </a:moveTo>
                <a:lnTo>
                  <a:pt x="1993" y="4178"/>
                </a:lnTo>
                <a:lnTo>
                  <a:pt x="990" y="7594"/>
                </a:lnTo>
                <a:lnTo>
                  <a:pt x="0" y="10325"/>
                </a:lnTo>
                <a:lnTo>
                  <a:pt x="1536" y="10159"/>
                </a:lnTo>
                <a:lnTo>
                  <a:pt x="4635" y="9791"/>
                </a:lnTo>
                <a:lnTo>
                  <a:pt x="4724" y="5359"/>
                </a:lnTo>
                <a:lnTo>
                  <a:pt x="4051" y="2400"/>
                </a:lnTo>
                <a:lnTo>
                  <a:pt x="308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40786" y="766040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50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0201" y="14077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0"/>
                </a:moveTo>
                <a:lnTo>
                  <a:pt x="12" y="215"/>
                </a:lnTo>
                <a:lnTo>
                  <a:pt x="50" y="6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08456" y="4467603"/>
            <a:ext cx="1270" cy="5715"/>
          </a:xfrm>
          <a:custGeom>
            <a:avLst/>
            <a:gdLst/>
            <a:ahLst/>
            <a:cxnLst/>
            <a:rect l="l" t="t" r="r" b="b"/>
            <a:pathLst>
              <a:path w="1270" h="5714">
                <a:moveTo>
                  <a:pt x="0" y="0"/>
                </a:moveTo>
                <a:lnTo>
                  <a:pt x="279" y="1739"/>
                </a:lnTo>
                <a:lnTo>
                  <a:pt x="482" y="3543"/>
                </a:lnTo>
                <a:lnTo>
                  <a:pt x="736" y="5295"/>
                </a:lnTo>
                <a:lnTo>
                  <a:pt x="914" y="3530"/>
                </a:lnTo>
                <a:lnTo>
                  <a:pt x="774" y="177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38033" y="4520961"/>
            <a:ext cx="5080" cy="4445"/>
          </a:xfrm>
          <a:custGeom>
            <a:avLst/>
            <a:gdLst/>
            <a:ahLst/>
            <a:cxnLst/>
            <a:rect l="l" t="t" r="r" b="b"/>
            <a:pathLst>
              <a:path w="5080" h="4445">
                <a:moveTo>
                  <a:pt x="4787" y="0"/>
                </a:moveTo>
                <a:lnTo>
                  <a:pt x="3111" y="889"/>
                </a:lnTo>
                <a:lnTo>
                  <a:pt x="1612" y="1460"/>
                </a:lnTo>
                <a:lnTo>
                  <a:pt x="0" y="2222"/>
                </a:lnTo>
                <a:lnTo>
                  <a:pt x="457" y="2946"/>
                </a:lnTo>
                <a:lnTo>
                  <a:pt x="965" y="3556"/>
                </a:lnTo>
                <a:lnTo>
                  <a:pt x="1397" y="4330"/>
                </a:lnTo>
                <a:lnTo>
                  <a:pt x="3467" y="1663"/>
                </a:lnTo>
                <a:lnTo>
                  <a:pt x="47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85638" y="43352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3" y="0"/>
                </a:moveTo>
                <a:lnTo>
                  <a:pt x="88" y="63"/>
                </a:lnTo>
                <a:lnTo>
                  <a:pt x="50" y="203"/>
                </a:lnTo>
                <a:lnTo>
                  <a:pt x="165" y="355"/>
                </a:lnTo>
                <a:lnTo>
                  <a:pt x="228" y="127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725680" y="37287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52" y="279"/>
                </a:lnTo>
                <a:lnTo>
                  <a:pt x="127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078749" y="547306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40">
                <a:moveTo>
                  <a:pt x="2844" y="0"/>
                </a:moveTo>
                <a:lnTo>
                  <a:pt x="1803" y="279"/>
                </a:lnTo>
                <a:lnTo>
                  <a:pt x="1142" y="863"/>
                </a:lnTo>
                <a:lnTo>
                  <a:pt x="0" y="1079"/>
                </a:lnTo>
                <a:lnTo>
                  <a:pt x="698" y="1409"/>
                </a:lnTo>
                <a:lnTo>
                  <a:pt x="1333" y="1663"/>
                </a:lnTo>
                <a:lnTo>
                  <a:pt x="2019" y="1968"/>
                </a:lnTo>
                <a:lnTo>
                  <a:pt x="2184" y="1651"/>
                </a:lnTo>
                <a:lnTo>
                  <a:pt x="2120" y="1409"/>
                </a:lnTo>
                <a:lnTo>
                  <a:pt x="2514" y="736"/>
                </a:lnTo>
                <a:lnTo>
                  <a:pt x="2654" y="342"/>
                </a:lnTo>
                <a:lnTo>
                  <a:pt x="284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144592" y="476276"/>
            <a:ext cx="635" cy="3175"/>
          </a:xfrm>
          <a:custGeom>
            <a:avLst/>
            <a:gdLst/>
            <a:ahLst/>
            <a:cxnLst/>
            <a:rect l="l" t="t" r="r" b="b"/>
            <a:pathLst>
              <a:path w="635" h="3175">
                <a:moveTo>
                  <a:pt x="482" y="0"/>
                </a:moveTo>
                <a:lnTo>
                  <a:pt x="355" y="990"/>
                </a:lnTo>
                <a:lnTo>
                  <a:pt x="88" y="1841"/>
                </a:lnTo>
                <a:lnTo>
                  <a:pt x="0" y="2857"/>
                </a:lnTo>
                <a:lnTo>
                  <a:pt x="177" y="3048"/>
                </a:lnTo>
                <a:lnTo>
                  <a:pt x="330" y="2146"/>
                </a:lnTo>
                <a:lnTo>
                  <a:pt x="457" y="1244"/>
                </a:lnTo>
                <a:lnTo>
                  <a:pt x="546" y="304"/>
                </a:lnTo>
                <a:lnTo>
                  <a:pt x="508" y="10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171508" y="10393905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2120" y="0"/>
                </a:moveTo>
                <a:lnTo>
                  <a:pt x="1333" y="533"/>
                </a:lnTo>
                <a:lnTo>
                  <a:pt x="825" y="1219"/>
                </a:lnTo>
                <a:lnTo>
                  <a:pt x="0" y="1727"/>
                </a:lnTo>
                <a:lnTo>
                  <a:pt x="685" y="1955"/>
                </a:lnTo>
                <a:lnTo>
                  <a:pt x="1333" y="2057"/>
                </a:lnTo>
                <a:lnTo>
                  <a:pt x="2006" y="2260"/>
                </a:lnTo>
                <a:lnTo>
                  <a:pt x="1981" y="1524"/>
                </a:lnTo>
                <a:lnTo>
                  <a:pt x="2044" y="774"/>
                </a:lnTo>
                <a:lnTo>
                  <a:pt x="212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2370" y="4372359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1587" y="0"/>
                </a:moveTo>
                <a:lnTo>
                  <a:pt x="0" y="165"/>
                </a:lnTo>
                <a:lnTo>
                  <a:pt x="889" y="1041"/>
                </a:lnTo>
                <a:lnTo>
                  <a:pt x="1993" y="2031"/>
                </a:lnTo>
                <a:lnTo>
                  <a:pt x="2781" y="2882"/>
                </a:lnTo>
                <a:lnTo>
                  <a:pt x="2438" y="1015"/>
                </a:lnTo>
                <a:lnTo>
                  <a:pt x="15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46895" y="5720016"/>
            <a:ext cx="1905" cy="3175"/>
          </a:xfrm>
          <a:custGeom>
            <a:avLst/>
            <a:gdLst/>
            <a:ahLst/>
            <a:cxnLst/>
            <a:rect l="l" t="t" r="r" b="b"/>
            <a:pathLst>
              <a:path w="1905" h="3175">
                <a:moveTo>
                  <a:pt x="1028" y="0"/>
                </a:moveTo>
                <a:lnTo>
                  <a:pt x="685" y="406"/>
                </a:lnTo>
                <a:lnTo>
                  <a:pt x="355" y="812"/>
                </a:lnTo>
                <a:lnTo>
                  <a:pt x="0" y="1193"/>
                </a:lnTo>
                <a:lnTo>
                  <a:pt x="431" y="1739"/>
                </a:lnTo>
                <a:lnTo>
                  <a:pt x="888" y="2171"/>
                </a:lnTo>
                <a:lnTo>
                  <a:pt x="1320" y="2781"/>
                </a:lnTo>
                <a:lnTo>
                  <a:pt x="1295" y="2641"/>
                </a:lnTo>
                <a:lnTo>
                  <a:pt x="1523" y="2616"/>
                </a:lnTo>
                <a:lnTo>
                  <a:pt x="1409" y="1625"/>
                </a:lnTo>
                <a:lnTo>
                  <a:pt x="102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18889" y="34289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38" y="215"/>
                </a:lnTo>
                <a:lnTo>
                  <a:pt x="6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0431" y="3243173"/>
            <a:ext cx="31115" cy="13970"/>
          </a:xfrm>
          <a:custGeom>
            <a:avLst/>
            <a:gdLst/>
            <a:ahLst/>
            <a:cxnLst/>
            <a:rect l="l" t="t" r="r" b="b"/>
            <a:pathLst>
              <a:path w="31114" h="13970">
                <a:moveTo>
                  <a:pt x="4432" y="1371"/>
                </a:moveTo>
                <a:lnTo>
                  <a:pt x="3378" y="977"/>
                </a:lnTo>
                <a:lnTo>
                  <a:pt x="2413" y="533"/>
                </a:lnTo>
                <a:lnTo>
                  <a:pt x="1574" y="0"/>
                </a:lnTo>
                <a:lnTo>
                  <a:pt x="1054" y="1866"/>
                </a:lnTo>
                <a:lnTo>
                  <a:pt x="520" y="3098"/>
                </a:lnTo>
                <a:lnTo>
                  <a:pt x="0" y="5143"/>
                </a:lnTo>
                <a:lnTo>
                  <a:pt x="1485" y="3594"/>
                </a:lnTo>
                <a:lnTo>
                  <a:pt x="2959" y="2654"/>
                </a:lnTo>
                <a:lnTo>
                  <a:pt x="4432" y="1371"/>
                </a:lnTo>
                <a:close/>
              </a:path>
              <a:path w="31114" h="13970">
                <a:moveTo>
                  <a:pt x="30822" y="13195"/>
                </a:moveTo>
                <a:lnTo>
                  <a:pt x="30594" y="13246"/>
                </a:lnTo>
                <a:lnTo>
                  <a:pt x="30695" y="13373"/>
                </a:lnTo>
                <a:lnTo>
                  <a:pt x="30822" y="1327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19726" y="34293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38" y="152"/>
                </a:lnTo>
                <a:lnTo>
                  <a:pt x="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779621" y="1032936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380" y="0"/>
                </a:moveTo>
                <a:lnTo>
                  <a:pt x="241" y="12"/>
                </a:lnTo>
                <a:lnTo>
                  <a:pt x="0" y="12"/>
                </a:lnTo>
                <a:lnTo>
                  <a:pt x="0" y="152"/>
                </a:lnTo>
                <a:lnTo>
                  <a:pt x="266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85175" y="1341443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1282" y="0"/>
                </a:moveTo>
                <a:lnTo>
                  <a:pt x="1244" y="152"/>
                </a:lnTo>
                <a:lnTo>
                  <a:pt x="0" y="152"/>
                </a:lnTo>
                <a:lnTo>
                  <a:pt x="774" y="939"/>
                </a:lnTo>
                <a:lnTo>
                  <a:pt x="1777" y="1219"/>
                </a:lnTo>
                <a:lnTo>
                  <a:pt x="2463" y="2235"/>
                </a:lnTo>
                <a:lnTo>
                  <a:pt x="2057" y="1536"/>
                </a:lnTo>
                <a:lnTo>
                  <a:pt x="1752" y="1041"/>
                </a:lnTo>
                <a:lnTo>
                  <a:pt x="1333" y="292"/>
                </a:lnTo>
                <a:lnTo>
                  <a:pt x="1333" y="10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134511" y="6682236"/>
            <a:ext cx="12700" cy="13335"/>
          </a:xfrm>
          <a:custGeom>
            <a:avLst/>
            <a:gdLst/>
            <a:ahLst/>
            <a:cxnLst/>
            <a:rect l="l" t="t" r="r" b="b"/>
            <a:pathLst>
              <a:path w="12700" h="13334">
                <a:moveTo>
                  <a:pt x="0" y="0"/>
                </a:moveTo>
                <a:lnTo>
                  <a:pt x="2209" y="3327"/>
                </a:lnTo>
                <a:lnTo>
                  <a:pt x="8585" y="13220"/>
                </a:lnTo>
                <a:lnTo>
                  <a:pt x="10007" y="12700"/>
                </a:lnTo>
                <a:lnTo>
                  <a:pt x="11303" y="11760"/>
                </a:lnTo>
                <a:lnTo>
                  <a:pt x="12255" y="9702"/>
                </a:lnTo>
                <a:lnTo>
                  <a:pt x="8318" y="3860"/>
                </a:lnTo>
                <a:lnTo>
                  <a:pt x="4203" y="114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59028" y="5982779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139" y="2032"/>
                </a:moveTo>
                <a:lnTo>
                  <a:pt x="0" y="2032"/>
                </a:lnTo>
                <a:lnTo>
                  <a:pt x="25" y="2171"/>
                </a:lnTo>
                <a:lnTo>
                  <a:pt x="139" y="2032"/>
                </a:lnTo>
                <a:close/>
              </a:path>
              <a:path w="1904" h="2539">
                <a:moveTo>
                  <a:pt x="1447" y="1778"/>
                </a:moveTo>
                <a:lnTo>
                  <a:pt x="1320" y="1181"/>
                </a:lnTo>
                <a:lnTo>
                  <a:pt x="1206" y="584"/>
                </a:lnTo>
                <a:lnTo>
                  <a:pt x="1104" y="0"/>
                </a:lnTo>
                <a:lnTo>
                  <a:pt x="838" y="698"/>
                </a:lnTo>
                <a:lnTo>
                  <a:pt x="444" y="1257"/>
                </a:lnTo>
                <a:lnTo>
                  <a:pt x="203" y="1968"/>
                </a:lnTo>
                <a:lnTo>
                  <a:pt x="1447" y="177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57234" y="203428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17" y="0"/>
                </a:moveTo>
                <a:lnTo>
                  <a:pt x="0" y="681"/>
                </a:lnTo>
                <a:lnTo>
                  <a:pt x="444" y="364"/>
                </a:lnTo>
                <a:lnTo>
                  <a:pt x="71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142272" y="677548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0" y="0"/>
                </a:moveTo>
                <a:lnTo>
                  <a:pt x="3365" y="4432"/>
                </a:lnTo>
                <a:lnTo>
                  <a:pt x="6921" y="9347"/>
                </a:lnTo>
                <a:lnTo>
                  <a:pt x="16471" y="23101"/>
                </a:lnTo>
                <a:lnTo>
                  <a:pt x="19977" y="21209"/>
                </a:lnTo>
                <a:lnTo>
                  <a:pt x="22987" y="16967"/>
                </a:lnTo>
                <a:lnTo>
                  <a:pt x="19888" y="15405"/>
                </a:lnTo>
                <a:lnTo>
                  <a:pt x="15760" y="1075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94282" y="8686127"/>
            <a:ext cx="5080" cy="13970"/>
          </a:xfrm>
          <a:custGeom>
            <a:avLst/>
            <a:gdLst/>
            <a:ahLst/>
            <a:cxnLst/>
            <a:rect l="l" t="t" r="r" b="b"/>
            <a:pathLst>
              <a:path w="5080" h="13970">
                <a:moveTo>
                  <a:pt x="3302" y="8204"/>
                </a:moveTo>
                <a:lnTo>
                  <a:pt x="3213" y="7848"/>
                </a:lnTo>
                <a:lnTo>
                  <a:pt x="2451" y="5549"/>
                </a:lnTo>
                <a:lnTo>
                  <a:pt x="2032" y="3175"/>
                </a:lnTo>
                <a:lnTo>
                  <a:pt x="1460" y="1841"/>
                </a:lnTo>
                <a:lnTo>
                  <a:pt x="711" y="977"/>
                </a:lnTo>
                <a:lnTo>
                  <a:pt x="0" y="0"/>
                </a:lnTo>
                <a:lnTo>
                  <a:pt x="1879" y="4152"/>
                </a:lnTo>
                <a:lnTo>
                  <a:pt x="3302" y="8204"/>
                </a:lnTo>
                <a:close/>
              </a:path>
              <a:path w="5080" h="13970">
                <a:moveTo>
                  <a:pt x="3644" y="9448"/>
                </a:moveTo>
                <a:lnTo>
                  <a:pt x="3454" y="8610"/>
                </a:lnTo>
                <a:lnTo>
                  <a:pt x="3302" y="8204"/>
                </a:lnTo>
                <a:lnTo>
                  <a:pt x="3644" y="9448"/>
                </a:lnTo>
                <a:close/>
              </a:path>
              <a:path w="5080" h="13970">
                <a:moveTo>
                  <a:pt x="4000" y="10934"/>
                </a:moveTo>
                <a:lnTo>
                  <a:pt x="3848" y="10172"/>
                </a:lnTo>
                <a:lnTo>
                  <a:pt x="3644" y="9448"/>
                </a:lnTo>
                <a:lnTo>
                  <a:pt x="4000" y="10934"/>
                </a:lnTo>
                <a:close/>
              </a:path>
              <a:path w="5080" h="13970">
                <a:moveTo>
                  <a:pt x="4889" y="13779"/>
                </a:moveTo>
                <a:lnTo>
                  <a:pt x="4800" y="13474"/>
                </a:lnTo>
                <a:lnTo>
                  <a:pt x="4724" y="13157"/>
                </a:lnTo>
                <a:lnTo>
                  <a:pt x="4622" y="12852"/>
                </a:lnTo>
                <a:lnTo>
                  <a:pt x="4610" y="13042"/>
                </a:lnTo>
                <a:lnTo>
                  <a:pt x="4610" y="13233"/>
                </a:lnTo>
                <a:lnTo>
                  <a:pt x="4597" y="13360"/>
                </a:lnTo>
                <a:lnTo>
                  <a:pt x="4445" y="12077"/>
                </a:lnTo>
                <a:lnTo>
                  <a:pt x="4102" y="11404"/>
                </a:lnTo>
                <a:lnTo>
                  <a:pt x="4584" y="13449"/>
                </a:lnTo>
                <a:lnTo>
                  <a:pt x="4686" y="13576"/>
                </a:lnTo>
                <a:lnTo>
                  <a:pt x="4889" y="1377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471521" y="6675363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40">
                <a:moveTo>
                  <a:pt x="2768" y="0"/>
                </a:moveTo>
                <a:lnTo>
                  <a:pt x="1854" y="622"/>
                </a:lnTo>
                <a:lnTo>
                  <a:pt x="939" y="1219"/>
                </a:lnTo>
                <a:lnTo>
                  <a:pt x="0" y="1765"/>
                </a:lnTo>
                <a:lnTo>
                  <a:pt x="88" y="1968"/>
                </a:lnTo>
                <a:lnTo>
                  <a:pt x="889" y="1625"/>
                </a:lnTo>
                <a:lnTo>
                  <a:pt x="1612" y="1016"/>
                </a:lnTo>
                <a:lnTo>
                  <a:pt x="2463" y="228"/>
                </a:lnTo>
                <a:lnTo>
                  <a:pt x="2616" y="139"/>
                </a:lnTo>
                <a:lnTo>
                  <a:pt x="276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160717" y="6731269"/>
            <a:ext cx="59055" cy="49530"/>
          </a:xfrm>
          <a:custGeom>
            <a:avLst/>
            <a:gdLst/>
            <a:ahLst/>
            <a:cxnLst/>
            <a:rect l="l" t="t" r="r" b="b"/>
            <a:pathLst>
              <a:path w="59055" h="49529">
                <a:moveTo>
                  <a:pt x="38237" y="0"/>
                </a:moveTo>
                <a:lnTo>
                  <a:pt x="29108" y="1253"/>
                </a:lnTo>
                <a:lnTo>
                  <a:pt x="23327" y="4163"/>
                </a:lnTo>
                <a:lnTo>
                  <a:pt x="19491" y="7547"/>
                </a:lnTo>
                <a:lnTo>
                  <a:pt x="18146" y="12763"/>
                </a:lnTo>
                <a:lnTo>
                  <a:pt x="19837" y="21167"/>
                </a:lnTo>
                <a:lnTo>
                  <a:pt x="13296" y="22856"/>
                </a:lnTo>
                <a:lnTo>
                  <a:pt x="5892" y="17255"/>
                </a:lnTo>
                <a:lnTo>
                  <a:pt x="0" y="25650"/>
                </a:lnTo>
                <a:lnTo>
                  <a:pt x="13182" y="49221"/>
                </a:lnTo>
                <a:lnTo>
                  <a:pt x="14338" y="49018"/>
                </a:lnTo>
                <a:lnTo>
                  <a:pt x="16090" y="48357"/>
                </a:lnTo>
                <a:lnTo>
                  <a:pt x="22122" y="44296"/>
                </a:lnTo>
                <a:lnTo>
                  <a:pt x="23831" y="38175"/>
                </a:lnTo>
                <a:lnTo>
                  <a:pt x="22731" y="30716"/>
                </a:lnTo>
                <a:lnTo>
                  <a:pt x="19888" y="21230"/>
                </a:lnTo>
                <a:lnTo>
                  <a:pt x="52857" y="39950"/>
                </a:lnTo>
                <a:lnTo>
                  <a:pt x="58674" y="34108"/>
                </a:lnTo>
                <a:lnTo>
                  <a:pt x="54686" y="28202"/>
                </a:lnTo>
                <a:lnTo>
                  <a:pt x="53263" y="22322"/>
                </a:lnTo>
                <a:lnTo>
                  <a:pt x="53784" y="21268"/>
                </a:lnTo>
                <a:lnTo>
                  <a:pt x="53492" y="21243"/>
                </a:lnTo>
                <a:lnTo>
                  <a:pt x="53213" y="21090"/>
                </a:lnTo>
                <a:lnTo>
                  <a:pt x="52933" y="21078"/>
                </a:lnTo>
                <a:lnTo>
                  <a:pt x="53530" y="20455"/>
                </a:lnTo>
                <a:lnTo>
                  <a:pt x="53289" y="20697"/>
                </a:lnTo>
                <a:lnTo>
                  <a:pt x="53060" y="20722"/>
                </a:lnTo>
                <a:lnTo>
                  <a:pt x="52819" y="20925"/>
                </a:lnTo>
                <a:lnTo>
                  <a:pt x="44121" y="4941"/>
                </a:lnTo>
                <a:lnTo>
                  <a:pt x="3823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99527" y="7772158"/>
            <a:ext cx="635" cy="2540"/>
          </a:xfrm>
          <a:custGeom>
            <a:avLst/>
            <a:gdLst/>
            <a:ahLst/>
            <a:cxnLst/>
            <a:rect l="l" t="t" r="r" b="b"/>
            <a:pathLst>
              <a:path w="634" h="2540">
                <a:moveTo>
                  <a:pt x="101" y="622"/>
                </a:moveTo>
                <a:lnTo>
                  <a:pt x="0" y="469"/>
                </a:lnTo>
                <a:lnTo>
                  <a:pt x="38" y="596"/>
                </a:lnTo>
                <a:close/>
              </a:path>
              <a:path w="634" h="2540">
                <a:moveTo>
                  <a:pt x="508" y="2209"/>
                </a:moveTo>
                <a:lnTo>
                  <a:pt x="457" y="1943"/>
                </a:lnTo>
                <a:lnTo>
                  <a:pt x="444" y="1803"/>
                </a:lnTo>
                <a:lnTo>
                  <a:pt x="482" y="1206"/>
                </a:lnTo>
                <a:lnTo>
                  <a:pt x="457" y="609"/>
                </a:lnTo>
                <a:lnTo>
                  <a:pt x="482" y="0"/>
                </a:lnTo>
                <a:lnTo>
                  <a:pt x="368" y="203"/>
                </a:lnTo>
                <a:lnTo>
                  <a:pt x="215" y="419"/>
                </a:lnTo>
                <a:lnTo>
                  <a:pt x="101" y="622"/>
                </a:lnTo>
                <a:lnTo>
                  <a:pt x="101" y="812"/>
                </a:lnTo>
                <a:lnTo>
                  <a:pt x="177" y="1117"/>
                </a:lnTo>
                <a:lnTo>
                  <a:pt x="279" y="1473"/>
                </a:lnTo>
                <a:lnTo>
                  <a:pt x="381" y="1854"/>
                </a:lnTo>
                <a:lnTo>
                  <a:pt x="508" y="220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998369" y="324715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66" y="0"/>
                </a:moveTo>
                <a:lnTo>
                  <a:pt x="101" y="0"/>
                </a:lnTo>
                <a:lnTo>
                  <a:pt x="25" y="342"/>
                </a:lnTo>
                <a:lnTo>
                  <a:pt x="114" y="203"/>
                </a:lnTo>
                <a:lnTo>
                  <a:pt x="2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73394" y="759529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152" y="0"/>
                </a:moveTo>
                <a:lnTo>
                  <a:pt x="50" y="139"/>
                </a:lnTo>
                <a:lnTo>
                  <a:pt x="38" y="292"/>
                </a:lnTo>
                <a:lnTo>
                  <a:pt x="190" y="381"/>
                </a:lnTo>
                <a:lnTo>
                  <a:pt x="406" y="533"/>
                </a:lnTo>
                <a:lnTo>
                  <a:pt x="317" y="342"/>
                </a:lnTo>
                <a:lnTo>
                  <a:pt x="241" y="165"/>
                </a:lnTo>
                <a:lnTo>
                  <a:pt x="15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001558" y="1035927"/>
            <a:ext cx="5715" cy="5715"/>
          </a:xfrm>
          <a:custGeom>
            <a:avLst/>
            <a:gdLst/>
            <a:ahLst/>
            <a:cxnLst/>
            <a:rect l="l" t="t" r="r" b="b"/>
            <a:pathLst>
              <a:path w="5714" h="5715">
                <a:moveTo>
                  <a:pt x="1409" y="0"/>
                </a:moveTo>
                <a:lnTo>
                  <a:pt x="965" y="1130"/>
                </a:lnTo>
                <a:lnTo>
                  <a:pt x="507" y="2159"/>
                </a:lnTo>
                <a:lnTo>
                  <a:pt x="0" y="3073"/>
                </a:lnTo>
                <a:lnTo>
                  <a:pt x="1790" y="3771"/>
                </a:lnTo>
                <a:lnTo>
                  <a:pt x="3505" y="4457"/>
                </a:lnTo>
                <a:lnTo>
                  <a:pt x="5333" y="5143"/>
                </a:lnTo>
                <a:lnTo>
                  <a:pt x="3860" y="3441"/>
                </a:lnTo>
                <a:lnTo>
                  <a:pt x="2692" y="1714"/>
                </a:lnTo>
                <a:lnTo>
                  <a:pt x="14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038836" y="1553939"/>
            <a:ext cx="8255" cy="8890"/>
          </a:xfrm>
          <a:custGeom>
            <a:avLst/>
            <a:gdLst/>
            <a:ahLst/>
            <a:cxnLst/>
            <a:rect l="l" t="t" r="r" b="b"/>
            <a:pathLst>
              <a:path w="8254" h="8890">
                <a:moveTo>
                  <a:pt x="2476" y="0"/>
                </a:moveTo>
                <a:lnTo>
                  <a:pt x="1917" y="2514"/>
                </a:lnTo>
                <a:lnTo>
                  <a:pt x="1054" y="5499"/>
                </a:lnTo>
                <a:lnTo>
                  <a:pt x="0" y="8801"/>
                </a:lnTo>
                <a:lnTo>
                  <a:pt x="2692" y="8686"/>
                </a:lnTo>
                <a:lnTo>
                  <a:pt x="5372" y="7924"/>
                </a:lnTo>
                <a:lnTo>
                  <a:pt x="7975" y="5168"/>
                </a:lnTo>
                <a:lnTo>
                  <a:pt x="6197" y="3086"/>
                </a:lnTo>
                <a:lnTo>
                  <a:pt x="4330" y="1612"/>
                </a:lnTo>
                <a:lnTo>
                  <a:pt x="24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958328" y="9747997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368" y="0"/>
                </a:moveTo>
                <a:lnTo>
                  <a:pt x="12" y="0"/>
                </a:lnTo>
                <a:lnTo>
                  <a:pt x="228" y="647"/>
                </a:lnTo>
                <a:lnTo>
                  <a:pt x="533" y="1142"/>
                </a:lnTo>
                <a:lnTo>
                  <a:pt x="774" y="1739"/>
                </a:lnTo>
                <a:lnTo>
                  <a:pt x="888" y="1142"/>
                </a:lnTo>
                <a:lnTo>
                  <a:pt x="927" y="647"/>
                </a:lnTo>
                <a:lnTo>
                  <a:pt x="1066" y="12"/>
                </a:lnTo>
                <a:lnTo>
                  <a:pt x="711" y="12"/>
                </a:lnTo>
                <a:lnTo>
                  <a:pt x="36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408255" y="377545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8" y="25"/>
                </a:moveTo>
                <a:close/>
              </a:path>
              <a:path w="635" h="635">
                <a:moveTo>
                  <a:pt x="177" y="88"/>
                </a:moveTo>
                <a:lnTo>
                  <a:pt x="101" y="254"/>
                </a:lnTo>
                <a:lnTo>
                  <a:pt x="177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28565" y="92928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1" y="0"/>
                </a:moveTo>
                <a:lnTo>
                  <a:pt x="25" y="152"/>
                </a:lnTo>
                <a:lnTo>
                  <a:pt x="253" y="266"/>
                </a:lnTo>
                <a:lnTo>
                  <a:pt x="203" y="7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12635" y="8829103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977" y="1498"/>
                </a:moveTo>
                <a:lnTo>
                  <a:pt x="673" y="1016"/>
                </a:lnTo>
                <a:lnTo>
                  <a:pt x="0" y="0"/>
                </a:lnTo>
                <a:lnTo>
                  <a:pt x="254" y="584"/>
                </a:lnTo>
                <a:lnTo>
                  <a:pt x="368" y="1282"/>
                </a:lnTo>
                <a:lnTo>
                  <a:pt x="596" y="1892"/>
                </a:lnTo>
                <a:lnTo>
                  <a:pt x="723" y="1727"/>
                </a:lnTo>
                <a:lnTo>
                  <a:pt x="863" y="1663"/>
                </a:lnTo>
                <a:lnTo>
                  <a:pt x="977" y="1498"/>
                </a:lnTo>
                <a:close/>
              </a:path>
              <a:path w="1270" h="1904">
                <a:moveTo>
                  <a:pt x="1016" y="1524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602672" y="10149840"/>
            <a:ext cx="6985" cy="11430"/>
          </a:xfrm>
          <a:custGeom>
            <a:avLst/>
            <a:gdLst/>
            <a:ahLst/>
            <a:cxnLst/>
            <a:rect l="l" t="t" r="r" b="b"/>
            <a:pathLst>
              <a:path w="6985" h="11429">
                <a:moveTo>
                  <a:pt x="6807" y="0"/>
                </a:moveTo>
                <a:lnTo>
                  <a:pt x="4559" y="2628"/>
                </a:lnTo>
                <a:lnTo>
                  <a:pt x="2286" y="4114"/>
                </a:lnTo>
                <a:lnTo>
                  <a:pt x="0" y="4851"/>
                </a:lnTo>
                <a:lnTo>
                  <a:pt x="1130" y="6705"/>
                </a:lnTo>
                <a:lnTo>
                  <a:pt x="2997" y="10934"/>
                </a:lnTo>
                <a:lnTo>
                  <a:pt x="3848" y="7442"/>
                </a:lnTo>
                <a:lnTo>
                  <a:pt x="4953" y="4025"/>
                </a:lnTo>
                <a:lnTo>
                  <a:pt x="6489" y="711"/>
                </a:lnTo>
                <a:lnTo>
                  <a:pt x="6553" y="393"/>
                </a:lnTo>
                <a:lnTo>
                  <a:pt x="6705" y="304"/>
                </a:lnTo>
                <a:lnTo>
                  <a:pt x="680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152203" y="992543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304" y="419"/>
                </a:moveTo>
                <a:lnTo>
                  <a:pt x="241" y="279"/>
                </a:lnTo>
                <a:lnTo>
                  <a:pt x="165" y="139"/>
                </a:lnTo>
                <a:lnTo>
                  <a:pt x="101" y="0"/>
                </a:lnTo>
                <a:lnTo>
                  <a:pt x="38" y="190"/>
                </a:lnTo>
                <a:lnTo>
                  <a:pt x="76" y="342"/>
                </a:lnTo>
                <a:lnTo>
                  <a:pt x="0" y="533"/>
                </a:lnTo>
                <a:lnTo>
                  <a:pt x="190" y="457"/>
                </a:lnTo>
                <a:close/>
              </a:path>
              <a:path w="635" h="634">
                <a:moveTo>
                  <a:pt x="355" y="482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10549" y="94480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2" y="0"/>
                </a:moveTo>
                <a:lnTo>
                  <a:pt x="88" y="177"/>
                </a:lnTo>
                <a:lnTo>
                  <a:pt x="126" y="330"/>
                </a:lnTo>
                <a:lnTo>
                  <a:pt x="266" y="406"/>
                </a:lnTo>
                <a:lnTo>
                  <a:pt x="203" y="266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76436" y="4017098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0"/>
                </a:moveTo>
                <a:lnTo>
                  <a:pt x="1346" y="1397"/>
                </a:lnTo>
                <a:lnTo>
                  <a:pt x="2679" y="2540"/>
                </a:lnTo>
                <a:lnTo>
                  <a:pt x="4013" y="3784"/>
                </a:lnTo>
                <a:lnTo>
                  <a:pt x="4533" y="3530"/>
                </a:lnTo>
                <a:lnTo>
                  <a:pt x="5575" y="3073"/>
                </a:lnTo>
                <a:lnTo>
                  <a:pt x="3708" y="2044"/>
                </a:lnTo>
                <a:lnTo>
                  <a:pt x="2044" y="138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90623" y="24616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0" y="177"/>
                </a:lnTo>
                <a:lnTo>
                  <a:pt x="139" y="101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811040" y="244089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698" y="0"/>
                </a:moveTo>
                <a:lnTo>
                  <a:pt x="469" y="279"/>
                </a:lnTo>
                <a:lnTo>
                  <a:pt x="241" y="609"/>
                </a:lnTo>
                <a:lnTo>
                  <a:pt x="0" y="863"/>
                </a:lnTo>
                <a:lnTo>
                  <a:pt x="495" y="253"/>
                </a:lnTo>
                <a:lnTo>
                  <a:pt x="69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61741" y="2511677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2616" y="0"/>
                </a:moveTo>
                <a:lnTo>
                  <a:pt x="1739" y="1168"/>
                </a:lnTo>
                <a:lnTo>
                  <a:pt x="927" y="2451"/>
                </a:lnTo>
                <a:lnTo>
                  <a:pt x="0" y="3479"/>
                </a:lnTo>
                <a:lnTo>
                  <a:pt x="939" y="2476"/>
                </a:lnTo>
                <a:lnTo>
                  <a:pt x="1803" y="1320"/>
                </a:lnTo>
                <a:lnTo>
                  <a:pt x="2616" y="3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999377" y="4801994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70">
                <a:moveTo>
                  <a:pt x="0" y="0"/>
                </a:moveTo>
                <a:lnTo>
                  <a:pt x="622" y="507"/>
                </a:lnTo>
                <a:lnTo>
                  <a:pt x="1244" y="850"/>
                </a:lnTo>
                <a:lnTo>
                  <a:pt x="1435" y="546"/>
                </a:lnTo>
                <a:lnTo>
                  <a:pt x="1562" y="482"/>
                </a:lnTo>
                <a:lnTo>
                  <a:pt x="1689" y="279"/>
                </a:lnTo>
                <a:lnTo>
                  <a:pt x="571" y="101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71422" y="2049955"/>
            <a:ext cx="7620" cy="12700"/>
          </a:xfrm>
          <a:custGeom>
            <a:avLst/>
            <a:gdLst/>
            <a:ahLst/>
            <a:cxnLst/>
            <a:rect l="l" t="t" r="r" b="b"/>
            <a:pathLst>
              <a:path w="7620" h="12700">
                <a:moveTo>
                  <a:pt x="1562" y="0"/>
                </a:moveTo>
                <a:lnTo>
                  <a:pt x="673" y="3581"/>
                </a:lnTo>
                <a:lnTo>
                  <a:pt x="0" y="7137"/>
                </a:lnTo>
                <a:lnTo>
                  <a:pt x="152" y="10477"/>
                </a:lnTo>
                <a:lnTo>
                  <a:pt x="2552" y="11417"/>
                </a:lnTo>
                <a:lnTo>
                  <a:pt x="5041" y="11912"/>
                </a:lnTo>
                <a:lnTo>
                  <a:pt x="7543" y="12331"/>
                </a:lnTo>
                <a:lnTo>
                  <a:pt x="5816" y="9093"/>
                </a:lnTo>
                <a:lnTo>
                  <a:pt x="3835" y="4940"/>
                </a:lnTo>
                <a:lnTo>
                  <a:pt x="15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234370" y="439948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lnTo>
                  <a:pt x="25" y="279"/>
                </a:lnTo>
                <a:lnTo>
                  <a:pt x="38" y="406"/>
                </a:lnTo>
                <a:lnTo>
                  <a:pt x="114" y="266"/>
                </a:lnTo>
                <a:lnTo>
                  <a:pt x="38" y="127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722235" y="930073"/>
            <a:ext cx="4445" cy="5080"/>
          </a:xfrm>
          <a:custGeom>
            <a:avLst/>
            <a:gdLst/>
            <a:ahLst/>
            <a:cxnLst/>
            <a:rect l="l" t="t" r="r" b="b"/>
            <a:pathLst>
              <a:path w="4445" h="5080">
                <a:moveTo>
                  <a:pt x="0" y="0"/>
                </a:moveTo>
                <a:lnTo>
                  <a:pt x="1435" y="1498"/>
                </a:lnTo>
                <a:lnTo>
                  <a:pt x="2832" y="3035"/>
                </a:lnTo>
                <a:lnTo>
                  <a:pt x="4254" y="4546"/>
                </a:lnTo>
                <a:lnTo>
                  <a:pt x="4089" y="4076"/>
                </a:lnTo>
                <a:lnTo>
                  <a:pt x="3924" y="3657"/>
                </a:lnTo>
                <a:lnTo>
                  <a:pt x="3746" y="3175"/>
                </a:lnTo>
                <a:lnTo>
                  <a:pt x="2540" y="1968"/>
                </a:lnTo>
                <a:lnTo>
                  <a:pt x="1333" y="787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259103" y="534948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901" y="0"/>
                </a:moveTo>
                <a:lnTo>
                  <a:pt x="571" y="76"/>
                </a:lnTo>
                <a:lnTo>
                  <a:pt x="330" y="127"/>
                </a:lnTo>
                <a:lnTo>
                  <a:pt x="0" y="215"/>
                </a:lnTo>
                <a:lnTo>
                  <a:pt x="266" y="571"/>
                </a:lnTo>
                <a:lnTo>
                  <a:pt x="508" y="889"/>
                </a:lnTo>
                <a:lnTo>
                  <a:pt x="762" y="1257"/>
                </a:lnTo>
                <a:lnTo>
                  <a:pt x="825" y="838"/>
                </a:lnTo>
                <a:lnTo>
                  <a:pt x="850" y="393"/>
                </a:lnTo>
                <a:lnTo>
                  <a:pt x="90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928606" y="10205082"/>
            <a:ext cx="5080" cy="14604"/>
          </a:xfrm>
          <a:custGeom>
            <a:avLst/>
            <a:gdLst/>
            <a:ahLst/>
            <a:cxnLst/>
            <a:rect l="l" t="t" r="r" b="b"/>
            <a:pathLst>
              <a:path w="5080" h="14604">
                <a:moveTo>
                  <a:pt x="1244" y="0"/>
                </a:moveTo>
                <a:lnTo>
                  <a:pt x="152" y="2095"/>
                </a:lnTo>
                <a:lnTo>
                  <a:pt x="0" y="5016"/>
                </a:lnTo>
                <a:lnTo>
                  <a:pt x="2476" y="12064"/>
                </a:lnTo>
                <a:lnTo>
                  <a:pt x="3619" y="13169"/>
                </a:lnTo>
                <a:lnTo>
                  <a:pt x="4762" y="14211"/>
                </a:lnTo>
                <a:lnTo>
                  <a:pt x="3505" y="10464"/>
                </a:lnTo>
                <a:lnTo>
                  <a:pt x="2362" y="5562"/>
                </a:lnTo>
                <a:lnTo>
                  <a:pt x="124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89298" y="10196469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12" y="177"/>
                </a:lnTo>
                <a:lnTo>
                  <a:pt x="126" y="368"/>
                </a:lnTo>
                <a:lnTo>
                  <a:pt x="215" y="571"/>
                </a:lnTo>
                <a:lnTo>
                  <a:pt x="330" y="774"/>
                </a:lnTo>
                <a:lnTo>
                  <a:pt x="241" y="520"/>
                </a:lnTo>
                <a:lnTo>
                  <a:pt x="139" y="241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516001" y="10047229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673" y="0"/>
                </a:moveTo>
                <a:lnTo>
                  <a:pt x="431" y="88"/>
                </a:lnTo>
                <a:lnTo>
                  <a:pt x="292" y="317"/>
                </a:lnTo>
                <a:lnTo>
                  <a:pt x="152" y="520"/>
                </a:lnTo>
                <a:lnTo>
                  <a:pt x="0" y="736"/>
                </a:lnTo>
                <a:lnTo>
                  <a:pt x="101" y="888"/>
                </a:lnTo>
                <a:lnTo>
                  <a:pt x="279" y="609"/>
                </a:lnTo>
                <a:lnTo>
                  <a:pt x="520" y="355"/>
                </a:lnTo>
                <a:lnTo>
                  <a:pt x="67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643954" y="8203068"/>
            <a:ext cx="635" cy="1905"/>
          </a:xfrm>
          <a:custGeom>
            <a:avLst/>
            <a:gdLst/>
            <a:ahLst/>
            <a:cxnLst/>
            <a:rect l="l" t="t" r="r" b="b"/>
            <a:pathLst>
              <a:path w="635" h="1904">
                <a:moveTo>
                  <a:pt x="571" y="0"/>
                </a:moveTo>
                <a:lnTo>
                  <a:pt x="393" y="203"/>
                </a:lnTo>
                <a:lnTo>
                  <a:pt x="190" y="457"/>
                </a:lnTo>
                <a:lnTo>
                  <a:pt x="0" y="673"/>
                </a:lnTo>
                <a:lnTo>
                  <a:pt x="215" y="977"/>
                </a:lnTo>
                <a:lnTo>
                  <a:pt x="342" y="1295"/>
                </a:lnTo>
                <a:lnTo>
                  <a:pt x="558" y="1600"/>
                </a:lnTo>
                <a:lnTo>
                  <a:pt x="571" y="1066"/>
                </a:lnTo>
                <a:lnTo>
                  <a:pt x="558" y="520"/>
                </a:lnTo>
                <a:lnTo>
                  <a:pt x="57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468547" y="6632805"/>
            <a:ext cx="1905" cy="11430"/>
          </a:xfrm>
          <a:custGeom>
            <a:avLst/>
            <a:gdLst/>
            <a:ahLst/>
            <a:cxnLst/>
            <a:rect l="l" t="t" r="r" b="b"/>
            <a:pathLst>
              <a:path w="1905" h="11429">
                <a:moveTo>
                  <a:pt x="1574" y="0"/>
                </a:moveTo>
                <a:lnTo>
                  <a:pt x="1396" y="3898"/>
                </a:lnTo>
                <a:lnTo>
                  <a:pt x="787" y="7454"/>
                </a:lnTo>
                <a:lnTo>
                  <a:pt x="0" y="10845"/>
                </a:lnTo>
                <a:lnTo>
                  <a:pt x="965" y="7480"/>
                </a:lnTo>
                <a:lnTo>
                  <a:pt x="1676" y="3937"/>
                </a:lnTo>
                <a:lnTo>
                  <a:pt x="157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266342" y="7461558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09">
                <a:moveTo>
                  <a:pt x="1015" y="0"/>
                </a:moveTo>
                <a:lnTo>
                  <a:pt x="838" y="1270"/>
                </a:lnTo>
                <a:lnTo>
                  <a:pt x="393" y="2324"/>
                </a:lnTo>
                <a:lnTo>
                  <a:pt x="0" y="3429"/>
                </a:lnTo>
                <a:lnTo>
                  <a:pt x="1473" y="3365"/>
                </a:lnTo>
                <a:lnTo>
                  <a:pt x="2590" y="2832"/>
                </a:lnTo>
                <a:lnTo>
                  <a:pt x="4178" y="2959"/>
                </a:lnTo>
                <a:lnTo>
                  <a:pt x="3047" y="1943"/>
                </a:lnTo>
                <a:lnTo>
                  <a:pt x="2095" y="990"/>
                </a:lnTo>
                <a:lnTo>
                  <a:pt x="101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884818" y="4746085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38" y="0"/>
                </a:moveTo>
                <a:lnTo>
                  <a:pt x="0" y="520"/>
                </a:lnTo>
                <a:lnTo>
                  <a:pt x="914" y="1409"/>
                </a:lnTo>
                <a:lnTo>
                  <a:pt x="1866" y="2273"/>
                </a:lnTo>
                <a:lnTo>
                  <a:pt x="2717" y="3276"/>
                </a:lnTo>
                <a:lnTo>
                  <a:pt x="2882" y="3136"/>
                </a:lnTo>
                <a:lnTo>
                  <a:pt x="2006" y="2006"/>
                </a:lnTo>
                <a:lnTo>
                  <a:pt x="977" y="1054"/>
                </a:lnTo>
                <a:lnTo>
                  <a:pt x="3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887656" y="4814580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25" y="0"/>
                </a:moveTo>
                <a:lnTo>
                  <a:pt x="127" y="165"/>
                </a:lnTo>
                <a:lnTo>
                  <a:pt x="368" y="698"/>
                </a:lnTo>
                <a:lnTo>
                  <a:pt x="584" y="1015"/>
                </a:lnTo>
                <a:lnTo>
                  <a:pt x="762" y="1447"/>
                </a:lnTo>
                <a:lnTo>
                  <a:pt x="635" y="965"/>
                </a:lnTo>
                <a:lnTo>
                  <a:pt x="469" y="812"/>
                </a:lnTo>
                <a:lnTo>
                  <a:pt x="355" y="444"/>
                </a:lnTo>
                <a:lnTo>
                  <a:pt x="228" y="317"/>
                </a:lnTo>
                <a:lnTo>
                  <a:pt x="190" y="152"/>
                </a:lnTo>
                <a:lnTo>
                  <a:pt x="88" y="12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556403" y="945000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52" y="63"/>
                </a:moveTo>
                <a:close/>
              </a:path>
              <a:path w="635" h="634">
                <a:moveTo>
                  <a:pt x="0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32222" y="10393432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546" y="0"/>
                </a:moveTo>
                <a:lnTo>
                  <a:pt x="0" y="685"/>
                </a:lnTo>
                <a:lnTo>
                  <a:pt x="152" y="698"/>
                </a:lnTo>
                <a:lnTo>
                  <a:pt x="54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152524" y="10542867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2184" y="0"/>
                </a:moveTo>
                <a:lnTo>
                  <a:pt x="1447" y="279"/>
                </a:lnTo>
                <a:lnTo>
                  <a:pt x="749" y="482"/>
                </a:lnTo>
                <a:lnTo>
                  <a:pt x="0" y="749"/>
                </a:lnTo>
                <a:lnTo>
                  <a:pt x="190" y="774"/>
                </a:lnTo>
                <a:lnTo>
                  <a:pt x="571" y="800"/>
                </a:lnTo>
                <a:lnTo>
                  <a:pt x="1104" y="482"/>
                </a:lnTo>
                <a:lnTo>
                  <a:pt x="1650" y="393"/>
                </a:lnTo>
                <a:lnTo>
                  <a:pt x="218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013732" y="359756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42" y="0"/>
                </a:moveTo>
                <a:lnTo>
                  <a:pt x="241" y="152"/>
                </a:lnTo>
                <a:lnTo>
                  <a:pt x="0" y="393"/>
                </a:lnTo>
                <a:lnTo>
                  <a:pt x="139" y="368"/>
                </a:lnTo>
                <a:lnTo>
                  <a:pt x="406" y="152"/>
                </a:lnTo>
                <a:lnTo>
                  <a:pt x="406" y="12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312323" y="336380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03" y="0"/>
                </a:moveTo>
                <a:lnTo>
                  <a:pt x="0" y="241"/>
                </a:lnTo>
                <a:lnTo>
                  <a:pt x="21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788016" y="3840464"/>
            <a:ext cx="1270" cy="3175"/>
          </a:xfrm>
          <a:custGeom>
            <a:avLst/>
            <a:gdLst/>
            <a:ahLst/>
            <a:cxnLst/>
            <a:rect l="l" t="t" r="r" b="b"/>
            <a:pathLst>
              <a:path w="1269" h="3175">
                <a:moveTo>
                  <a:pt x="762" y="0"/>
                </a:moveTo>
                <a:lnTo>
                  <a:pt x="495" y="888"/>
                </a:lnTo>
                <a:lnTo>
                  <a:pt x="254" y="1790"/>
                </a:lnTo>
                <a:lnTo>
                  <a:pt x="0" y="2692"/>
                </a:lnTo>
                <a:lnTo>
                  <a:pt x="381" y="2806"/>
                </a:lnTo>
                <a:lnTo>
                  <a:pt x="749" y="2844"/>
                </a:lnTo>
                <a:lnTo>
                  <a:pt x="1143" y="3009"/>
                </a:lnTo>
                <a:lnTo>
                  <a:pt x="1028" y="1955"/>
                </a:lnTo>
                <a:lnTo>
                  <a:pt x="863" y="1092"/>
                </a:lnTo>
                <a:lnTo>
                  <a:pt x="7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00668" y="4405722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39">
                <a:moveTo>
                  <a:pt x="457" y="0"/>
                </a:moveTo>
                <a:lnTo>
                  <a:pt x="330" y="482"/>
                </a:lnTo>
                <a:lnTo>
                  <a:pt x="114" y="774"/>
                </a:lnTo>
                <a:lnTo>
                  <a:pt x="0" y="1295"/>
                </a:lnTo>
                <a:lnTo>
                  <a:pt x="622" y="1828"/>
                </a:lnTo>
                <a:lnTo>
                  <a:pt x="1219" y="1828"/>
                </a:lnTo>
                <a:lnTo>
                  <a:pt x="1841" y="2260"/>
                </a:lnTo>
                <a:lnTo>
                  <a:pt x="901" y="749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830859" y="5242718"/>
            <a:ext cx="3810" cy="7620"/>
          </a:xfrm>
          <a:custGeom>
            <a:avLst/>
            <a:gdLst/>
            <a:ahLst/>
            <a:cxnLst/>
            <a:rect l="l" t="t" r="r" b="b"/>
            <a:pathLst>
              <a:path w="3810" h="7620">
                <a:moveTo>
                  <a:pt x="3314" y="0"/>
                </a:moveTo>
                <a:lnTo>
                  <a:pt x="2197" y="520"/>
                </a:lnTo>
                <a:lnTo>
                  <a:pt x="1130" y="596"/>
                </a:lnTo>
                <a:lnTo>
                  <a:pt x="0" y="1206"/>
                </a:lnTo>
                <a:lnTo>
                  <a:pt x="1079" y="3263"/>
                </a:lnTo>
                <a:lnTo>
                  <a:pt x="1816" y="5207"/>
                </a:lnTo>
                <a:lnTo>
                  <a:pt x="2692" y="7188"/>
                </a:lnTo>
                <a:lnTo>
                  <a:pt x="2882" y="4749"/>
                </a:lnTo>
                <a:lnTo>
                  <a:pt x="3048" y="2044"/>
                </a:lnTo>
                <a:lnTo>
                  <a:pt x="33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557333" y="75289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65" y="0"/>
                </a:moveTo>
                <a:lnTo>
                  <a:pt x="50" y="241"/>
                </a:lnTo>
                <a:lnTo>
                  <a:pt x="0" y="368"/>
                </a:lnTo>
                <a:lnTo>
                  <a:pt x="254" y="406"/>
                </a:lnTo>
                <a:lnTo>
                  <a:pt x="241" y="152"/>
                </a:lnTo>
                <a:lnTo>
                  <a:pt x="16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713021" y="6499222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419" y="1549"/>
                </a:lnTo>
                <a:lnTo>
                  <a:pt x="927" y="2603"/>
                </a:lnTo>
                <a:lnTo>
                  <a:pt x="1295" y="4419"/>
                </a:lnTo>
                <a:lnTo>
                  <a:pt x="1409" y="4902"/>
                </a:lnTo>
                <a:lnTo>
                  <a:pt x="1803" y="2590"/>
                </a:lnTo>
                <a:lnTo>
                  <a:pt x="2603" y="101"/>
                </a:lnTo>
                <a:lnTo>
                  <a:pt x="1739" y="50"/>
                </a:lnTo>
                <a:lnTo>
                  <a:pt x="863" y="6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557707" y="75293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2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127848" y="9665461"/>
            <a:ext cx="3175" cy="8890"/>
          </a:xfrm>
          <a:custGeom>
            <a:avLst/>
            <a:gdLst/>
            <a:ahLst/>
            <a:cxnLst/>
            <a:rect l="l" t="t" r="r" b="b"/>
            <a:pathLst>
              <a:path w="3175" h="8890">
                <a:moveTo>
                  <a:pt x="0" y="0"/>
                </a:moveTo>
                <a:lnTo>
                  <a:pt x="38" y="5410"/>
                </a:lnTo>
                <a:lnTo>
                  <a:pt x="76" y="8674"/>
                </a:lnTo>
                <a:lnTo>
                  <a:pt x="965" y="5930"/>
                </a:lnTo>
                <a:lnTo>
                  <a:pt x="3086" y="1447"/>
                </a:lnTo>
                <a:lnTo>
                  <a:pt x="2044" y="965"/>
                </a:lnTo>
                <a:lnTo>
                  <a:pt x="1003" y="53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816732" y="5178064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422" y="0"/>
                </a:moveTo>
                <a:lnTo>
                  <a:pt x="889" y="558"/>
                </a:lnTo>
                <a:lnTo>
                  <a:pt x="584" y="1054"/>
                </a:lnTo>
                <a:lnTo>
                  <a:pt x="0" y="1625"/>
                </a:lnTo>
                <a:lnTo>
                  <a:pt x="1866" y="1625"/>
                </a:lnTo>
                <a:lnTo>
                  <a:pt x="1714" y="1155"/>
                </a:lnTo>
                <a:lnTo>
                  <a:pt x="1587" y="482"/>
                </a:lnTo>
                <a:lnTo>
                  <a:pt x="142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31114" y="5240749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39">
                <a:moveTo>
                  <a:pt x="1879" y="0"/>
                </a:moveTo>
                <a:lnTo>
                  <a:pt x="1257" y="457"/>
                </a:lnTo>
                <a:lnTo>
                  <a:pt x="635" y="812"/>
                </a:lnTo>
                <a:lnTo>
                  <a:pt x="0" y="1320"/>
                </a:lnTo>
                <a:lnTo>
                  <a:pt x="635" y="1612"/>
                </a:lnTo>
                <a:lnTo>
                  <a:pt x="1257" y="1955"/>
                </a:lnTo>
                <a:lnTo>
                  <a:pt x="1892" y="2260"/>
                </a:lnTo>
                <a:lnTo>
                  <a:pt x="1866" y="1612"/>
                </a:lnTo>
                <a:lnTo>
                  <a:pt x="1892" y="698"/>
                </a:lnTo>
                <a:lnTo>
                  <a:pt x="187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21535" y="523442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152" y="0"/>
                </a:moveTo>
                <a:lnTo>
                  <a:pt x="0" y="114"/>
                </a:lnTo>
                <a:lnTo>
                  <a:pt x="127" y="381"/>
                </a:lnTo>
                <a:lnTo>
                  <a:pt x="266" y="660"/>
                </a:lnTo>
                <a:lnTo>
                  <a:pt x="393" y="927"/>
                </a:lnTo>
                <a:lnTo>
                  <a:pt x="266" y="609"/>
                </a:lnTo>
                <a:lnTo>
                  <a:pt x="266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170675" y="5458141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39">
                <a:moveTo>
                  <a:pt x="0" y="0"/>
                </a:moveTo>
                <a:lnTo>
                  <a:pt x="1485" y="2095"/>
                </a:lnTo>
                <a:lnTo>
                  <a:pt x="1092" y="1244"/>
                </a:lnTo>
                <a:lnTo>
                  <a:pt x="609" y="52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092175" y="5712267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558" y="0"/>
                </a:moveTo>
                <a:lnTo>
                  <a:pt x="368" y="279"/>
                </a:lnTo>
                <a:lnTo>
                  <a:pt x="177" y="596"/>
                </a:lnTo>
                <a:lnTo>
                  <a:pt x="0" y="888"/>
                </a:lnTo>
                <a:lnTo>
                  <a:pt x="203" y="901"/>
                </a:lnTo>
                <a:lnTo>
                  <a:pt x="355" y="965"/>
                </a:lnTo>
                <a:lnTo>
                  <a:pt x="571" y="977"/>
                </a:lnTo>
                <a:lnTo>
                  <a:pt x="660" y="812"/>
                </a:lnTo>
                <a:lnTo>
                  <a:pt x="647" y="482"/>
                </a:lnTo>
                <a:lnTo>
                  <a:pt x="622" y="253"/>
                </a:lnTo>
                <a:lnTo>
                  <a:pt x="55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142831" y="190858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139" y="0"/>
                </a:moveTo>
                <a:lnTo>
                  <a:pt x="0" y="431"/>
                </a:lnTo>
                <a:lnTo>
                  <a:pt x="152" y="635"/>
                </a:lnTo>
                <a:lnTo>
                  <a:pt x="152" y="952"/>
                </a:lnTo>
                <a:lnTo>
                  <a:pt x="518" y="431"/>
                </a:lnTo>
                <a:lnTo>
                  <a:pt x="520" y="228"/>
                </a:lnTo>
                <a:lnTo>
                  <a:pt x="13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859557" y="5097039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2997" y="0"/>
                </a:moveTo>
                <a:lnTo>
                  <a:pt x="0" y="1117"/>
                </a:lnTo>
                <a:lnTo>
                  <a:pt x="3035" y="1993"/>
                </a:lnTo>
                <a:lnTo>
                  <a:pt x="6057" y="2692"/>
                </a:lnTo>
                <a:lnTo>
                  <a:pt x="9093" y="3073"/>
                </a:lnTo>
                <a:lnTo>
                  <a:pt x="6083" y="774"/>
                </a:lnTo>
                <a:lnTo>
                  <a:pt x="299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666553" y="4983149"/>
            <a:ext cx="42545" cy="16510"/>
          </a:xfrm>
          <a:custGeom>
            <a:avLst/>
            <a:gdLst/>
            <a:ahLst/>
            <a:cxnLst/>
            <a:rect l="l" t="t" r="r" b="b"/>
            <a:pathLst>
              <a:path w="42545" h="16510">
                <a:moveTo>
                  <a:pt x="10071" y="3530"/>
                </a:moveTo>
                <a:lnTo>
                  <a:pt x="6210" y="1181"/>
                </a:lnTo>
                <a:lnTo>
                  <a:pt x="2933" y="749"/>
                </a:lnTo>
                <a:lnTo>
                  <a:pt x="0" y="1409"/>
                </a:lnTo>
                <a:lnTo>
                  <a:pt x="2349" y="3327"/>
                </a:lnTo>
                <a:lnTo>
                  <a:pt x="5016" y="5816"/>
                </a:lnTo>
                <a:lnTo>
                  <a:pt x="8242" y="9105"/>
                </a:lnTo>
                <a:lnTo>
                  <a:pt x="9080" y="7264"/>
                </a:lnTo>
                <a:lnTo>
                  <a:pt x="9766" y="5410"/>
                </a:lnTo>
                <a:lnTo>
                  <a:pt x="10071" y="3530"/>
                </a:lnTo>
                <a:close/>
              </a:path>
              <a:path w="42545" h="16510">
                <a:moveTo>
                  <a:pt x="38608" y="6375"/>
                </a:moveTo>
                <a:lnTo>
                  <a:pt x="35775" y="10033"/>
                </a:lnTo>
                <a:lnTo>
                  <a:pt x="32232" y="11150"/>
                </a:lnTo>
                <a:lnTo>
                  <a:pt x="32969" y="12814"/>
                </a:lnTo>
                <a:lnTo>
                  <a:pt x="34302" y="15989"/>
                </a:lnTo>
                <a:lnTo>
                  <a:pt x="36982" y="10820"/>
                </a:lnTo>
                <a:lnTo>
                  <a:pt x="38608" y="6375"/>
                </a:lnTo>
                <a:close/>
              </a:path>
              <a:path w="42545" h="16510">
                <a:moveTo>
                  <a:pt x="41833" y="254"/>
                </a:moveTo>
                <a:lnTo>
                  <a:pt x="39319" y="4445"/>
                </a:lnTo>
                <a:lnTo>
                  <a:pt x="38608" y="6375"/>
                </a:lnTo>
                <a:lnTo>
                  <a:pt x="39065" y="5791"/>
                </a:lnTo>
                <a:lnTo>
                  <a:pt x="41833" y="254"/>
                </a:lnTo>
                <a:close/>
              </a:path>
              <a:path w="42545" h="16510">
                <a:moveTo>
                  <a:pt x="41986" y="0"/>
                </a:moveTo>
                <a:lnTo>
                  <a:pt x="41833" y="254"/>
                </a:lnTo>
                <a:lnTo>
                  <a:pt x="4198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699648" y="786593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0"/>
                </a:moveTo>
                <a:lnTo>
                  <a:pt x="114" y="177"/>
                </a:lnTo>
                <a:lnTo>
                  <a:pt x="190" y="419"/>
                </a:lnTo>
                <a:lnTo>
                  <a:pt x="304" y="609"/>
                </a:lnTo>
                <a:lnTo>
                  <a:pt x="292" y="406"/>
                </a:lnTo>
                <a:lnTo>
                  <a:pt x="215" y="228"/>
                </a:lnTo>
                <a:lnTo>
                  <a:pt x="114" y="7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728235" y="469286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8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341471" y="2578950"/>
            <a:ext cx="8255" cy="8890"/>
          </a:xfrm>
          <a:custGeom>
            <a:avLst/>
            <a:gdLst/>
            <a:ahLst/>
            <a:cxnLst/>
            <a:rect l="l" t="t" r="r" b="b"/>
            <a:pathLst>
              <a:path w="8254" h="8889">
                <a:moveTo>
                  <a:pt x="3810" y="6350"/>
                </a:moveTo>
                <a:lnTo>
                  <a:pt x="2476" y="7188"/>
                </a:lnTo>
                <a:lnTo>
                  <a:pt x="1295" y="7670"/>
                </a:lnTo>
                <a:lnTo>
                  <a:pt x="0" y="8407"/>
                </a:lnTo>
                <a:lnTo>
                  <a:pt x="977" y="8128"/>
                </a:lnTo>
                <a:lnTo>
                  <a:pt x="1841" y="8051"/>
                </a:lnTo>
                <a:lnTo>
                  <a:pt x="2844" y="7721"/>
                </a:lnTo>
                <a:lnTo>
                  <a:pt x="3175" y="7277"/>
                </a:lnTo>
                <a:lnTo>
                  <a:pt x="3479" y="6807"/>
                </a:lnTo>
                <a:lnTo>
                  <a:pt x="3810" y="6350"/>
                </a:lnTo>
                <a:close/>
              </a:path>
              <a:path w="8254" h="8889">
                <a:moveTo>
                  <a:pt x="8191" y="76"/>
                </a:moveTo>
                <a:lnTo>
                  <a:pt x="6604" y="76"/>
                </a:lnTo>
                <a:lnTo>
                  <a:pt x="5016" y="292"/>
                </a:lnTo>
                <a:lnTo>
                  <a:pt x="3441" y="0"/>
                </a:lnTo>
                <a:lnTo>
                  <a:pt x="3708" y="1968"/>
                </a:lnTo>
                <a:lnTo>
                  <a:pt x="3695" y="3390"/>
                </a:lnTo>
                <a:lnTo>
                  <a:pt x="4178" y="5816"/>
                </a:lnTo>
                <a:lnTo>
                  <a:pt x="5537" y="3898"/>
                </a:lnTo>
                <a:lnTo>
                  <a:pt x="6908" y="2057"/>
                </a:lnTo>
                <a:lnTo>
                  <a:pt x="8191" y="7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438954" y="363891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76" y="0"/>
                </a:moveTo>
                <a:lnTo>
                  <a:pt x="25" y="152"/>
                </a:lnTo>
                <a:lnTo>
                  <a:pt x="12" y="304"/>
                </a:lnTo>
                <a:lnTo>
                  <a:pt x="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141974" y="4702225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4">
                <a:moveTo>
                  <a:pt x="1663" y="0"/>
                </a:moveTo>
                <a:lnTo>
                  <a:pt x="1511" y="88"/>
                </a:lnTo>
                <a:lnTo>
                  <a:pt x="1663" y="0"/>
                </a:lnTo>
                <a:close/>
              </a:path>
              <a:path w="2539" h="1904">
                <a:moveTo>
                  <a:pt x="1955" y="393"/>
                </a:moveTo>
                <a:lnTo>
                  <a:pt x="1854" y="266"/>
                </a:lnTo>
                <a:lnTo>
                  <a:pt x="1651" y="76"/>
                </a:lnTo>
                <a:lnTo>
                  <a:pt x="1104" y="762"/>
                </a:lnTo>
                <a:lnTo>
                  <a:pt x="546" y="1054"/>
                </a:lnTo>
                <a:lnTo>
                  <a:pt x="0" y="1676"/>
                </a:lnTo>
                <a:lnTo>
                  <a:pt x="635" y="1244"/>
                </a:lnTo>
                <a:lnTo>
                  <a:pt x="1346" y="965"/>
                </a:lnTo>
                <a:lnTo>
                  <a:pt x="1955" y="39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800157" y="802159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5" y="0"/>
                </a:moveTo>
                <a:lnTo>
                  <a:pt x="25" y="203"/>
                </a:lnTo>
                <a:lnTo>
                  <a:pt x="177" y="152"/>
                </a:lnTo>
                <a:lnTo>
                  <a:pt x="2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026984" y="2886768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0" y="0"/>
                </a:moveTo>
                <a:lnTo>
                  <a:pt x="282" y="477"/>
                </a:lnTo>
                <a:lnTo>
                  <a:pt x="562" y="1023"/>
                </a:lnTo>
                <a:lnTo>
                  <a:pt x="714" y="794"/>
                </a:lnTo>
                <a:lnTo>
                  <a:pt x="397" y="32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581031" y="4348276"/>
            <a:ext cx="4445" cy="10160"/>
          </a:xfrm>
          <a:custGeom>
            <a:avLst/>
            <a:gdLst/>
            <a:ahLst/>
            <a:cxnLst/>
            <a:rect l="l" t="t" r="r" b="b"/>
            <a:pathLst>
              <a:path w="4445" h="10160">
                <a:moveTo>
                  <a:pt x="2324" y="0"/>
                </a:moveTo>
                <a:lnTo>
                  <a:pt x="1574" y="330"/>
                </a:lnTo>
                <a:lnTo>
                  <a:pt x="774" y="215"/>
                </a:lnTo>
                <a:lnTo>
                  <a:pt x="0" y="165"/>
                </a:lnTo>
                <a:lnTo>
                  <a:pt x="901" y="3314"/>
                </a:lnTo>
                <a:lnTo>
                  <a:pt x="2235" y="6527"/>
                </a:lnTo>
                <a:lnTo>
                  <a:pt x="4013" y="9867"/>
                </a:lnTo>
                <a:lnTo>
                  <a:pt x="2895" y="6388"/>
                </a:lnTo>
                <a:lnTo>
                  <a:pt x="2324" y="3098"/>
                </a:lnTo>
                <a:lnTo>
                  <a:pt x="232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728182" y="469292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63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455524" y="8774785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647" y="685"/>
                </a:moveTo>
                <a:lnTo>
                  <a:pt x="520" y="482"/>
                </a:lnTo>
                <a:lnTo>
                  <a:pt x="381" y="304"/>
                </a:lnTo>
                <a:lnTo>
                  <a:pt x="266" y="101"/>
                </a:lnTo>
                <a:lnTo>
                  <a:pt x="88" y="50"/>
                </a:lnTo>
                <a:lnTo>
                  <a:pt x="114" y="228"/>
                </a:lnTo>
                <a:lnTo>
                  <a:pt x="152" y="508"/>
                </a:lnTo>
                <a:lnTo>
                  <a:pt x="292" y="723"/>
                </a:lnTo>
                <a:lnTo>
                  <a:pt x="533" y="69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644249" y="2205698"/>
            <a:ext cx="8255" cy="12065"/>
          </a:xfrm>
          <a:custGeom>
            <a:avLst/>
            <a:gdLst/>
            <a:ahLst/>
            <a:cxnLst/>
            <a:rect l="l" t="t" r="r" b="b"/>
            <a:pathLst>
              <a:path w="8255" h="12064">
                <a:moveTo>
                  <a:pt x="0" y="0"/>
                </a:moveTo>
                <a:lnTo>
                  <a:pt x="2324" y="3276"/>
                </a:lnTo>
                <a:lnTo>
                  <a:pt x="4724" y="7099"/>
                </a:lnTo>
                <a:lnTo>
                  <a:pt x="7251" y="11493"/>
                </a:lnTo>
                <a:lnTo>
                  <a:pt x="7696" y="5410"/>
                </a:lnTo>
                <a:lnTo>
                  <a:pt x="5283" y="199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070853" y="302664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0"/>
                </a:moveTo>
                <a:lnTo>
                  <a:pt x="482" y="381"/>
                </a:lnTo>
                <a:lnTo>
                  <a:pt x="228" y="711"/>
                </a:lnTo>
                <a:lnTo>
                  <a:pt x="0" y="1054"/>
                </a:lnTo>
                <a:lnTo>
                  <a:pt x="355" y="800"/>
                </a:lnTo>
                <a:lnTo>
                  <a:pt x="596" y="317"/>
                </a:lnTo>
                <a:lnTo>
                  <a:pt x="939" y="25"/>
                </a:lnTo>
                <a:lnTo>
                  <a:pt x="7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203930" y="1790225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69">
                <a:moveTo>
                  <a:pt x="457" y="0"/>
                </a:moveTo>
                <a:lnTo>
                  <a:pt x="292" y="228"/>
                </a:lnTo>
                <a:lnTo>
                  <a:pt x="177" y="457"/>
                </a:lnTo>
                <a:lnTo>
                  <a:pt x="0" y="685"/>
                </a:lnTo>
                <a:lnTo>
                  <a:pt x="292" y="660"/>
                </a:lnTo>
                <a:lnTo>
                  <a:pt x="444" y="660"/>
                </a:lnTo>
                <a:lnTo>
                  <a:pt x="457" y="431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327107" y="10637918"/>
            <a:ext cx="3810" cy="6350"/>
          </a:xfrm>
          <a:custGeom>
            <a:avLst/>
            <a:gdLst/>
            <a:ahLst/>
            <a:cxnLst/>
            <a:rect l="l" t="t" r="r" b="b"/>
            <a:pathLst>
              <a:path w="3809" h="6350">
                <a:moveTo>
                  <a:pt x="1066" y="0"/>
                </a:moveTo>
                <a:lnTo>
                  <a:pt x="749" y="1993"/>
                </a:lnTo>
                <a:lnTo>
                  <a:pt x="571" y="3898"/>
                </a:lnTo>
                <a:lnTo>
                  <a:pt x="0" y="6045"/>
                </a:lnTo>
                <a:lnTo>
                  <a:pt x="1155" y="4495"/>
                </a:lnTo>
                <a:lnTo>
                  <a:pt x="2324" y="3429"/>
                </a:lnTo>
                <a:lnTo>
                  <a:pt x="3479" y="2032"/>
                </a:lnTo>
                <a:lnTo>
                  <a:pt x="2628" y="1435"/>
                </a:lnTo>
                <a:lnTo>
                  <a:pt x="1803" y="787"/>
                </a:lnTo>
                <a:lnTo>
                  <a:pt x="10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325159" y="10584367"/>
            <a:ext cx="1905" cy="4445"/>
          </a:xfrm>
          <a:custGeom>
            <a:avLst/>
            <a:gdLst/>
            <a:ahLst/>
            <a:cxnLst/>
            <a:rect l="l" t="t" r="r" b="b"/>
            <a:pathLst>
              <a:path w="1904" h="4445">
                <a:moveTo>
                  <a:pt x="1625" y="0"/>
                </a:moveTo>
                <a:lnTo>
                  <a:pt x="1041" y="1358"/>
                </a:lnTo>
                <a:lnTo>
                  <a:pt x="330" y="2743"/>
                </a:lnTo>
                <a:lnTo>
                  <a:pt x="0" y="4063"/>
                </a:lnTo>
                <a:lnTo>
                  <a:pt x="482" y="2679"/>
                </a:lnTo>
                <a:lnTo>
                  <a:pt x="1079" y="1358"/>
                </a:lnTo>
                <a:lnTo>
                  <a:pt x="1651" y="2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592514" y="541699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406" y="0"/>
                </a:moveTo>
                <a:lnTo>
                  <a:pt x="266" y="177"/>
                </a:lnTo>
                <a:lnTo>
                  <a:pt x="114" y="266"/>
                </a:lnTo>
                <a:lnTo>
                  <a:pt x="0" y="533"/>
                </a:lnTo>
                <a:lnTo>
                  <a:pt x="40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64076" y="4886121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571" y="0"/>
                </a:moveTo>
                <a:lnTo>
                  <a:pt x="381" y="76"/>
                </a:lnTo>
                <a:lnTo>
                  <a:pt x="203" y="139"/>
                </a:lnTo>
                <a:lnTo>
                  <a:pt x="0" y="203"/>
                </a:lnTo>
                <a:lnTo>
                  <a:pt x="139" y="381"/>
                </a:lnTo>
                <a:lnTo>
                  <a:pt x="266" y="495"/>
                </a:lnTo>
                <a:lnTo>
                  <a:pt x="406" y="685"/>
                </a:lnTo>
                <a:lnTo>
                  <a:pt x="431" y="457"/>
                </a:lnTo>
                <a:lnTo>
                  <a:pt x="520" y="228"/>
                </a:lnTo>
                <a:lnTo>
                  <a:pt x="57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586001" y="4908803"/>
            <a:ext cx="23495" cy="26670"/>
          </a:xfrm>
          <a:custGeom>
            <a:avLst/>
            <a:gdLst/>
            <a:ahLst/>
            <a:cxnLst/>
            <a:rect l="l" t="t" r="r" b="b"/>
            <a:pathLst>
              <a:path w="23494" h="26670">
                <a:moveTo>
                  <a:pt x="304" y="25"/>
                </a:moveTo>
                <a:lnTo>
                  <a:pt x="101" y="25"/>
                </a:lnTo>
                <a:lnTo>
                  <a:pt x="292" y="177"/>
                </a:lnTo>
                <a:lnTo>
                  <a:pt x="304" y="25"/>
                </a:lnTo>
                <a:close/>
              </a:path>
              <a:path w="23494" h="26670">
                <a:moveTo>
                  <a:pt x="23114" y="23914"/>
                </a:moveTo>
                <a:lnTo>
                  <a:pt x="21844" y="24091"/>
                </a:lnTo>
                <a:lnTo>
                  <a:pt x="20650" y="24244"/>
                </a:lnTo>
                <a:lnTo>
                  <a:pt x="19392" y="24422"/>
                </a:lnTo>
                <a:lnTo>
                  <a:pt x="19519" y="25069"/>
                </a:lnTo>
                <a:lnTo>
                  <a:pt x="19697" y="25539"/>
                </a:lnTo>
                <a:lnTo>
                  <a:pt x="19799" y="26263"/>
                </a:lnTo>
                <a:lnTo>
                  <a:pt x="20955" y="25425"/>
                </a:lnTo>
                <a:lnTo>
                  <a:pt x="21856" y="24803"/>
                </a:lnTo>
                <a:lnTo>
                  <a:pt x="23114" y="23914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528909" y="5853727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1219" y="0"/>
                </a:moveTo>
                <a:lnTo>
                  <a:pt x="762" y="508"/>
                </a:lnTo>
                <a:lnTo>
                  <a:pt x="431" y="1117"/>
                </a:lnTo>
                <a:lnTo>
                  <a:pt x="0" y="1638"/>
                </a:lnTo>
                <a:lnTo>
                  <a:pt x="0" y="1816"/>
                </a:lnTo>
                <a:lnTo>
                  <a:pt x="317" y="1549"/>
                </a:lnTo>
                <a:lnTo>
                  <a:pt x="482" y="1104"/>
                </a:lnTo>
                <a:lnTo>
                  <a:pt x="787" y="749"/>
                </a:lnTo>
                <a:lnTo>
                  <a:pt x="927" y="431"/>
                </a:lnTo>
                <a:lnTo>
                  <a:pt x="1092" y="304"/>
                </a:lnTo>
                <a:lnTo>
                  <a:pt x="121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965493" y="6850105"/>
            <a:ext cx="6350" cy="5715"/>
          </a:xfrm>
          <a:custGeom>
            <a:avLst/>
            <a:gdLst/>
            <a:ahLst/>
            <a:cxnLst/>
            <a:rect l="l" t="t" r="r" b="b"/>
            <a:pathLst>
              <a:path w="6350" h="5715">
                <a:moveTo>
                  <a:pt x="1651" y="0"/>
                </a:moveTo>
                <a:lnTo>
                  <a:pt x="1181" y="1930"/>
                </a:lnTo>
                <a:lnTo>
                  <a:pt x="596" y="3606"/>
                </a:lnTo>
                <a:lnTo>
                  <a:pt x="0" y="5270"/>
                </a:lnTo>
                <a:lnTo>
                  <a:pt x="6248" y="5270"/>
                </a:lnTo>
                <a:lnTo>
                  <a:pt x="4660" y="3479"/>
                </a:lnTo>
                <a:lnTo>
                  <a:pt x="165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228102" y="10624325"/>
            <a:ext cx="4445" cy="7620"/>
          </a:xfrm>
          <a:custGeom>
            <a:avLst/>
            <a:gdLst/>
            <a:ahLst/>
            <a:cxnLst/>
            <a:rect l="l" t="t" r="r" b="b"/>
            <a:pathLst>
              <a:path w="4445" h="7620">
                <a:moveTo>
                  <a:pt x="0" y="0"/>
                </a:moveTo>
                <a:lnTo>
                  <a:pt x="520" y="2641"/>
                </a:lnTo>
                <a:lnTo>
                  <a:pt x="749" y="4698"/>
                </a:lnTo>
                <a:lnTo>
                  <a:pt x="1181" y="7175"/>
                </a:lnTo>
                <a:lnTo>
                  <a:pt x="2108" y="6349"/>
                </a:lnTo>
                <a:lnTo>
                  <a:pt x="3098" y="5854"/>
                </a:lnTo>
                <a:lnTo>
                  <a:pt x="4102" y="5333"/>
                </a:lnTo>
                <a:lnTo>
                  <a:pt x="2730" y="3594"/>
                </a:lnTo>
                <a:lnTo>
                  <a:pt x="1358" y="200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959859" y="786626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5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529768" y="1062161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5" y="38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418835" y="5019054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279" y="0"/>
                </a:moveTo>
                <a:lnTo>
                  <a:pt x="88" y="203"/>
                </a:lnTo>
                <a:lnTo>
                  <a:pt x="279" y="317"/>
                </a:lnTo>
                <a:lnTo>
                  <a:pt x="558" y="330"/>
                </a:lnTo>
                <a:lnTo>
                  <a:pt x="838" y="330"/>
                </a:lnTo>
                <a:lnTo>
                  <a:pt x="698" y="165"/>
                </a:lnTo>
                <a:lnTo>
                  <a:pt x="444" y="139"/>
                </a:lnTo>
                <a:lnTo>
                  <a:pt x="27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989927" y="4112745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0" y="0"/>
                </a:moveTo>
                <a:lnTo>
                  <a:pt x="469" y="1943"/>
                </a:lnTo>
                <a:lnTo>
                  <a:pt x="736" y="1981"/>
                </a:lnTo>
                <a:lnTo>
                  <a:pt x="1244" y="2082"/>
                </a:lnTo>
                <a:lnTo>
                  <a:pt x="965" y="69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819069" y="3606166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3810" y="0"/>
                </a:moveTo>
                <a:lnTo>
                  <a:pt x="2006" y="965"/>
                </a:lnTo>
                <a:lnTo>
                  <a:pt x="0" y="1892"/>
                </a:lnTo>
                <a:lnTo>
                  <a:pt x="1676" y="3835"/>
                </a:lnTo>
                <a:lnTo>
                  <a:pt x="3390" y="5854"/>
                </a:lnTo>
                <a:lnTo>
                  <a:pt x="5321" y="7912"/>
                </a:lnTo>
                <a:lnTo>
                  <a:pt x="4851" y="5435"/>
                </a:lnTo>
                <a:lnTo>
                  <a:pt x="4178" y="3352"/>
                </a:lnTo>
                <a:lnTo>
                  <a:pt x="3860" y="571"/>
                </a:lnTo>
                <a:lnTo>
                  <a:pt x="381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323330" y="898972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257" y="0"/>
                </a:moveTo>
                <a:lnTo>
                  <a:pt x="876" y="355"/>
                </a:lnTo>
                <a:lnTo>
                  <a:pt x="482" y="711"/>
                </a:lnTo>
                <a:lnTo>
                  <a:pt x="88" y="1079"/>
                </a:lnTo>
                <a:lnTo>
                  <a:pt x="0" y="1257"/>
                </a:lnTo>
                <a:lnTo>
                  <a:pt x="431" y="838"/>
                </a:lnTo>
                <a:lnTo>
                  <a:pt x="1295" y="2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561566" y="8916460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889" y="0"/>
                </a:moveTo>
                <a:lnTo>
                  <a:pt x="596" y="444"/>
                </a:lnTo>
                <a:lnTo>
                  <a:pt x="292" y="584"/>
                </a:lnTo>
                <a:lnTo>
                  <a:pt x="0" y="990"/>
                </a:lnTo>
                <a:lnTo>
                  <a:pt x="393" y="1041"/>
                </a:lnTo>
                <a:lnTo>
                  <a:pt x="762" y="1231"/>
                </a:lnTo>
                <a:lnTo>
                  <a:pt x="1155" y="1308"/>
                </a:lnTo>
                <a:lnTo>
                  <a:pt x="1041" y="876"/>
                </a:lnTo>
                <a:lnTo>
                  <a:pt x="1041" y="444"/>
                </a:lnTo>
                <a:lnTo>
                  <a:pt x="88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417335" y="709096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304" y="0"/>
                </a:moveTo>
                <a:lnTo>
                  <a:pt x="101" y="25"/>
                </a:lnTo>
                <a:lnTo>
                  <a:pt x="101" y="165"/>
                </a:lnTo>
                <a:lnTo>
                  <a:pt x="266" y="393"/>
                </a:lnTo>
                <a:lnTo>
                  <a:pt x="279" y="266"/>
                </a:lnTo>
                <a:lnTo>
                  <a:pt x="279" y="12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740419" y="7061479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114" y="0"/>
                </a:moveTo>
                <a:lnTo>
                  <a:pt x="127" y="304"/>
                </a:lnTo>
                <a:lnTo>
                  <a:pt x="266" y="507"/>
                </a:lnTo>
                <a:lnTo>
                  <a:pt x="393" y="723"/>
                </a:lnTo>
                <a:lnTo>
                  <a:pt x="381" y="533"/>
                </a:lnTo>
                <a:lnTo>
                  <a:pt x="279" y="292"/>
                </a:lnTo>
                <a:lnTo>
                  <a:pt x="203" y="152"/>
                </a:lnTo>
                <a:lnTo>
                  <a:pt x="1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400737" y="3270803"/>
            <a:ext cx="4445" cy="5080"/>
          </a:xfrm>
          <a:custGeom>
            <a:avLst/>
            <a:gdLst/>
            <a:ahLst/>
            <a:cxnLst/>
            <a:rect l="l" t="t" r="r" b="b"/>
            <a:pathLst>
              <a:path w="4445" h="5079">
                <a:moveTo>
                  <a:pt x="4013" y="0"/>
                </a:moveTo>
                <a:lnTo>
                  <a:pt x="2425" y="635"/>
                </a:lnTo>
                <a:lnTo>
                  <a:pt x="1117" y="2311"/>
                </a:lnTo>
                <a:lnTo>
                  <a:pt x="0" y="4699"/>
                </a:lnTo>
                <a:lnTo>
                  <a:pt x="1371" y="2908"/>
                </a:lnTo>
                <a:lnTo>
                  <a:pt x="401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726950" y="7659275"/>
            <a:ext cx="6985" cy="5715"/>
          </a:xfrm>
          <a:custGeom>
            <a:avLst/>
            <a:gdLst/>
            <a:ahLst/>
            <a:cxnLst/>
            <a:rect l="l" t="t" r="r" b="b"/>
            <a:pathLst>
              <a:path w="6985" h="5715">
                <a:moveTo>
                  <a:pt x="2514" y="0"/>
                </a:moveTo>
                <a:lnTo>
                  <a:pt x="0" y="1422"/>
                </a:lnTo>
                <a:lnTo>
                  <a:pt x="1968" y="2514"/>
                </a:lnTo>
                <a:lnTo>
                  <a:pt x="6578" y="5245"/>
                </a:lnTo>
                <a:lnTo>
                  <a:pt x="6299" y="4521"/>
                </a:lnTo>
                <a:lnTo>
                  <a:pt x="5930" y="4076"/>
                </a:lnTo>
                <a:lnTo>
                  <a:pt x="4622" y="88"/>
                </a:lnTo>
                <a:lnTo>
                  <a:pt x="25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755208" y="8718687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40">
                <a:moveTo>
                  <a:pt x="0" y="0"/>
                </a:moveTo>
                <a:lnTo>
                  <a:pt x="292" y="774"/>
                </a:lnTo>
                <a:lnTo>
                  <a:pt x="711" y="1320"/>
                </a:lnTo>
                <a:lnTo>
                  <a:pt x="939" y="2171"/>
                </a:lnTo>
                <a:lnTo>
                  <a:pt x="1473" y="1701"/>
                </a:lnTo>
                <a:lnTo>
                  <a:pt x="1295" y="1562"/>
                </a:lnTo>
                <a:lnTo>
                  <a:pt x="1485" y="1295"/>
                </a:lnTo>
                <a:lnTo>
                  <a:pt x="520" y="457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2596657" y="451461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41" y="0"/>
                </a:moveTo>
                <a:lnTo>
                  <a:pt x="152" y="139"/>
                </a:lnTo>
                <a:lnTo>
                  <a:pt x="88" y="317"/>
                </a:lnTo>
                <a:lnTo>
                  <a:pt x="0" y="444"/>
                </a:lnTo>
                <a:lnTo>
                  <a:pt x="165" y="482"/>
                </a:lnTo>
                <a:lnTo>
                  <a:pt x="330" y="444"/>
                </a:lnTo>
                <a:lnTo>
                  <a:pt x="495" y="457"/>
                </a:lnTo>
                <a:lnTo>
                  <a:pt x="431" y="317"/>
                </a:lnTo>
                <a:lnTo>
                  <a:pt x="304" y="152"/>
                </a:lnTo>
                <a:lnTo>
                  <a:pt x="24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2648126" y="4327835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1473" y="0"/>
                </a:moveTo>
                <a:lnTo>
                  <a:pt x="0" y="0"/>
                </a:lnTo>
                <a:lnTo>
                  <a:pt x="114" y="495"/>
                </a:lnTo>
                <a:lnTo>
                  <a:pt x="241" y="1003"/>
                </a:lnTo>
                <a:lnTo>
                  <a:pt x="317" y="1473"/>
                </a:lnTo>
                <a:lnTo>
                  <a:pt x="673" y="914"/>
                </a:lnTo>
                <a:lnTo>
                  <a:pt x="1143" y="622"/>
                </a:lnTo>
                <a:lnTo>
                  <a:pt x="147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2881238" y="210919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775858" y="769768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76" y="0"/>
                </a:moveTo>
                <a:lnTo>
                  <a:pt x="38" y="139"/>
                </a:lnTo>
                <a:lnTo>
                  <a:pt x="215" y="190"/>
                </a:lnTo>
                <a:lnTo>
                  <a:pt x="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614634" y="5460923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447" y="1193"/>
                </a:moveTo>
                <a:lnTo>
                  <a:pt x="1003" y="749"/>
                </a:lnTo>
                <a:lnTo>
                  <a:pt x="558" y="355"/>
                </a:lnTo>
                <a:lnTo>
                  <a:pt x="76" y="0"/>
                </a:lnTo>
                <a:lnTo>
                  <a:pt x="469" y="508"/>
                </a:lnTo>
                <a:lnTo>
                  <a:pt x="965" y="825"/>
                </a:lnTo>
                <a:lnTo>
                  <a:pt x="1447" y="1193"/>
                </a:lnTo>
                <a:close/>
              </a:path>
              <a:path w="5079" h="3175">
                <a:moveTo>
                  <a:pt x="4953" y="3086"/>
                </a:moveTo>
                <a:lnTo>
                  <a:pt x="4699" y="2921"/>
                </a:lnTo>
                <a:lnTo>
                  <a:pt x="4432" y="2692"/>
                </a:lnTo>
                <a:lnTo>
                  <a:pt x="4178" y="2501"/>
                </a:lnTo>
                <a:lnTo>
                  <a:pt x="4013" y="2451"/>
                </a:lnTo>
                <a:lnTo>
                  <a:pt x="3860" y="2476"/>
                </a:lnTo>
                <a:lnTo>
                  <a:pt x="3708" y="2413"/>
                </a:lnTo>
                <a:lnTo>
                  <a:pt x="4127" y="2628"/>
                </a:lnTo>
                <a:lnTo>
                  <a:pt x="4521" y="2959"/>
                </a:lnTo>
                <a:lnTo>
                  <a:pt x="4953" y="308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781757" y="9110725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558" y="0"/>
                </a:moveTo>
                <a:lnTo>
                  <a:pt x="419" y="253"/>
                </a:lnTo>
                <a:lnTo>
                  <a:pt x="152" y="355"/>
                </a:lnTo>
                <a:lnTo>
                  <a:pt x="0" y="584"/>
                </a:lnTo>
                <a:lnTo>
                  <a:pt x="254" y="558"/>
                </a:lnTo>
                <a:lnTo>
                  <a:pt x="520" y="749"/>
                </a:lnTo>
                <a:lnTo>
                  <a:pt x="774" y="685"/>
                </a:lnTo>
                <a:lnTo>
                  <a:pt x="774" y="368"/>
                </a:lnTo>
                <a:lnTo>
                  <a:pt x="673" y="228"/>
                </a:lnTo>
                <a:lnTo>
                  <a:pt x="55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352471" y="5844053"/>
            <a:ext cx="635" cy="1905"/>
          </a:xfrm>
          <a:custGeom>
            <a:avLst/>
            <a:gdLst/>
            <a:ahLst/>
            <a:cxnLst/>
            <a:rect l="l" t="t" r="r" b="b"/>
            <a:pathLst>
              <a:path w="635" h="1904">
                <a:moveTo>
                  <a:pt x="0" y="0"/>
                </a:moveTo>
                <a:lnTo>
                  <a:pt x="152" y="571"/>
                </a:lnTo>
                <a:lnTo>
                  <a:pt x="228" y="1066"/>
                </a:lnTo>
                <a:lnTo>
                  <a:pt x="368" y="1638"/>
                </a:lnTo>
                <a:lnTo>
                  <a:pt x="558" y="1409"/>
                </a:lnTo>
                <a:lnTo>
                  <a:pt x="406" y="812"/>
                </a:lnTo>
                <a:lnTo>
                  <a:pt x="241" y="49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721355" y="561033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558" y="0"/>
                </a:moveTo>
                <a:lnTo>
                  <a:pt x="0" y="0"/>
                </a:lnTo>
                <a:lnTo>
                  <a:pt x="431" y="381"/>
                </a:lnTo>
                <a:lnTo>
                  <a:pt x="571" y="342"/>
                </a:lnTo>
                <a:lnTo>
                  <a:pt x="55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428953" y="463155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159500" y="5890167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0" y="0"/>
                </a:moveTo>
                <a:lnTo>
                  <a:pt x="38" y="177"/>
                </a:lnTo>
                <a:lnTo>
                  <a:pt x="152" y="558"/>
                </a:lnTo>
                <a:lnTo>
                  <a:pt x="215" y="812"/>
                </a:lnTo>
                <a:lnTo>
                  <a:pt x="330" y="1181"/>
                </a:lnTo>
                <a:lnTo>
                  <a:pt x="406" y="990"/>
                </a:lnTo>
                <a:lnTo>
                  <a:pt x="520" y="1219"/>
                </a:lnTo>
                <a:lnTo>
                  <a:pt x="673" y="1346"/>
                </a:lnTo>
                <a:lnTo>
                  <a:pt x="787" y="1562"/>
                </a:lnTo>
                <a:lnTo>
                  <a:pt x="533" y="990"/>
                </a:lnTo>
                <a:lnTo>
                  <a:pt x="266" y="58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911802" y="4139164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507" y="0"/>
                </a:moveTo>
                <a:lnTo>
                  <a:pt x="342" y="266"/>
                </a:lnTo>
                <a:lnTo>
                  <a:pt x="165" y="393"/>
                </a:lnTo>
                <a:lnTo>
                  <a:pt x="0" y="673"/>
                </a:lnTo>
                <a:lnTo>
                  <a:pt x="126" y="1155"/>
                </a:lnTo>
                <a:lnTo>
                  <a:pt x="355" y="2108"/>
                </a:lnTo>
                <a:lnTo>
                  <a:pt x="723" y="2349"/>
                </a:lnTo>
                <a:lnTo>
                  <a:pt x="1104" y="2578"/>
                </a:lnTo>
                <a:lnTo>
                  <a:pt x="1447" y="2882"/>
                </a:lnTo>
                <a:lnTo>
                  <a:pt x="1142" y="1905"/>
                </a:lnTo>
                <a:lnTo>
                  <a:pt x="800" y="977"/>
                </a:lnTo>
                <a:lnTo>
                  <a:pt x="50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922527" y="4190417"/>
            <a:ext cx="10795" cy="15240"/>
          </a:xfrm>
          <a:custGeom>
            <a:avLst/>
            <a:gdLst/>
            <a:ahLst/>
            <a:cxnLst/>
            <a:rect l="l" t="t" r="r" b="b"/>
            <a:pathLst>
              <a:path w="10795" h="15239">
                <a:moveTo>
                  <a:pt x="6578" y="0"/>
                </a:moveTo>
                <a:lnTo>
                  <a:pt x="3962" y="1917"/>
                </a:lnTo>
                <a:lnTo>
                  <a:pt x="1587" y="4178"/>
                </a:lnTo>
                <a:lnTo>
                  <a:pt x="0" y="7569"/>
                </a:lnTo>
                <a:lnTo>
                  <a:pt x="4368" y="10617"/>
                </a:lnTo>
                <a:lnTo>
                  <a:pt x="7734" y="12877"/>
                </a:lnTo>
                <a:lnTo>
                  <a:pt x="10756" y="14681"/>
                </a:lnTo>
                <a:lnTo>
                  <a:pt x="9867" y="10985"/>
                </a:lnTo>
                <a:lnTo>
                  <a:pt x="8585" y="6172"/>
                </a:lnTo>
                <a:lnTo>
                  <a:pt x="657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003827" y="9339785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1282" y="0"/>
                </a:moveTo>
                <a:lnTo>
                  <a:pt x="1117" y="393"/>
                </a:lnTo>
                <a:lnTo>
                  <a:pt x="1079" y="761"/>
                </a:lnTo>
                <a:lnTo>
                  <a:pt x="596" y="1777"/>
                </a:lnTo>
                <a:lnTo>
                  <a:pt x="304" y="1993"/>
                </a:lnTo>
                <a:lnTo>
                  <a:pt x="0" y="2539"/>
                </a:lnTo>
                <a:lnTo>
                  <a:pt x="1130" y="2971"/>
                </a:lnTo>
                <a:lnTo>
                  <a:pt x="2082" y="3644"/>
                </a:lnTo>
                <a:lnTo>
                  <a:pt x="3302" y="3924"/>
                </a:lnTo>
                <a:lnTo>
                  <a:pt x="2527" y="2679"/>
                </a:lnTo>
                <a:lnTo>
                  <a:pt x="1993" y="1295"/>
                </a:lnTo>
                <a:lnTo>
                  <a:pt x="128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602605" y="812850"/>
            <a:ext cx="30480" cy="18415"/>
          </a:xfrm>
          <a:custGeom>
            <a:avLst/>
            <a:gdLst/>
            <a:ahLst/>
            <a:cxnLst/>
            <a:rect l="l" t="t" r="r" b="b"/>
            <a:pathLst>
              <a:path w="30479" h="18415">
                <a:moveTo>
                  <a:pt x="5867" y="7772"/>
                </a:moveTo>
                <a:lnTo>
                  <a:pt x="5626" y="4102"/>
                </a:lnTo>
                <a:lnTo>
                  <a:pt x="4787" y="1803"/>
                </a:lnTo>
                <a:lnTo>
                  <a:pt x="3746" y="0"/>
                </a:lnTo>
                <a:lnTo>
                  <a:pt x="2311" y="4597"/>
                </a:lnTo>
                <a:lnTo>
                  <a:pt x="1143" y="7975"/>
                </a:lnTo>
                <a:lnTo>
                  <a:pt x="0" y="10528"/>
                </a:lnTo>
                <a:lnTo>
                  <a:pt x="1968" y="9664"/>
                </a:lnTo>
                <a:lnTo>
                  <a:pt x="3975" y="8991"/>
                </a:lnTo>
                <a:lnTo>
                  <a:pt x="5867" y="7772"/>
                </a:lnTo>
                <a:close/>
              </a:path>
              <a:path w="30479" h="18415">
                <a:moveTo>
                  <a:pt x="29870" y="10629"/>
                </a:moveTo>
                <a:lnTo>
                  <a:pt x="29235" y="10604"/>
                </a:lnTo>
                <a:lnTo>
                  <a:pt x="28575" y="10388"/>
                </a:lnTo>
                <a:lnTo>
                  <a:pt x="27927" y="10248"/>
                </a:lnTo>
                <a:lnTo>
                  <a:pt x="28105" y="12725"/>
                </a:lnTo>
                <a:lnTo>
                  <a:pt x="28333" y="14998"/>
                </a:lnTo>
                <a:lnTo>
                  <a:pt x="28448" y="17818"/>
                </a:lnTo>
                <a:lnTo>
                  <a:pt x="28816" y="15087"/>
                </a:lnTo>
                <a:lnTo>
                  <a:pt x="29375" y="12966"/>
                </a:lnTo>
                <a:lnTo>
                  <a:pt x="29870" y="1062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681475" y="542815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787" y="0"/>
                </a:moveTo>
                <a:lnTo>
                  <a:pt x="546" y="762"/>
                </a:lnTo>
                <a:lnTo>
                  <a:pt x="330" y="1574"/>
                </a:lnTo>
                <a:lnTo>
                  <a:pt x="0" y="2197"/>
                </a:lnTo>
                <a:lnTo>
                  <a:pt x="190" y="2413"/>
                </a:lnTo>
                <a:lnTo>
                  <a:pt x="381" y="2679"/>
                </a:lnTo>
                <a:lnTo>
                  <a:pt x="584" y="2870"/>
                </a:lnTo>
                <a:lnTo>
                  <a:pt x="939" y="2806"/>
                </a:lnTo>
                <a:lnTo>
                  <a:pt x="1282" y="2717"/>
                </a:lnTo>
                <a:lnTo>
                  <a:pt x="1638" y="2641"/>
                </a:lnTo>
                <a:lnTo>
                  <a:pt x="1282" y="1689"/>
                </a:lnTo>
                <a:lnTo>
                  <a:pt x="1092" y="914"/>
                </a:lnTo>
                <a:lnTo>
                  <a:pt x="7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732767" y="740222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0"/>
                </a:moveTo>
                <a:lnTo>
                  <a:pt x="482" y="888"/>
                </a:lnTo>
                <a:lnTo>
                  <a:pt x="1460" y="2654"/>
                </a:lnTo>
                <a:lnTo>
                  <a:pt x="1473" y="1930"/>
                </a:lnTo>
                <a:lnTo>
                  <a:pt x="1638" y="1333"/>
                </a:lnTo>
                <a:lnTo>
                  <a:pt x="1549" y="495"/>
                </a:lnTo>
                <a:lnTo>
                  <a:pt x="1168" y="126"/>
                </a:lnTo>
                <a:lnTo>
                  <a:pt x="495" y="21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709360" y="623720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09">
                <a:moveTo>
                  <a:pt x="0" y="0"/>
                </a:moveTo>
                <a:lnTo>
                  <a:pt x="1663" y="1816"/>
                </a:lnTo>
                <a:lnTo>
                  <a:pt x="3835" y="2971"/>
                </a:lnTo>
                <a:lnTo>
                  <a:pt x="6121" y="3429"/>
                </a:lnTo>
                <a:lnTo>
                  <a:pt x="3987" y="1828"/>
                </a:lnTo>
                <a:lnTo>
                  <a:pt x="1981" y="85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866536" y="4594513"/>
            <a:ext cx="635" cy="1905"/>
          </a:xfrm>
          <a:custGeom>
            <a:avLst/>
            <a:gdLst/>
            <a:ahLst/>
            <a:cxnLst/>
            <a:rect l="l" t="t" r="r" b="b"/>
            <a:pathLst>
              <a:path w="634" h="1904">
                <a:moveTo>
                  <a:pt x="304" y="0"/>
                </a:moveTo>
                <a:lnTo>
                  <a:pt x="101" y="317"/>
                </a:lnTo>
                <a:lnTo>
                  <a:pt x="203" y="685"/>
                </a:lnTo>
                <a:lnTo>
                  <a:pt x="381" y="990"/>
                </a:lnTo>
                <a:lnTo>
                  <a:pt x="571" y="1282"/>
                </a:lnTo>
                <a:lnTo>
                  <a:pt x="457" y="888"/>
                </a:lnTo>
                <a:lnTo>
                  <a:pt x="393" y="431"/>
                </a:lnTo>
                <a:lnTo>
                  <a:pt x="30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968835" y="3494753"/>
            <a:ext cx="5080" cy="15240"/>
          </a:xfrm>
          <a:custGeom>
            <a:avLst/>
            <a:gdLst/>
            <a:ahLst/>
            <a:cxnLst/>
            <a:rect l="l" t="t" r="r" b="b"/>
            <a:pathLst>
              <a:path w="5080" h="15239">
                <a:moveTo>
                  <a:pt x="4991" y="0"/>
                </a:moveTo>
                <a:lnTo>
                  <a:pt x="4546" y="0"/>
                </a:lnTo>
                <a:lnTo>
                  <a:pt x="0" y="14719"/>
                </a:lnTo>
                <a:lnTo>
                  <a:pt x="2324" y="11341"/>
                </a:lnTo>
                <a:lnTo>
                  <a:pt x="4203" y="6997"/>
                </a:lnTo>
                <a:lnTo>
                  <a:pt x="499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089855" y="2219536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590" y="0"/>
                </a:moveTo>
                <a:lnTo>
                  <a:pt x="1689" y="889"/>
                </a:lnTo>
                <a:lnTo>
                  <a:pt x="774" y="1765"/>
                </a:lnTo>
                <a:lnTo>
                  <a:pt x="0" y="2705"/>
                </a:lnTo>
                <a:lnTo>
                  <a:pt x="1130" y="2705"/>
                </a:lnTo>
                <a:lnTo>
                  <a:pt x="2209" y="2552"/>
                </a:lnTo>
                <a:lnTo>
                  <a:pt x="3111" y="2006"/>
                </a:lnTo>
                <a:lnTo>
                  <a:pt x="2984" y="1270"/>
                </a:lnTo>
                <a:lnTo>
                  <a:pt x="2743" y="711"/>
                </a:lnTo>
                <a:lnTo>
                  <a:pt x="259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810742" y="2090787"/>
            <a:ext cx="4445" cy="10160"/>
          </a:xfrm>
          <a:custGeom>
            <a:avLst/>
            <a:gdLst/>
            <a:ahLst/>
            <a:cxnLst/>
            <a:rect l="l" t="t" r="r" b="b"/>
            <a:pathLst>
              <a:path w="4444" h="10160">
                <a:moveTo>
                  <a:pt x="2933" y="0"/>
                </a:moveTo>
                <a:lnTo>
                  <a:pt x="2006" y="3225"/>
                </a:lnTo>
                <a:lnTo>
                  <a:pt x="965" y="5524"/>
                </a:lnTo>
                <a:lnTo>
                  <a:pt x="0" y="8496"/>
                </a:lnTo>
                <a:lnTo>
                  <a:pt x="469" y="8521"/>
                </a:lnTo>
                <a:lnTo>
                  <a:pt x="825" y="8382"/>
                </a:lnTo>
                <a:lnTo>
                  <a:pt x="2298" y="8610"/>
                </a:lnTo>
                <a:lnTo>
                  <a:pt x="3086" y="9347"/>
                </a:lnTo>
                <a:lnTo>
                  <a:pt x="4013" y="9639"/>
                </a:lnTo>
                <a:lnTo>
                  <a:pt x="3568" y="6654"/>
                </a:lnTo>
                <a:lnTo>
                  <a:pt x="3149" y="3632"/>
                </a:lnTo>
                <a:lnTo>
                  <a:pt x="293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325773" y="38971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127" y="177"/>
                </a:lnTo>
                <a:lnTo>
                  <a:pt x="228" y="380"/>
                </a:lnTo>
                <a:lnTo>
                  <a:pt x="342" y="558"/>
                </a:lnTo>
                <a:lnTo>
                  <a:pt x="342" y="126"/>
                </a:lnTo>
                <a:lnTo>
                  <a:pt x="177" y="2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400917" y="2292733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203" y="0"/>
                </a:moveTo>
                <a:lnTo>
                  <a:pt x="38" y="1003"/>
                </a:lnTo>
                <a:lnTo>
                  <a:pt x="88" y="2374"/>
                </a:lnTo>
                <a:lnTo>
                  <a:pt x="0" y="3492"/>
                </a:lnTo>
                <a:lnTo>
                  <a:pt x="508" y="3149"/>
                </a:lnTo>
                <a:lnTo>
                  <a:pt x="977" y="3136"/>
                </a:lnTo>
                <a:lnTo>
                  <a:pt x="1485" y="2743"/>
                </a:lnTo>
                <a:lnTo>
                  <a:pt x="1092" y="1574"/>
                </a:lnTo>
                <a:lnTo>
                  <a:pt x="622" y="914"/>
                </a:lnTo>
                <a:lnTo>
                  <a:pt x="20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254452" y="694900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50" y="0"/>
                </a:moveTo>
                <a:lnTo>
                  <a:pt x="12" y="165"/>
                </a:lnTo>
                <a:lnTo>
                  <a:pt x="25" y="304"/>
                </a:lnTo>
                <a:lnTo>
                  <a:pt x="0" y="469"/>
                </a:lnTo>
                <a:lnTo>
                  <a:pt x="190" y="342"/>
                </a:lnTo>
                <a:lnTo>
                  <a:pt x="342" y="177"/>
                </a:lnTo>
                <a:lnTo>
                  <a:pt x="533" y="50"/>
                </a:lnTo>
                <a:lnTo>
                  <a:pt x="355" y="25"/>
                </a:lnTo>
                <a:lnTo>
                  <a:pt x="215" y="3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5430" y="6553112"/>
            <a:ext cx="1270" cy="3175"/>
          </a:xfrm>
          <a:custGeom>
            <a:avLst/>
            <a:gdLst/>
            <a:ahLst/>
            <a:cxnLst/>
            <a:rect l="l" t="t" r="r" b="b"/>
            <a:pathLst>
              <a:path w="1269" h="3175">
                <a:moveTo>
                  <a:pt x="1130" y="0"/>
                </a:moveTo>
                <a:lnTo>
                  <a:pt x="749" y="126"/>
                </a:lnTo>
                <a:lnTo>
                  <a:pt x="393" y="380"/>
                </a:lnTo>
                <a:lnTo>
                  <a:pt x="0" y="507"/>
                </a:lnTo>
                <a:lnTo>
                  <a:pt x="0" y="2641"/>
                </a:lnTo>
                <a:lnTo>
                  <a:pt x="330" y="1650"/>
                </a:lnTo>
                <a:lnTo>
                  <a:pt x="774" y="939"/>
                </a:lnTo>
                <a:lnTo>
                  <a:pt x="113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552309" y="4043448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3390" y="0"/>
                </a:moveTo>
                <a:lnTo>
                  <a:pt x="2235" y="152"/>
                </a:lnTo>
                <a:lnTo>
                  <a:pt x="1193" y="114"/>
                </a:lnTo>
                <a:lnTo>
                  <a:pt x="0" y="317"/>
                </a:lnTo>
                <a:lnTo>
                  <a:pt x="1003" y="1092"/>
                </a:lnTo>
                <a:lnTo>
                  <a:pt x="1943" y="1854"/>
                </a:lnTo>
                <a:lnTo>
                  <a:pt x="2946" y="2616"/>
                </a:lnTo>
                <a:lnTo>
                  <a:pt x="3073" y="1752"/>
                </a:lnTo>
                <a:lnTo>
                  <a:pt x="3174" y="914"/>
                </a:lnTo>
                <a:lnTo>
                  <a:pt x="339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319430" y="7184745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298" y="0"/>
                </a:moveTo>
                <a:lnTo>
                  <a:pt x="1524" y="215"/>
                </a:lnTo>
                <a:lnTo>
                  <a:pt x="762" y="584"/>
                </a:lnTo>
                <a:lnTo>
                  <a:pt x="0" y="800"/>
                </a:lnTo>
                <a:lnTo>
                  <a:pt x="152" y="876"/>
                </a:lnTo>
                <a:lnTo>
                  <a:pt x="914" y="622"/>
                </a:lnTo>
                <a:lnTo>
                  <a:pt x="1600" y="279"/>
                </a:lnTo>
                <a:lnTo>
                  <a:pt x="229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95218" y="4726108"/>
            <a:ext cx="6350" cy="13970"/>
          </a:xfrm>
          <a:custGeom>
            <a:avLst/>
            <a:gdLst/>
            <a:ahLst/>
            <a:cxnLst/>
            <a:rect l="l" t="t" r="r" b="b"/>
            <a:pathLst>
              <a:path w="6350" h="13970">
                <a:moveTo>
                  <a:pt x="3759" y="0"/>
                </a:moveTo>
                <a:lnTo>
                  <a:pt x="3327" y="4140"/>
                </a:lnTo>
                <a:lnTo>
                  <a:pt x="2286" y="8597"/>
                </a:lnTo>
                <a:lnTo>
                  <a:pt x="0" y="13639"/>
                </a:lnTo>
                <a:lnTo>
                  <a:pt x="1828" y="10045"/>
                </a:lnTo>
                <a:lnTo>
                  <a:pt x="3733" y="6629"/>
                </a:lnTo>
                <a:lnTo>
                  <a:pt x="5892" y="3937"/>
                </a:lnTo>
                <a:lnTo>
                  <a:pt x="5156" y="2641"/>
                </a:lnTo>
                <a:lnTo>
                  <a:pt x="375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264955" y="4141056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2209" y="0"/>
                </a:moveTo>
                <a:lnTo>
                  <a:pt x="1447" y="266"/>
                </a:lnTo>
                <a:lnTo>
                  <a:pt x="787" y="266"/>
                </a:lnTo>
                <a:lnTo>
                  <a:pt x="0" y="571"/>
                </a:lnTo>
                <a:lnTo>
                  <a:pt x="723" y="1003"/>
                </a:lnTo>
                <a:lnTo>
                  <a:pt x="1397" y="1320"/>
                </a:lnTo>
                <a:lnTo>
                  <a:pt x="2108" y="1701"/>
                </a:lnTo>
                <a:lnTo>
                  <a:pt x="2222" y="1066"/>
                </a:lnTo>
                <a:lnTo>
                  <a:pt x="2044" y="673"/>
                </a:lnTo>
                <a:lnTo>
                  <a:pt x="22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86472" y="4897010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142" y="0"/>
                </a:moveTo>
                <a:lnTo>
                  <a:pt x="787" y="622"/>
                </a:lnTo>
                <a:lnTo>
                  <a:pt x="317" y="1130"/>
                </a:lnTo>
                <a:lnTo>
                  <a:pt x="0" y="1778"/>
                </a:lnTo>
                <a:lnTo>
                  <a:pt x="139" y="1892"/>
                </a:lnTo>
                <a:lnTo>
                  <a:pt x="1092" y="2044"/>
                </a:lnTo>
                <a:lnTo>
                  <a:pt x="1181" y="1320"/>
                </a:lnTo>
                <a:lnTo>
                  <a:pt x="1117" y="698"/>
                </a:lnTo>
                <a:lnTo>
                  <a:pt x="114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93764" y="5251221"/>
            <a:ext cx="31115" cy="58419"/>
          </a:xfrm>
          <a:custGeom>
            <a:avLst/>
            <a:gdLst/>
            <a:ahLst/>
            <a:cxnLst/>
            <a:rect l="l" t="t" r="r" b="b"/>
            <a:pathLst>
              <a:path w="31114" h="58420">
                <a:moveTo>
                  <a:pt x="1193" y="2324"/>
                </a:moveTo>
                <a:lnTo>
                  <a:pt x="863" y="1536"/>
                </a:lnTo>
                <a:lnTo>
                  <a:pt x="660" y="762"/>
                </a:lnTo>
                <a:lnTo>
                  <a:pt x="482" y="0"/>
                </a:lnTo>
                <a:lnTo>
                  <a:pt x="317" y="38"/>
                </a:lnTo>
                <a:lnTo>
                  <a:pt x="152" y="12"/>
                </a:lnTo>
                <a:lnTo>
                  <a:pt x="0" y="38"/>
                </a:lnTo>
                <a:lnTo>
                  <a:pt x="266" y="825"/>
                </a:lnTo>
                <a:lnTo>
                  <a:pt x="698" y="1574"/>
                </a:lnTo>
                <a:lnTo>
                  <a:pt x="1193" y="2324"/>
                </a:lnTo>
                <a:close/>
              </a:path>
              <a:path w="31114" h="58420">
                <a:moveTo>
                  <a:pt x="1485" y="21158"/>
                </a:moveTo>
                <a:lnTo>
                  <a:pt x="1320" y="21361"/>
                </a:lnTo>
                <a:lnTo>
                  <a:pt x="1320" y="21628"/>
                </a:lnTo>
                <a:lnTo>
                  <a:pt x="1143" y="21831"/>
                </a:lnTo>
                <a:lnTo>
                  <a:pt x="1358" y="21996"/>
                </a:lnTo>
                <a:lnTo>
                  <a:pt x="1485" y="22059"/>
                </a:lnTo>
                <a:lnTo>
                  <a:pt x="1485" y="21158"/>
                </a:lnTo>
                <a:close/>
              </a:path>
              <a:path w="31114" h="58420">
                <a:moveTo>
                  <a:pt x="30505" y="55359"/>
                </a:moveTo>
                <a:lnTo>
                  <a:pt x="29514" y="55816"/>
                </a:lnTo>
                <a:lnTo>
                  <a:pt x="28956" y="55791"/>
                </a:lnTo>
                <a:lnTo>
                  <a:pt x="28054" y="56146"/>
                </a:lnTo>
                <a:lnTo>
                  <a:pt x="28079" y="56680"/>
                </a:lnTo>
                <a:lnTo>
                  <a:pt x="28054" y="57251"/>
                </a:lnTo>
                <a:lnTo>
                  <a:pt x="28041" y="57810"/>
                </a:lnTo>
                <a:lnTo>
                  <a:pt x="28867" y="56972"/>
                </a:lnTo>
                <a:lnTo>
                  <a:pt x="29705" y="56337"/>
                </a:lnTo>
                <a:lnTo>
                  <a:pt x="30505" y="5535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2641084" y="439902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93" y="0"/>
                </a:moveTo>
                <a:lnTo>
                  <a:pt x="266" y="38"/>
                </a:lnTo>
                <a:lnTo>
                  <a:pt x="127" y="38"/>
                </a:lnTo>
                <a:lnTo>
                  <a:pt x="139" y="190"/>
                </a:lnTo>
                <a:lnTo>
                  <a:pt x="39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87329" y="5136569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215" y="0"/>
                </a:moveTo>
                <a:lnTo>
                  <a:pt x="152" y="495"/>
                </a:lnTo>
                <a:lnTo>
                  <a:pt x="127" y="1041"/>
                </a:lnTo>
                <a:lnTo>
                  <a:pt x="0" y="1498"/>
                </a:lnTo>
                <a:lnTo>
                  <a:pt x="317" y="1206"/>
                </a:lnTo>
                <a:lnTo>
                  <a:pt x="647" y="914"/>
                </a:lnTo>
                <a:lnTo>
                  <a:pt x="965" y="609"/>
                </a:lnTo>
                <a:lnTo>
                  <a:pt x="711" y="419"/>
                </a:lnTo>
                <a:lnTo>
                  <a:pt x="482" y="190"/>
                </a:lnTo>
                <a:lnTo>
                  <a:pt x="21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281898" y="4315599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39">
                <a:moveTo>
                  <a:pt x="0" y="0"/>
                </a:moveTo>
                <a:lnTo>
                  <a:pt x="673" y="635"/>
                </a:lnTo>
                <a:lnTo>
                  <a:pt x="1308" y="1181"/>
                </a:lnTo>
                <a:lnTo>
                  <a:pt x="2032" y="1955"/>
                </a:lnTo>
                <a:lnTo>
                  <a:pt x="1409" y="1130"/>
                </a:lnTo>
                <a:lnTo>
                  <a:pt x="736" y="49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243184" y="4487015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1549" y="0"/>
                </a:moveTo>
                <a:lnTo>
                  <a:pt x="1028" y="50"/>
                </a:lnTo>
                <a:lnTo>
                  <a:pt x="520" y="88"/>
                </a:lnTo>
                <a:lnTo>
                  <a:pt x="0" y="139"/>
                </a:lnTo>
                <a:lnTo>
                  <a:pt x="215" y="1015"/>
                </a:lnTo>
                <a:lnTo>
                  <a:pt x="444" y="1854"/>
                </a:lnTo>
                <a:lnTo>
                  <a:pt x="685" y="2692"/>
                </a:lnTo>
                <a:lnTo>
                  <a:pt x="1231" y="2235"/>
                </a:lnTo>
                <a:lnTo>
                  <a:pt x="1866" y="1955"/>
                </a:lnTo>
                <a:lnTo>
                  <a:pt x="2552" y="1777"/>
                </a:lnTo>
                <a:lnTo>
                  <a:pt x="2387" y="1269"/>
                </a:lnTo>
                <a:lnTo>
                  <a:pt x="2184" y="939"/>
                </a:lnTo>
                <a:lnTo>
                  <a:pt x="2044" y="406"/>
                </a:lnTo>
                <a:lnTo>
                  <a:pt x="1854" y="253"/>
                </a:lnTo>
                <a:lnTo>
                  <a:pt x="154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2238937" y="3202862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69">
                <a:moveTo>
                  <a:pt x="241" y="0"/>
                </a:moveTo>
                <a:lnTo>
                  <a:pt x="0" y="761"/>
                </a:lnTo>
                <a:lnTo>
                  <a:pt x="495" y="888"/>
                </a:lnTo>
                <a:lnTo>
                  <a:pt x="914" y="1079"/>
                </a:lnTo>
                <a:lnTo>
                  <a:pt x="1371" y="1244"/>
                </a:lnTo>
                <a:lnTo>
                  <a:pt x="762" y="253"/>
                </a:lnTo>
                <a:lnTo>
                  <a:pt x="24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548045" y="6639278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23" y="0"/>
                </a:moveTo>
                <a:lnTo>
                  <a:pt x="508" y="317"/>
                </a:lnTo>
                <a:lnTo>
                  <a:pt x="215" y="469"/>
                </a:lnTo>
                <a:lnTo>
                  <a:pt x="0" y="787"/>
                </a:lnTo>
                <a:lnTo>
                  <a:pt x="571" y="787"/>
                </a:lnTo>
                <a:lnTo>
                  <a:pt x="609" y="495"/>
                </a:lnTo>
                <a:lnTo>
                  <a:pt x="698" y="292"/>
                </a:lnTo>
                <a:lnTo>
                  <a:pt x="72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747065" y="449947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40">
                <a:moveTo>
                  <a:pt x="1841" y="0"/>
                </a:moveTo>
                <a:lnTo>
                  <a:pt x="1219" y="800"/>
                </a:lnTo>
                <a:lnTo>
                  <a:pt x="596" y="1435"/>
                </a:lnTo>
                <a:lnTo>
                  <a:pt x="0" y="2425"/>
                </a:lnTo>
                <a:lnTo>
                  <a:pt x="431" y="2197"/>
                </a:lnTo>
                <a:lnTo>
                  <a:pt x="787" y="1955"/>
                </a:lnTo>
                <a:lnTo>
                  <a:pt x="1244" y="1727"/>
                </a:lnTo>
                <a:lnTo>
                  <a:pt x="1435" y="1041"/>
                </a:lnTo>
                <a:lnTo>
                  <a:pt x="1638" y="647"/>
                </a:lnTo>
                <a:lnTo>
                  <a:pt x="184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686601" y="657075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0" y="0"/>
                </a:moveTo>
                <a:lnTo>
                  <a:pt x="317" y="457"/>
                </a:lnTo>
                <a:lnTo>
                  <a:pt x="723" y="685"/>
                </a:lnTo>
                <a:lnTo>
                  <a:pt x="1016" y="444"/>
                </a:lnTo>
                <a:lnTo>
                  <a:pt x="1181" y="317"/>
                </a:lnTo>
                <a:lnTo>
                  <a:pt x="1358" y="279"/>
                </a:lnTo>
                <a:lnTo>
                  <a:pt x="1511" y="165"/>
                </a:lnTo>
                <a:lnTo>
                  <a:pt x="1003" y="114"/>
                </a:lnTo>
                <a:lnTo>
                  <a:pt x="508" y="5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66881" y="1294774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69">
                <a:moveTo>
                  <a:pt x="203" y="0"/>
                </a:moveTo>
                <a:lnTo>
                  <a:pt x="0" y="0"/>
                </a:lnTo>
                <a:lnTo>
                  <a:pt x="50" y="368"/>
                </a:lnTo>
                <a:lnTo>
                  <a:pt x="101" y="762"/>
                </a:lnTo>
                <a:lnTo>
                  <a:pt x="190" y="1104"/>
                </a:lnTo>
                <a:lnTo>
                  <a:pt x="368" y="863"/>
                </a:lnTo>
                <a:lnTo>
                  <a:pt x="393" y="546"/>
                </a:lnTo>
                <a:lnTo>
                  <a:pt x="317" y="254"/>
                </a:lnTo>
                <a:lnTo>
                  <a:pt x="20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56912" y="2988361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5">
                <a:moveTo>
                  <a:pt x="2260" y="0"/>
                </a:moveTo>
                <a:lnTo>
                  <a:pt x="1511" y="431"/>
                </a:lnTo>
                <a:lnTo>
                  <a:pt x="774" y="660"/>
                </a:lnTo>
                <a:lnTo>
                  <a:pt x="0" y="1143"/>
                </a:lnTo>
                <a:lnTo>
                  <a:pt x="787" y="1295"/>
                </a:lnTo>
                <a:lnTo>
                  <a:pt x="1447" y="1701"/>
                </a:lnTo>
                <a:lnTo>
                  <a:pt x="2222" y="1905"/>
                </a:lnTo>
                <a:lnTo>
                  <a:pt x="2247" y="1244"/>
                </a:lnTo>
                <a:lnTo>
                  <a:pt x="2197" y="685"/>
                </a:lnTo>
                <a:lnTo>
                  <a:pt x="226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46400" y="4491362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838" y="0"/>
                </a:moveTo>
                <a:lnTo>
                  <a:pt x="558" y="76"/>
                </a:lnTo>
                <a:lnTo>
                  <a:pt x="279" y="76"/>
                </a:lnTo>
                <a:lnTo>
                  <a:pt x="0" y="139"/>
                </a:lnTo>
                <a:lnTo>
                  <a:pt x="76" y="342"/>
                </a:lnTo>
                <a:lnTo>
                  <a:pt x="342" y="254"/>
                </a:lnTo>
                <a:lnTo>
                  <a:pt x="596" y="139"/>
                </a:lnTo>
                <a:lnTo>
                  <a:pt x="83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07346" y="450585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27" y="0"/>
                </a:moveTo>
                <a:lnTo>
                  <a:pt x="127" y="177"/>
                </a:lnTo>
                <a:lnTo>
                  <a:pt x="368" y="381"/>
                </a:lnTo>
                <a:lnTo>
                  <a:pt x="368" y="177"/>
                </a:lnTo>
                <a:lnTo>
                  <a:pt x="203" y="6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26857" y="3082471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1549" y="2120"/>
                </a:moveTo>
                <a:close/>
              </a:path>
              <a:path w="1904" h="2539">
                <a:moveTo>
                  <a:pt x="1089" y="1668"/>
                </a:moveTo>
                <a:lnTo>
                  <a:pt x="1397" y="2057"/>
                </a:lnTo>
                <a:lnTo>
                  <a:pt x="1562" y="2120"/>
                </a:lnTo>
                <a:lnTo>
                  <a:pt x="1089" y="1668"/>
                </a:lnTo>
                <a:close/>
              </a:path>
              <a:path w="1904" h="2539">
                <a:moveTo>
                  <a:pt x="933" y="1471"/>
                </a:moveTo>
                <a:lnTo>
                  <a:pt x="1089" y="1668"/>
                </a:lnTo>
                <a:lnTo>
                  <a:pt x="933" y="1471"/>
                </a:lnTo>
                <a:close/>
              </a:path>
              <a:path w="1904" h="2539">
                <a:moveTo>
                  <a:pt x="12" y="0"/>
                </a:moveTo>
                <a:lnTo>
                  <a:pt x="0" y="292"/>
                </a:lnTo>
                <a:lnTo>
                  <a:pt x="933" y="1471"/>
                </a:lnTo>
                <a:lnTo>
                  <a:pt x="533" y="660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391567" y="977881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90">
                <a:moveTo>
                  <a:pt x="3429" y="0"/>
                </a:moveTo>
                <a:lnTo>
                  <a:pt x="2540" y="2286"/>
                </a:lnTo>
                <a:lnTo>
                  <a:pt x="469" y="7810"/>
                </a:lnTo>
                <a:lnTo>
                  <a:pt x="254" y="8077"/>
                </a:lnTo>
                <a:lnTo>
                  <a:pt x="203" y="8394"/>
                </a:lnTo>
                <a:lnTo>
                  <a:pt x="0" y="8648"/>
                </a:lnTo>
                <a:lnTo>
                  <a:pt x="12" y="8890"/>
                </a:lnTo>
                <a:lnTo>
                  <a:pt x="1892" y="7365"/>
                </a:lnTo>
                <a:lnTo>
                  <a:pt x="3810" y="6057"/>
                </a:lnTo>
                <a:lnTo>
                  <a:pt x="5803" y="5130"/>
                </a:lnTo>
                <a:lnTo>
                  <a:pt x="4991" y="3467"/>
                </a:lnTo>
                <a:lnTo>
                  <a:pt x="4152" y="1841"/>
                </a:lnTo>
                <a:lnTo>
                  <a:pt x="342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507188" y="4234079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431" y="0"/>
                </a:moveTo>
                <a:lnTo>
                  <a:pt x="253" y="215"/>
                </a:lnTo>
                <a:lnTo>
                  <a:pt x="139" y="419"/>
                </a:lnTo>
                <a:lnTo>
                  <a:pt x="0" y="609"/>
                </a:lnTo>
                <a:lnTo>
                  <a:pt x="139" y="800"/>
                </a:lnTo>
                <a:lnTo>
                  <a:pt x="253" y="520"/>
                </a:lnTo>
                <a:lnTo>
                  <a:pt x="304" y="279"/>
                </a:lnTo>
                <a:lnTo>
                  <a:pt x="43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86471" y="2931"/>
            <a:ext cx="3175" cy="7620"/>
          </a:xfrm>
          <a:custGeom>
            <a:avLst/>
            <a:gdLst/>
            <a:ahLst/>
            <a:cxnLst/>
            <a:rect l="l" t="t" r="r" b="b"/>
            <a:pathLst>
              <a:path w="3175" h="7620">
                <a:moveTo>
                  <a:pt x="2768" y="0"/>
                </a:moveTo>
                <a:lnTo>
                  <a:pt x="1905" y="2527"/>
                </a:lnTo>
                <a:lnTo>
                  <a:pt x="901" y="4800"/>
                </a:lnTo>
                <a:lnTo>
                  <a:pt x="0" y="7226"/>
                </a:lnTo>
                <a:lnTo>
                  <a:pt x="1155" y="5283"/>
                </a:lnTo>
                <a:lnTo>
                  <a:pt x="2120" y="2971"/>
                </a:lnTo>
                <a:lnTo>
                  <a:pt x="276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491028" y="8127444"/>
            <a:ext cx="3810" cy="7620"/>
          </a:xfrm>
          <a:custGeom>
            <a:avLst/>
            <a:gdLst/>
            <a:ahLst/>
            <a:cxnLst/>
            <a:rect l="l" t="t" r="r" b="b"/>
            <a:pathLst>
              <a:path w="3809" h="7620">
                <a:moveTo>
                  <a:pt x="1473" y="0"/>
                </a:moveTo>
                <a:lnTo>
                  <a:pt x="508" y="2209"/>
                </a:lnTo>
                <a:lnTo>
                  <a:pt x="0" y="3289"/>
                </a:lnTo>
                <a:lnTo>
                  <a:pt x="1003" y="5219"/>
                </a:lnTo>
                <a:lnTo>
                  <a:pt x="2184" y="6553"/>
                </a:lnTo>
                <a:lnTo>
                  <a:pt x="3429" y="7594"/>
                </a:lnTo>
                <a:lnTo>
                  <a:pt x="2565" y="5041"/>
                </a:lnTo>
                <a:lnTo>
                  <a:pt x="1968" y="2501"/>
                </a:lnTo>
                <a:lnTo>
                  <a:pt x="147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764722" y="293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40">
                <a:moveTo>
                  <a:pt x="3225" y="0"/>
                </a:moveTo>
                <a:lnTo>
                  <a:pt x="1778" y="139"/>
                </a:lnTo>
                <a:lnTo>
                  <a:pt x="787" y="1028"/>
                </a:lnTo>
                <a:lnTo>
                  <a:pt x="0" y="2273"/>
                </a:lnTo>
                <a:lnTo>
                  <a:pt x="1066" y="1511"/>
                </a:lnTo>
                <a:lnTo>
                  <a:pt x="2159" y="787"/>
                </a:lnTo>
                <a:lnTo>
                  <a:pt x="322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417222" y="2928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0" y="0"/>
                </a:moveTo>
                <a:lnTo>
                  <a:pt x="685" y="2324"/>
                </a:lnTo>
                <a:lnTo>
                  <a:pt x="2489" y="3302"/>
                </a:lnTo>
                <a:lnTo>
                  <a:pt x="4610" y="3898"/>
                </a:lnTo>
                <a:lnTo>
                  <a:pt x="1765" y="1397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2565" y="3457424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0"/>
                </a:moveTo>
                <a:lnTo>
                  <a:pt x="152" y="1155"/>
                </a:lnTo>
                <a:lnTo>
                  <a:pt x="495" y="1104"/>
                </a:lnTo>
                <a:lnTo>
                  <a:pt x="863" y="1130"/>
                </a:lnTo>
                <a:lnTo>
                  <a:pt x="1206" y="1079"/>
                </a:lnTo>
                <a:lnTo>
                  <a:pt x="660" y="152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3" name="object 27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47" y="9748004"/>
            <a:ext cx="100634" cy="209230"/>
          </a:xfrm>
          <a:prstGeom prst="rect">
            <a:avLst/>
          </a:prstGeom>
        </p:spPr>
      </p:pic>
      <p:pic>
        <p:nvPicPr>
          <p:cNvPr id="274" name="object 27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003" y="10614997"/>
            <a:ext cx="147994" cy="78490"/>
          </a:xfrm>
          <a:prstGeom prst="rect">
            <a:avLst/>
          </a:prstGeom>
        </p:spPr>
      </p:pic>
      <p:sp>
        <p:nvSpPr>
          <p:cNvPr id="275" name="object 275"/>
          <p:cNvSpPr/>
          <p:nvPr/>
        </p:nvSpPr>
        <p:spPr>
          <a:xfrm>
            <a:off x="15845" y="4702283"/>
            <a:ext cx="59690" cy="102235"/>
          </a:xfrm>
          <a:custGeom>
            <a:avLst/>
            <a:gdLst/>
            <a:ahLst/>
            <a:cxnLst/>
            <a:rect l="l" t="t" r="r" b="b"/>
            <a:pathLst>
              <a:path w="59690" h="102235">
                <a:moveTo>
                  <a:pt x="0" y="0"/>
                </a:moveTo>
                <a:lnTo>
                  <a:pt x="0" y="65532"/>
                </a:lnTo>
                <a:lnTo>
                  <a:pt x="7441" y="63719"/>
                </a:lnTo>
                <a:lnTo>
                  <a:pt x="15657" y="59928"/>
                </a:lnTo>
                <a:lnTo>
                  <a:pt x="21204" y="62970"/>
                </a:lnTo>
                <a:lnTo>
                  <a:pt x="20637" y="81661"/>
                </a:lnTo>
                <a:lnTo>
                  <a:pt x="28026" y="82621"/>
                </a:lnTo>
                <a:lnTo>
                  <a:pt x="31680" y="91230"/>
                </a:lnTo>
                <a:lnTo>
                  <a:pt x="35028" y="100163"/>
                </a:lnTo>
                <a:lnTo>
                  <a:pt x="41503" y="102095"/>
                </a:lnTo>
                <a:lnTo>
                  <a:pt x="48196" y="96091"/>
                </a:lnTo>
                <a:lnTo>
                  <a:pt x="48879" y="88253"/>
                </a:lnTo>
                <a:lnTo>
                  <a:pt x="44653" y="71869"/>
                </a:lnTo>
                <a:lnTo>
                  <a:pt x="44847" y="62132"/>
                </a:lnTo>
                <a:lnTo>
                  <a:pt x="47609" y="56038"/>
                </a:lnTo>
                <a:lnTo>
                  <a:pt x="51918" y="52116"/>
                </a:lnTo>
                <a:lnTo>
                  <a:pt x="58737" y="47637"/>
                </a:lnTo>
                <a:lnTo>
                  <a:pt x="59588" y="46799"/>
                </a:lnTo>
                <a:lnTo>
                  <a:pt x="49379" y="23163"/>
                </a:lnTo>
                <a:lnTo>
                  <a:pt x="35523" y="8807"/>
                </a:lnTo>
                <a:lnTo>
                  <a:pt x="18802" y="1747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164856" y="10634829"/>
            <a:ext cx="77470" cy="59055"/>
          </a:xfrm>
          <a:custGeom>
            <a:avLst/>
            <a:gdLst/>
            <a:ahLst/>
            <a:cxnLst/>
            <a:rect l="l" t="t" r="r" b="b"/>
            <a:pathLst>
              <a:path w="77470" h="59054">
                <a:moveTo>
                  <a:pt x="31400" y="0"/>
                </a:moveTo>
                <a:lnTo>
                  <a:pt x="7035" y="7675"/>
                </a:lnTo>
                <a:lnTo>
                  <a:pt x="2755" y="8374"/>
                </a:lnTo>
                <a:lnTo>
                  <a:pt x="0" y="15816"/>
                </a:lnTo>
                <a:lnTo>
                  <a:pt x="2489" y="25341"/>
                </a:lnTo>
                <a:lnTo>
                  <a:pt x="7162" y="29494"/>
                </a:lnTo>
                <a:lnTo>
                  <a:pt x="9080" y="28630"/>
                </a:lnTo>
                <a:lnTo>
                  <a:pt x="22114" y="26958"/>
                </a:lnTo>
                <a:lnTo>
                  <a:pt x="24572" y="35866"/>
                </a:lnTo>
                <a:lnTo>
                  <a:pt x="23094" y="48665"/>
                </a:lnTo>
                <a:lnTo>
                  <a:pt x="24320" y="58666"/>
                </a:lnTo>
                <a:lnTo>
                  <a:pt x="30949" y="58666"/>
                </a:lnTo>
                <a:lnTo>
                  <a:pt x="41300" y="50641"/>
                </a:lnTo>
                <a:lnTo>
                  <a:pt x="53700" y="47688"/>
                </a:lnTo>
                <a:lnTo>
                  <a:pt x="77266" y="21226"/>
                </a:lnTo>
                <a:lnTo>
                  <a:pt x="75107" y="19994"/>
                </a:lnTo>
                <a:lnTo>
                  <a:pt x="72872" y="20794"/>
                </a:lnTo>
                <a:lnTo>
                  <a:pt x="70611" y="22077"/>
                </a:lnTo>
                <a:lnTo>
                  <a:pt x="66029" y="24949"/>
                </a:lnTo>
                <a:lnTo>
                  <a:pt x="61412" y="26712"/>
                </a:lnTo>
                <a:lnTo>
                  <a:pt x="56826" y="24827"/>
                </a:lnTo>
                <a:lnTo>
                  <a:pt x="52336" y="16756"/>
                </a:lnTo>
                <a:lnTo>
                  <a:pt x="42793" y="2315"/>
                </a:lnTo>
                <a:lnTo>
                  <a:pt x="3140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5844" y="4814615"/>
            <a:ext cx="65405" cy="45085"/>
          </a:xfrm>
          <a:custGeom>
            <a:avLst/>
            <a:gdLst/>
            <a:ahLst/>
            <a:cxnLst/>
            <a:rect l="l" t="t" r="r" b="b"/>
            <a:pathLst>
              <a:path w="65405" h="45085">
                <a:moveTo>
                  <a:pt x="0" y="0"/>
                </a:moveTo>
                <a:lnTo>
                  <a:pt x="0" y="28092"/>
                </a:lnTo>
                <a:lnTo>
                  <a:pt x="8220" y="27899"/>
                </a:lnTo>
                <a:lnTo>
                  <a:pt x="16363" y="28540"/>
                </a:lnTo>
                <a:lnTo>
                  <a:pt x="24117" y="31185"/>
                </a:lnTo>
                <a:lnTo>
                  <a:pt x="31165" y="37007"/>
                </a:lnTo>
                <a:lnTo>
                  <a:pt x="41432" y="44942"/>
                </a:lnTo>
                <a:lnTo>
                  <a:pt x="49742" y="43392"/>
                </a:lnTo>
                <a:lnTo>
                  <a:pt x="57247" y="35646"/>
                </a:lnTo>
                <a:lnTo>
                  <a:pt x="65100" y="24993"/>
                </a:lnTo>
                <a:lnTo>
                  <a:pt x="48295" y="15341"/>
                </a:lnTo>
                <a:lnTo>
                  <a:pt x="32254" y="7019"/>
                </a:lnTo>
                <a:lnTo>
                  <a:pt x="16361" y="1437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5848" y="7789239"/>
            <a:ext cx="53340" cy="42545"/>
          </a:xfrm>
          <a:custGeom>
            <a:avLst/>
            <a:gdLst/>
            <a:ahLst/>
            <a:cxnLst/>
            <a:rect l="l" t="t" r="r" b="b"/>
            <a:pathLst>
              <a:path w="53340" h="42545">
                <a:moveTo>
                  <a:pt x="15007" y="0"/>
                </a:moveTo>
                <a:lnTo>
                  <a:pt x="0" y="2267"/>
                </a:lnTo>
                <a:lnTo>
                  <a:pt x="0" y="11627"/>
                </a:lnTo>
                <a:lnTo>
                  <a:pt x="10760" y="34366"/>
                </a:lnTo>
                <a:lnTo>
                  <a:pt x="23441" y="42421"/>
                </a:lnTo>
                <a:lnTo>
                  <a:pt x="37726" y="38355"/>
                </a:lnTo>
                <a:lnTo>
                  <a:pt x="53301" y="24733"/>
                </a:lnTo>
                <a:lnTo>
                  <a:pt x="39579" y="20721"/>
                </a:lnTo>
                <a:lnTo>
                  <a:pt x="27508" y="9314"/>
                </a:lnTo>
                <a:lnTo>
                  <a:pt x="1500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249501" y="10659321"/>
            <a:ext cx="59690" cy="34290"/>
          </a:xfrm>
          <a:custGeom>
            <a:avLst/>
            <a:gdLst/>
            <a:ahLst/>
            <a:cxnLst/>
            <a:rect l="l" t="t" r="r" b="b"/>
            <a:pathLst>
              <a:path w="59689" h="34290">
                <a:moveTo>
                  <a:pt x="37871" y="0"/>
                </a:moveTo>
                <a:lnTo>
                  <a:pt x="24842" y="4533"/>
                </a:lnTo>
                <a:lnTo>
                  <a:pt x="10210" y="24287"/>
                </a:lnTo>
                <a:lnTo>
                  <a:pt x="7759" y="28655"/>
                </a:lnTo>
                <a:lnTo>
                  <a:pt x="3441" y="30929"/>
                </a:lnTo>
                <a:lnTo>
                  <a:pt x="0" y="34167"/>
                </a:lnTo>
                <a:lnTo>
                  <a:pt x="59550" y="34167"/>
                </a:lnTo>
                <a:lnTo>
                  <a:pt x="49404" y="10080"/>
                </a:lnTo>
                <a:lnTo>
                  <a:pt x="3787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5841" y="8025534"/>
            <a:ext cx="66675" cy="38100"/>
          </a:xfrm>
          <a:custGeom>
            <a:avLst/>
            <a:gdLst/>
            <a:ahLst/>
            <a:cxnLst/>
            <a:rect l="l" t="t" r="r" b="b"/>
            <a:pathLst>
              <a:path w="66675" h="38100">
                <a:moveTo>
                  <a:pt x="0" y="0"/>
                </a:moveTo>
                <a:lnTo>
                  <a:pt x="0" y="37452"/>
                </a:lnTo>
                <a:lnTo>
                  <a:pt x="26733" y="37490"/>
                </a:lnTo>
                <a:lnTo>
                  <a:pt x="66141" y="37414"/>
                </a:lnTo>
                <a:lnTo>
                  <a:pt x="65506" y="36410"/>
                </a:lnTo>
                <a:lnTo>
                  <a:pt x="64769" y="35928"/>
                </a:lnTo>
                <a:lnTo>
                  <a:pt x="57480" y="27139"/>
                </a:lnTo>
                <a:lnTo>
                  <a:pt x="49072" y="27863"/>
                </a:lnTo>
                <a:lnTo>
                  <a:pt x="34836" y="28321"/>
                </a:lnTo>
                <a:lnTo>
                  <a:pt x="29032" y="27851"/>
                </a:lnTo>
                <a:lnTo>
                  <a:pt x="22593" y="22148"/>
                </a:lnTo>
                <a:lnTo>
                  <a:pt x="21170" y="20764"/>
                </a:lnTo>
                <a:lnTo>
                  <a:pt x="19888" y="18694"/>
                </a:lnTo>
                <a:lnTo>
                  <a:pt x="17628" y="8243"/>
                </a:lnTo>
                <a:lnTo>
                  <a:pt x="13111" y="2603"/>
                </a:lnTo>
                <a:lnTo>
                  <a:pt x="7009" y="33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5844" y="588869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8892" y="0"/>
                </a:moveTo>
                <a:lnTo>
                  <a:pt x="0" y="3822"/>
                </a:lnTo>
                <a:lnTo>
                  <a:pt x="0" y="41261"/>
                </a:lnTo>
                <a:lnTo>
                  <a:pt x="9531" y="34936"/>
                </a:lnTo>
                <a:lnTo>
                  <a:pt x="20370" y="34159"/>
                </a:lnTo>
                <a:lnTo>
                  <a:pt x="30943" y="32253"/>
                </a:lnTo>
                <a:lnTo>
                  <a:pt x="39674" y="22542"/>
                </a:lnTo>
                <a:lnTo>
                  <a:pt x="39712" y="13182"/>
                </a:lnTo>
                <a:lnTo>
                  <a:pt x="37338" y="13334"/>
                </a:lnTo>
                <a:lnTo>
                  <a:pt x="35077" y="12636"/>
                </a:lnTo>
                <a:lnTo>
                  <a:pt x="32842" y="11683"/>
                </a:lnTo>
                <a:lnTo>
                  <a:pt x="24949" y="7047"/>
                </a:lnTo>
                <a:lnTo>
                  <a:pt x="17087" y="2114"/>
                </a:lnTo>
                <a:lnTo>
                  <a:pt x="889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2675" y="2928"/>
            <a:ext cx="27940" cy="60960"/>
          </a:xfrm>
          <a:custGeom>
            <a:avLst/>
            <a:gdLst/>
            <a:ahLst/>
            <a:cxnLst/>
            <a:rect l="l" t="t" r="r" b="b"/>
            <a:pathLst>
              <a:path w="27940" h="60960">
                <a:moveTo>
                  <a:pt x="12870" y="0"/>
                </a:moveTo>
                <a:lnTo>
                  <a:pt x="6253" y="0"/>
                </a:lnTo>
                <a:lnTo>
                  <a:pt x="2265" y="12395"/>
                </a:lnTo>
                <a:lnTo>
                  <a:pt x="0" y="25543"/>
                </a:lnTo>
                <a:lnTo>
                  <a:pt x="1645" y="36780"/>
                </a:lnTo>
                <a:lnTo>
                  <a:pt x="6236" y="46572"/>
                </a:lnTo>
                <a:lnTo>
                  <a:pt x="12806" y="55384"/>
                </a:lnTo>
                <a:lnTo>
                  <a:pt x="17213" y="60553"/>
                </a:lnTo>
                <a:lnTo>
                  <a:pt x="20541" y="57277"/>
                </a:lnTo>
                <a:lnTo>
                  <a:pt x="23538" y="52425"/>
                </a:lnTo>
                <a:lnTo>
                  <a:pt x="27827" y="40336"/>
                </a:lnTo>
                <a:lnTo>
                  <a:pt x="25221" y="31910"/>
                </a:lnTo>
                <a:lnTo>
                  <a:pt x="19537" y="25077"/>
                </a:lnTo>
                <a:lnTo>
                  <a:pt x="14597" y="17767"/>
                </a:lnTo>
                <a:lnTo>
                  <a:pt x="12667" y="12928"/>
                </a:lnTo>
                <a:lnTo>
                  <a:pt x="13365" y="5994"/>
                </a:lnTo>
                <a:lnTo>
                  <a:pt x="1287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5838" y="723741"/>
            <a:ext cx="40005" cy="28575"/>
          </a:xfrm>
          <a:custGeom>
            <a:avLst/>
            <a:gdLst/>
            <a:ahLst/>
            <a:cxnLst/>
            <a:rect l="l" t="t" r="r" b="b"/>
            <a:pathLst>
              <a:path w="40005" h="28575">
                <a:moveTo>
                  <a:pt x="0" y="0"/>
                </a:moveTo>
                <a:lnTo>
                  <a:pt x="0" y="28092"/>
                </a:lnTo>
                <a:lnTo>
                  <a:pt x="26479" y="28092"/>
                </a:lnTo>
                <a:lnTo>
                  <a:pt x="26885" y="27063"/>
                </a:lnTo>
                <a:lnTo>
                  <a:pt x="27482" y="26289"/>
                </a:lnTo>
                <a:lnTo>
                  <a:pt x="28181" y="25679"/>
                </a:lnTo>
                <a:lnTo>
                  <a:pt x="39712" y="9372"/>
                </a:lnTo>
                <a:lnTo>
                  <a:pt x="30285" y="2762"/>
                </a:lnTo>
                <a:lnTo>
                  <a:pt x="20123" y="2424"/>
                </a:lnTo>
                <a:lnTo>
                  <a:pt x="9827" y="321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544823" y="4430806"/>
            <a:ext cx="15240" cy="28575"/>
          </a:xfrm>
          <a:custGeom>
            <a:avLst/>
            <a:gdLst/>
            <a:ahLst/>
            <a:cxnLst/>
            <a:rect l="l" t="t" r="r" b="b"/>
            <a:pathLst>
              <a:path w="15240" h="28575">
                <a:moveTo>
                  <a:pt x="14937" y="0"/>
                </a:moveTo>
                <a:lnTo>
                  <a:pt x="8634" y="184"/>
                </a:lnTo>
                <a:lnTo>
                  <a:pt x="2955" y="1231"/>
                </a:lnTo>
                <a:lnTo>
                  <a:pt x="0" y="6079"/>
                </a:lnTo>
                <a:lnTo>
                  <a:pt x="1869" y="17665"/>
                </a:lnTo>
                <a:lnTo>
                  <a:pt x="1437" y="18415"/>
                </a:lnTo>
                <a:lnTo>
                  <a:pt x="2072" y="18453"/>
                </a:lnTo>
                <a:lnTo>
                  <a:pt x="14937" y="28079"/>
                </a:lnTo>
                <a:lnTo>
                  <a:pt x="1493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314831" y="7226833"/>
            <a:ext cx="139700" cy="83185"/>
          </a:xfrm>
          <a:custGeom>
            <a:avLst/>
            <a:gdLst/>
            <a:ahLst/>
            <a:cxnLst/>
            <a:rect l="l" t="t" r="r" b="b"/>
            <a:pathLst>
              <a:path w="139700" h="83184">
                <a:moveTo>
                  <a:pt x="44437" y="19329"/>
                </a:moveTo>
                <a:lnTo>
                  <a:pt x="44284" y="11226"/>
                </a:lnTo>
                <a:lnTo>
                  <a:pt x="44335" y="3111"/>
                </a:lnTo>
                <a:lnTo>
                  <a:pt x="0" y="0"/>
                </a:lnTo>
                <a:lnTo>
                  <a:pt x="7493" y="15722"/>
                </a:lnTo>
                <a:lnTo>
                  <a:pt x="18516" y="19596"/>
                </a:lnTo>
                <a:lnTo>
                  <a:pt x="29705" y="21437"/>
                </a:lnTo>
                <a:lnTo>
                  <a:pt x="37731" y="31115"/>
                </a:lnTo>
                <a:lnTo>
                  <a:pt x="39281" y="29540"/>
                </a:lnTo>
                <a:lnTo>
                  <a:pt x="40360" y="27749"/>
                </a:lnTo>
                <a:lnTo>
                  <a:pt x="44437" y="19329"/>
                </a:lnTo>
                <a:close/>
              </a:path>
              <a:path w="139700" h="83184">
                <a:moveTo>
                  <a:pt x="139560" y="67259"/>
                </a:moveTo>
                <a:lnTo>
                  <a:pt x="136512" y="52184"/>
                </a:lnTo>
                <a:lnTo>
                  <a:pt x="129374" y="49593"/>
                </a:lnTo>
                <a:lnTo>
                  <a:pt x="122618" y="50190"/>
                </a:lnTo>
                <a:lnTo>
                  <a:pt x="112217" y="49784"/>
                </a:lnTo>
                <a:lnTo>
                  <a:pt x="103771" y="45758"/>
                </a:lnTo>
                <a:lnTo>
                  <a:pt x="97853" y="36906"/>
                </a:lnTo>
                <a:lnTo>
                  <a:pt x="94996" y="22021"/>
                </a:lnTo>
                <a:lnTo>
                  <a:pt x="95999" y="16040"/>
                </a:lnTo>
                <a:lnTo>
                  <a:pt x="97739" y="9779"/>
                </a:lnTo>
                <a:lnTo>
                  <a:pt x="97282" y="4432"/>
                </a:lnTo>
                <a:lnTo>
                  <a:pt x="91719" y="1155"/>
                </a:lnTo>
                <a:lnTo>
                  <a:pt x="86093" y="2298"/>
                </a:lnTo>
                <a:lnTo>
                  <a:pt x="83299" y="7302"/>
                </a:lnTo>
                <a:lnTo>
                  <a:pt x="82169" y="14071"/>
                </a:lnTo>
                <a:lnTo>
                  <a:pt x="81572" y="20472"/>
                </a:lnTo>
                <a:lnTo>
                  <a:pt x="76542" y="40462"/>
                </a:lnTo>
                <a:lnTo>
                  <a:pt x="68287" y="52717"/>
                </a:lnTo>
                <a:lnTo>
                  <a:pt x="57340" y="58686"/>
                </a:lnTo>
                <a:lnTo>
                  <a:pt x="44272" y="59817"/>
                </a:lnTo>
                <a:lnTo>
                  <a:pt x="39992" y="59524"/>
                </a:lnTo>
                <a:lnTo>
                  <a:pt x="37757" y="59182"/>
                </a:lnTo>
                <a:lnTo>
                  <a:pt x="37706" y="68529"/>
                </a:lnTo>
                <a:lnTo>
                  <a:pt x="38735" y="68808"/>
                </a:lnTo>
                <a:lnTo>
                  <a:pt x="39776" y="68783"/>
                </a:lnTo>
                <a:lnTo>
                  <a:pt x="40805" y="68973"/>
                </a:lnTo>
                <a:lnTo>
                  <a:pt x="60134" y="69189"/>
                </a:lnTo>
                <a:lnTo>
                  <a:pt x="79578" y="66573"/>
                </a:lnTo>
                <a:lnTo>
                  <a:pt x="98882" y="66713"/>
                </a:lnTo>
                <a:lnTo>
                  <a:pt x="117817" y="75184"/>
                </a:lnTo>
                <a:lnTo>
                  <a:pt x="121970" y="78917"/>
                </a:lnTo>
                <a:lnTo>
                  <a:pt x="126123" y="82194"/>
                </a:lnTo>
                <a:lnTo>
                  <a:pt x="130378" y="82969"/>
                </a:lnTo>
                <a:lnTo>
                  <a:pt x="134899" y="79184"/>
                </a:lnTo>
                <a:lnTo>
                  <a:pt x="137566" y="75361"/>
                </a:lnTo>
                <a:lnTo>
                  <a:pt x="139560" y="6725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6" name="object 28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230668" y="283772"/>
            <a:ext cx="88785" cy="96876"/>
          </a:xfrm>
          <a:prstGeom prst="rect">
            <a:avLst/>
          </a:prstGeom>
        </p:spPr>
      </p:pic>
      <p:pic>
        <p:nvPicPr>
          <p:cNvPr id="287" name="object 28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34210" y="96546"/>
            <a:ext cx="95872" cy="66701"/>
          </a:xfrm>
          <a:prstGeom prst="rect">
            <a:avLst/>
          </a:prstGeom>
        </p:spPr>
      </p:pic>
      <p:sp>
        <p:nvSpPr>
          <p:cNvPr id="288" name="object 288"/>
          <p:cNvSpPr/>
          <p:nvPr/>
        </p:nvSpPr>
        <p:spPr>
          <a:xfrm>
            <a:off x="2973798" y="10646678"/>
            <a:ext cx="22860" cy="31115"/>
          </a:xfrm>
          <a:custGeom>
            <a:avLst/>
            <a:gdLst/>
            <a:ahLst/>
            <a:cxnLst/>
            <a:rect l="l" t="t" r="r" b="b"/>
            <a:pathLst>
              <a:path w="22860" h="31115">
                <a:moveTo>
                  <a:pt x="19900" y="0"/>
                </a:moveTo>
                <a:lnTo>
                  <a:pt x="0" y="9334"/>
                </a:lnTo>
                <a:lnTo>
                  <a:pt x="750" y="24018"/>
                </a:lnTo>
                <a:lnTo>
                  <a:pt x="2409" y="29526"/>
                </a:lnTo>
                <a:lnTo>
                  <a:pt x="6692" y="30645"/>
                </a:lnTo>
                <a:lnTo>
                  <a:pt x="13392" y="27865"/>
                </a:lnTo>
                <a:lnTo>
                  <a:pt x="19697" y="22509"/>
                </a:lnTo>
                <a:lnTo>
                  <a:pt x="22802" y="13559"/>
                </a:lnTo>
                <a:lnTo>
                  <a:pt x="1990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56107" y="10290883"/>
            <a:ext cx="108585" cy="80010"/>
          </a:xfrm>
          <a:custGeom>
            <a:avLst/>
            <a:gdLst/>
            <a:ahLst/>
            <a:cxnLst/>
            <a:rect l="l" t="t" r="r" b="b"/>
            <a:pathLst>
              <a:path w="108585" h="80009">
                <a:moveTo>
                  <a:pt x="13284" y="38"/>
                </a:moveTo>
                <a:lnTo>
                  <a:pt x="0" y="0"/>
                </a:lnTo>
                <a:lnTo>
                  <a:pt x="1841" y="3721"/>
                </a:lnTo>
                <a:lnTo>
                  <a:pt x="5168" y="6908"/>
                </a:lnTo>
                <a:lnTo>
                  <a:pt x="13220" y="15697"/>
                </a:lnTo>
                <a:lnTo>
                  <a:pt x="17335" y="21526"/>
                </a:lnTo>
                <a:lnTo>
                  <a:pt x="10642" y="32829"/>
                </a:lnTo>
                <a:lnTo>
                  <a:pt x="8966" y="35064"/>
                </a:lnTo>
                <a:lnTo>
                  <a:pt x="6680" y="37503"/>
                </a:lnTo>
                <a:lnTo>
                  <a:pt x="12466" y="39523"/>
                </a:lnTo>
                <a:lnTo>
                  <a:pt x="16860" y="43915"/>
                </a:lnTo>
                <a:lnTo>
                  <a:pt x="20390" y="49913"/>
                </a:lnTo>
                <a:lnTo>
                  <a:pt x="23583" y="56756"/>
                </a:lnTo>
                <a:lnTo>
                  <a:pt x="31250" y="71655"/>
                </a:lnTo>
                <a:lnTo>
                  <a:pt x="39212" y="79865"/>
                </a:lnTo>
                <a:lnTo>
                  <a:pt x="47978" y="77257"/>
                </a:lnTo>
                <a:lnTo>
                  <a:pt x="66769" y="44310"/>
                </a:lnTo>
                <a:lnTo>
                  <a:pt x="78136" y="33766"/>
                </a:lnTo>
                <a:lnTo>
                  <a:pt x="91952" y="28255"/>
                </a:lnTo>
                <a:lnTo>
                  <a:pt x="108013" y="27965"/>
                </a:lnTo>
                <a:lnTo>
                  <a:pt x="100856" y="19559"/>
                </a:lnTo>
                <a:lnTo>
                  <a:pt x="93692" y="14478"/>
                </a:lnTo>
                <a:lnTo>
                  <a:pt x="86555" y="11520"/>
                </a:lnTo>
                <a:lnTo>
                  <a:pt x="79476" y="9486"/>
                </a:lnTo>
                <a:lnTo>
                  <a:pt x="63429" y="18114"/>
                </a:lnTo>
                <a:lnTo>
                  <a:pt x="48669" y="20061"/>
                </a:lnTo>
                <a:lnTo>
                  <a:pt x="34323" y="16199"/>
                </a:lnTo>
                <a:lnTo>
                  <a:pt x="20370" y="6858"/>
                </a:lnTo>
                <a:lnTo>
                  <a:pt x="15633" y="2565"/>
                </a:lnTo>
                <a:lnTo>
                  <a:pt x="13284" y="3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091442" y="10430908"/>
            <a:ext cx="59690" cy="94615"/>
          </a:xfrm>
          <a:custGeom>
            <a:avLst/>
            <a:gdLst/>
            <a:ahLst/>
            <a:cxnLst/>
            <a:rect l="l" t="t" r="r" b="b"/>
            <a:pathLst>
              <a:path w="59689" h="94615">
                <a:moveTo>
                  <a:pt x="41787" y="0"/>
                </a:moveTo>
                <a:lnTo>
                  <a:pt x="35677" y="10083"/>
                </a:lnTo>
                <a:lnTo>
                  <a:pt x="29959" y="22947"/>
                </a:lnTo>
                <a:lnTo>
                  <a:pt x="27698" y="27074"/>
                </a:lnTo>
                <a:lnTo>
                  <a:pt x="26492" y="28509"/>
                </a:lnTo>
                <a:lnTo>
                  <a:pt x="18273" y="28692"/>
                </a:lnTo>
                <a:lnTo>
                  <a:pt x="10293" y="29551"/>
                </a:lnTo>
                <a:lnTo>
                  <a:pt x="3789" y="34582"/>
                </a:lnTo>
                <a:lnTo>
                  <a:pt x="0" y="47280"/>
                </a:lnTo>
                <a:lnTo>
                  <a:pt x="1041" y="48347"/>
                </a:lnTo>
                <a:lnTo>
                  <a:pt x="3721" y="49972"/>
                </a:lnTo>
                <a:lnTo>
                  <a:pt x="14836" y="55002"/>
                </a:lnTo>
                <a:lnTo>
                  <a:pt x="24858" y="60955"/>
                </a:lnTo>
                <a:lnTo>
                  <a:pt x="28343" y="72447"/>
                </a:lnTo>
                <a:lnTo>
                  <a:pt x="19850" y="94092"/>
                </a:lnTo>
                <a:lnTo>
                  <a:pt x="51219" y="90193"/>
                </a:lnTo>
                <a:lnTo>
                  <a:pt x="49074" y="72717"/>
                </a:lnTo>
                <a:lnTo>
                  <a:pt x="46005" y="54656"/>
                </a:lnTo>
                <a:lnTo>
                  <a:pt x="46947" y="37265"/>
                </a:lnTo>
                <a:lnTo>
                  <a:pt x="56832" y="21804"/>
                </a:lnTo>
                <a:lnTo>
                  <a:pt x="57810" y="20953"/>
                </a:lnTo>
                <a:lnTo>
                  <a:pt x="58432" y="20013"/>
                </a:lnTo>
                <a:lnTo>
                  <a:pt x="59550" y="19200"/>
                </a:lnTo>
                <a:lnTo>
                  <a:pt x="49381" y="453"/>
                </a:lnTo>
                <a:lnTo>
                  <a:pt x="417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74368" y="10384553"/>
            <a:ext cx="72390" cy="50800"/>
          </a:xfrm>
          <a:custGeom>
            <a:avLst/>
            <a:gdLst/>
            <a:ahLst/>
            <a:cxnLst/>
            <a:rect l="l" t="t" r="r" b="b"/>
            <a:pathLst>
              <a:path w="72389" h="50800">
                <a:moveTo>
                  <a:pt x="66357" y="0"/>
                </a:moveTo>
                <a:lnTo>
                  <a:pt x="57175" y="4343"/>
                </a:lnTo>
                <a:lnTo>
                  <a:pt x="46507" y="9385"/>
                </a:lnTo>
                <a:lnTo>
                  <a:pt x="0" y="9385"/>
                </a:lnTo>
                <a:lnTo>
                  <a:pt x="4954" y="16982"/>
                </a:lnTo>
                <a:lnTo>
                  <a:pt x="10747" y="21434"/>
                </a:lnTo>
                <a:lnTo>
                  <a:pt x="16202" y="26090"/>
                </a:lnTo>
                <a:lnTo>
                  <a:pt x="27037" y="48332"/>
                </a:lnTo>
                <a:lnTo>
                  <a:pt x="35852" y="50226"/>
                </a:lnTo>
                <a:lnTo>
                  <a:pt x="45381" y="45584"/>
                </a:lnTo>
                <a:lnTo>
                  <a:pt x="63366" y="34552"/>
                </a:lnTo>
                <a:lnTo>
                  <a:pt x="70146" y="26674"/>
                </a:lnTo>
                <a:lnTo>
                  <a:pt x="72048" y="15460"/>
                </a:lnTo>
                <a:lnTo>
                  <a:pt x="663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516120" y="10357345"/>
            <a:ext cx="63500" cy="55880"/>
          </a:xfrm>
          <a:custGeom>
            <a:avLst/>
            <a:gdLst/>
            <a:ahLst/>
            <a:cxnLst/>
            <a:rect l="l" t="t" r="r" b="b"/>
            <a:pathLst>
              <a:path w="63500" h="55879">
                <a:moveTo>
                  <a:pt x="14038" y="0"/>
                </a:moveTo>
                <a:lnTo>
                  <a:pt x="7608" y="1260"/>
                </a:lnTo>
                <a:lnTo>
                  <a:pt x="2667" y="5614"/>
                </a:lnTo>
                <a:lnTo>
                  <a:pt x="452" y="12039"/>
                </a:lnTo>
                <a:lnTo>
                  <a:pt x="2202" y="19507"/>
                </a:lnTo>
                <a:lnTo>
                  <a:pt x="3723" y="29263"/>
                </a:lnTo>
                <a:lnTo>
                  <a:pt x="1251" y="38711"/>
                </a:lnTo>
                <a:lnTo>
                  <a:pt x="0" y="47180"/>
                </a:lnTo>
                <a:lnTo>
                  <a:pt x="5186" y="54000"/>
                </a:lnTo>
                <a:lnTo>
                  <a:pt x="7840" y="55511"/>
                </a:lnTo>
                <a:lnTo>
                  <a:pt x="15803" y="49872"/>
                </a:lnTo>
                <a:lnTo>
                  <a:pt x="15829" y="47472"/>
                </a:lnTo>
                <a:lnTo>
                  <a:pt x="20151" y="20551"/>
                </a:lnTo>
                <a:lnTo>
                  <a:pt x="31100" y="15425"/>
                </a:lnTo>
                <a:lnTo>
                  <a:pt x="46307" y="20731"/>
                </a:lnTo>
                <a:lnTo>
                  <a:pt x="63403" y="25107"/>
                </a:lnTo>
                <a:lnTo>
                  <a:pt x="50373" y="12460"/>
                </a:lnTo>
                <a:lnTo>
                  <a:pt x="37916" y="5167"/>
                </a:lnTo>
                <a:lnTo>
                  <a:pt x="25861" y="1567"/>
                </a:lnTo>
                <a:lnTo>
                  <a:pt x="1403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4399959" y="10347096"/>
            <a:ext cx="23495" cy="18415"/>
          </a:xfrm>
          <a:custGeom>
            <a:avLst/>
            <a:gdLst/>
            <a:ahLst/>
            <a:cxnLst/>
            <a:rect l="l" t="t" r="r" b="b"/>
            <a:pathLst>
              <a:path w="23495" h="18415">
                <a:moveTo>
                  <a:pt x="16510" y="0"/>
                </a:moveTo>
                <a:lnTo>
                  <a:pt x="11861" y="2768"/>
                </a:lnTo>
                <a:lnTo>
                  <a:pt x="6426" y="4241"/>
                </a:lnTo>
                <a:lnTo>
                  <a:pt x="2806" y="8699"/>
                </a:lnTo>
                <a:lnTo>
                  <a:pt x="0" y="12141"/>
                </a:lnTo>
                <a:lnTo>
                  <a:pt x="3124" y="16852"/>
                </a:lnTo>
                <a:lnTo>
                  <a:pt x="15189" y="17970"/>
                </a:lnTo>
                <a:lnTo>
                  <a:pt x="19494" y="9575"/>
                </a:lnTo>
                <a:lnTo>
                  <a:pt x="23063" y="88"/>
                </a:lnTo>
                <a:lnTo>
                  <a:pt x="1651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266514" y="10551937"/>
            <a:ext cx="10160" cy="17145"/>
          </a:xfrm>
          <a:custGeom>
            <a:avLst/>
            <a:gdLst/>
            <a:ahLst/>
            <a:cxnLst/>
            <a:rect l="l" t="t" r="r" b="b"/>
            <a:pathLst>
              <a:path w="10160" h="17145">
                <a:moveTo>
                  <a:pt x="2717" y="0"/>
                </a:moveTo>
                <a:lnTo>
                  <a:pt x="0" y="3086"/>
                </a:lnTo>
                <a:lnTo>
                  <a:pt x="558" y="14439"/>
                </a:lnTo>
                <a:lnTo>
                  <a:pt x="2946" y="16865"/>
                </a:lnTo>
                <a:lnTo>
                  <a:pt x="7899" y="14338"/>
                </a:lnTo>
                <a:lnTo>
                  <a:pt x="9817" y="10287"/>
                </a:lnTo>
                <a:lnTo>
                  <a:pt x="9004" y="5143"/>
                </a:lnTo>
                <a:lnTo>
                  <a:pt x="6883" y="63"/>
                </a:lnTo>
                <a:lnTo>
                  <a:pt x="5410" y="38"/>
                </a:lnTo>
                <a:lnTo>
                  <a:pt x="271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35950" y="4973763"/>
            <a:ext cx="63500" cy="99695"/>
          </a:xfrm>
          <a:custGeom>
            <a:avLst/>
            <a:gdLst/>
            <a:ahLst/>
            <a:cxnLst/>
            <a:rect l="l" t="t" r="r" b="b"/>
            <a:pathLst>
              <a:path w="63500" h="99695">
                <a:moveTo>
                  <a:pt x="31356" y="0"/>
                </a:moveTo>
                <a:lnTo>
                  <a:pt x="0" y="0"/>
                </a:lnTo>
                <a:lnTo>
                  <a:pt x="1724" y="18256"/>
                </a:lnTo>
                <a:lnTo>
                  <a:pt x="6630" y="34226"/>
                </a:lnTo>
                <a:lnTo>
                  <a:pt x="12464" y="49263"/>
                </a:lnTo>
                <a:lnTo>
                  <a:pt x="16967" y="64719"/>
                </a:lnTo>
                <a:lnTo>
                  <a:pt x="17589" y="67983"/>
                </a:lnTo>
                <a:lnTo>
                  <a:pt x="18021" y="71348"/>
                </a:lnTo>
                <a:lnTo>
                  <a:pt x="18122" y="74891"/>
                </a:lnTo>
                <a:lnTo>
                  <a:pt x="23482" y="75234"/>
                </a:lnTo>
                <a:lnTo>
                  <a:pt x="30327" y="76263"/>
                </a:lnTo>
                <a:lnTo>
                  <a:pt x="35763" y="80479"/>
                </a:lnTo>
                <a:lnTo>
                  <a:pt x="39230" y="91719"/>
                </a:lnTo>
                <a:lnTo>
                  <a:pt x="42637" y="97928"/>
                </a:lnTo>
                <a:lnTo>
                  <a:pt x="60617" y="84328"/>
                </a:lnTo>
                <a:lnTo>
                  <a:pt x="62928" y="79425"/>
                </a:lnTo>
                <a:lnTo>
                  <a:pt x="54808" y="70734"/>
                </a:lnTo>
                <a:lnTo>
                  <a:pt x="51939" y="58278"/>
                </a:lnTo>
                <a:lnTo>
                  <a:pt x="50694" y="44658"/>
                </a:lnTo>
                <a:lnTo>
                  <a:pt x="47447" y="32473"/>
                </a:lnTo>
                <a:lnTo>
                  <a:pt x="45808" y="29362"/>
                </a:lnTo>
                <a:lnTo>
                  <a:pt x="44576" y="28105"/>
                </a:lnTo>
                <a:lnTo>
                  <a:pt x="33388" y="27851"/>
                </a:lnTo>
                <a:lnTo>
                  <a:pt x="27419" y="26924"/>
                </a:lnTo>
                <a:lnTo>
                  <a:pt x="30886" y="10909"/>
                </a:lnTo>
                <a:lnTo>
                  <a:pt x="31356" y="9347"/>
                </a:lnTo>
                <a:lnTo>
                  <a:pt x="3135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6" name="object 29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95717" y="4814625"/>
            <a:ext cx="64973" cy="84175"/>
          </a:xfrm>
          <a:prstGeom prst="rect">
            <a:avLst/>
          </a:prstGeom>
        </p:spPr>
      </p:pic>
      <p:sp>
        <p:nvSpPr>
          <p:cNvPr id="297" name="object 297"/>
          <p:cNvSpPr/>
          <p:nvPr/>
        </p:nvSpPr>
        <p:spPr>
          <a:xfrm>
            <a:off x="101866" y="4542650"/>
            <a:ext cx="104775" cy="36195"/>
          </a:xfrm>
          <a:custGeom>
            <a:avLst/>
            <a:gdLst/>
            <a:ahLst/>
            <a:cxnLst/>
            <a:rect l="l" t="t" r="r" b="b"/>
            <a:pathLst>
              <a:path w="104775" h="36195">
                <a:moveTo>
                  <a:pt x="25" y="520"/>
                </a:moveTo>
                <a:close/>
              </a:path>
              <a:path w="104775" h="36195">
                <a:moveTo>
                  <a:pt x="104368" y="28943"/>
                </a:moveTo>
                <a:lnTo>
                  <a:pt x="83426" y="8839"/>
                </a:lnTo>
                <a:lnTo>
                  <a:pt x="60769" y="2019"/>
                </a:lnTo>
                <a:lnTo>
                  <a:pt x="37261" y="1562"/>
                </a:lnTo>
                <a:lnTo>
                  <a:pt x="13792" y="558"/>
                </a:lnTo>
                <a:lnTo>
                  <a:pt x="13766" y="0"/>
                </a:lnTo>
                <a:lnTo>
                  <a:pt x="13233" y="508"/>
                </a:lnTo>
                <a:lnTo>
                  <a:pt x="25" y="520"/>
                </a:lnTo>
                <a:lnTo>
                  <a:pt x="4800" y="7886"/>
                </a:lnTo>
                <a:lnTo>
                  <a:pt x="10655" y="12712"/>
                </a:lnTo>
                <a:lnTo>
                  <a:pt x="23520" y="19646"/>
                </a:lnTo>
                <a:lnTo>
                  <a:pt x="27063" y="21767"/>
                </a:lnTo>
                <a:lnTo>
                  <a:pt x="30416" y="24333"/>
                </a:lnTo>
                <a:lnTo>
                  <a:pt x="33058" y="28587"/>
                </a:lnTo>
                <a:lnTo>
                  <a:pt x="69405" y="36042"/>
                </a:lnTo>
                <a:lnTo>
                  <a:pt x="87185" y="36106"/>
                </a:lnTo>
                <a:lnTo>
                  <a:pt x="104368" y="2894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779546" y="10546826"/>
            <a:ext cx="18415" cy="24130"/>
          </a:xfrm>
          <a:custGeom>
            <a:avLst/>
            <a:gdLst/>
            <a:ahLst/>
            <a:cxnLst/>
            <a:rect l="l" t="t" r="r" b="b"/>
            <a:pathLst>
              <a:path w="18415" h="24129">
                <a:moveTo>
                  <a:pt x="15620" y="0"/>
                </a:moveTo>
                <a:lnTo>
                  <a:pt x="10515" y="1473"/>
                </a:lnTo>
                <a:lnTo>
                  <a:pt x="7073" y="2463"/>
                </a:lnTo>
                <a:lnTo>
                  <a:pt x="4292" y="8191"/>
                </a:lnTo>
                <a:lnTo>
                  <a:pt x="0" y="13233"/>
                </a:lnTo>
                <a:lnTo>
                  <a:pt x="3746" y="17538"/>
                </a:lnTo>
                <a:lnTo>
                  <a:pt x="5778" y="21653"/>
                </a:lnTo>
                <a:lnTo>
                  <a:pt x="12915" y="23571"/>
                </a:lnTo>
                <a:lnTo>
                  <a:pt x="16903" y="20396"/>
                </a:lnTo>
                <a:lnTo>
                  <a:pt x="18033" y="6134"/>
                </a:lnTo>
                <a:lnTo>
                  <a:pt x="1562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974" y="5053533"/>
            <a:ext cx="105410" cy="154940"/>
          </a:xfrm>
          <a:custGeom>
            <a:avLst/>
            <a:gdLst/>
            <a:ahLst/>
            <a:cxnLst/>
            <a:rect l="l" t="t" r="r" b="b"/>
            <a:pathLst>
              <a:path w="105410" h="154939">
                <a:moveTo>
                  <a:pt x="92849" y="110705"/>
                </a:moveTo>
                <a:lnTo>
                  <a:pt x="75806" y="93179"/>
                </a:lnTo>
                <a:lnTo>
                  <a:pt x="58407" y="88150"/>
                </a:lnTo>
                <a:lnTo>
                  <a:pt x="40551" y="92405"/>
                </a:lnTo>
                <a:lnTo>
                  <a:pt x="6273" y="114249"/>
                </a:lnTo>
                <a:lnTo>
                  <a:pt x="0" y="136182"/>
                </a:lnTo>
                <a:lnTo>
                  <a:pt x="698" y="147510"/>
                </a:lnTo>
                <a:lnTo>
                  <a:pt x="4356" y="151663"/>
                </a:lnTo>
                <a:lnTo>
                  <a:pt x="14046" y="154774"/>
                </a:lnTo>
                <a:lnTo>
                  <a:pt x="20231" y="153416"/>
                </a:lnTo>
                <a:lnTo>
                  <a:pt x="25425" y="154279"/>
                </a:lnTo>
                <a:lnTo>
                  <a:pt x="19799" y="135521"/>
                </a:lnTo>
                <a:lnTo>
                  <a:pt x="20066" y="126885"/>
                </a:lnTo>
                <a:lnTo>
                  <a:pt x="26593" y="120103"/>
                </a:lnTo>
                <a:lnTo>
                  <a:pt x="32905" y="119443"/>
                </a:lnTo>
                <a:lnTo>
                  <a:pt x="35153" y="124688"/>
                </a:lnTo>
                <a:lnTo>
                  <a:pt x="35560" y="132676"/>
                </a:lnTo>
                <a:lnTo>
                  <a:pt x="36360" y="140284"/>
                </a:lnTo>
                <a:lnTo>
                  <a:pt x="40881" y="148374"/>
                </a:lnTo>
                <a:lnTo>
                  <a:pt x="46532" y="148488"/>
                </a:lnTo>
                <a:lnTo>
                  <a:pt x="52616" y="145643"/>
                </a:lnTo>
                <a:lnTo>
                  <a:pt x="58483" y="144856"/>
                </a:lnTo>
                <a:lnTo>
                  <a:pt x="84582" y="116522"/>
                </a:lnTo>
                <a:lnTo>
                  <a:pt x="92849" y="110705"/>
                </a:lnTo>
                <a:close/>
              </a:path>
              <a:path w="105410" h="154939">
                <a:moveTo>
                  <a:pt x="104825" y="70002"/>
                </a:moveTo>
                <a:lnTo>
                  <a:pt x="84975" y="32588"/>
                </a:lnTo>
                <a:lnTo>
                  <a:pt x="72732" y="30848"/>
                </a:lnTo>
                <a:lnTo>
                  <a:pt x="72732" y="30086"/>
                </a:lnTo>
                <a:lnTo>
                  <a:pt x="69786" y="7302"/>
                </a:lnTo>
                <a:lnTo>
                  <a:pt x="62433" y="0"/>
                </a:lnTo>
                <a:lnTo>
                  <a:pt x="52171" y="3060"/>
                </a:lnTo>
                <a:lnTo>
                  <a:pt x="40462" y="11366"/>
                </a:lnTo>
                <a:lnTo>
                  <a:pt x="34632" y="13500"/>
                </a:lnTo>
                <a:lnTo>
                  <a:pt x="28155" y="14033"/>
                </a:lnTo>
                <a:lnTo>
                  <a:pt x="21640" y="16573"/>
                </a:lnTo>
                <a:lnTo>
                  <a:pt x="15659" y="24676"/>
                </a:lnTo>
                <a:lnTo>
                  <a:pt x="36880" y="30708"/>
                </a:lnTo>
                <a:lnTo>
                  <a:pt x="55219" y="44234"/>
                </a:lnTo>
                <a:lnTo>
                  <a:pt x="72745" y="59347"/>
                </a:lnTo>
                <a:lnTo>
                  <a:pt x="91516" y="70129"/>
                </a:lnTo>
                <a:lnTo>
                  <a:pt x="104825" y="70002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15079" y="5535212"/>
            <a:ext cx="28575" cy="70485"/>
          </a:xfrm>
          <a:custGeom>
            <a:avLst/>
            <a:gdLst/>
            <a:ahLst/>
            <a:cxnLst/>
            <a:rect l="l" t="t" r="r" b="b"/>
            <a:pathLst>
              <a:path w="28575" h="70485">
                <a:moveTo>
                  <a:pt x="24663" y="0"/>
                </a:moveTo>
                <a:lnTo>
                  <a:pt x="23558" y="253"/>
                </a:lnTo>
                <a:lnTo>
                  <a:pt x="22009" y="88"/>
                </a:lnTo>
                <a:lnTo>
                  <a:pt x="7131" y="3870"/>
                </a:lnTo>
                <a:lnTo>
                  <a:pt x="1927" y="16798"/>
                </a:lnTo>
                <a:lnTo>
                  <a:pt x="1470" y="34218"/>
                </a:lnTo>
                <a:lnTo>
                  <a:pt x="838" y="51473"/>
                </a:lnTo>
                <a:lnTo>
                  <a:pt x="457" y="54914"/>
                </a:lnTo>
                <a:lnTo>
                  <a:pt x="0" y="56387"/>
                </a:lnTo>
                <a:lnTo>
                  <a:pt x="9927" y="70274"/>
                </a:lnTo>
                <a:lnTo>
                  <a:pt x="17491" y="67857"/>
                </a:lnTo>
                <a:lnTo>
                  <a:pt x="22049" y="57661"/>
                </a:lnTo>
                <a:lnTo>
                  <a:pt x="22961" y="48209"/>
                </a:lnTo>
                <a:lnTo>
                  <a:pt x="22980" y="35385"/>
                </a:lnTo>
                <a:lnTo>
                  <a:pt x="25752" y="23641"/>
                </a:lnTo>
                <a:lnTo>
                  <a:pt x="28005" y="12229"/>
                </a:lnTo>
                <a:lnTo>
                  <a:pt x="26466" y="406"/>
                </a:lnTo>
                <a:lnTo>
                  <a:pt x="2466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2871315" y="25337"/>
            <a:ext cx="255904" cy="202565"/>
          </a:xfrm>
          <a:custGeom>
            <a:avLst/>
            <a:gdLst/>
            <a:ahLst/>
            <a:cxnLst/>
            <a:rect l="l" t="t" r="r" b="b"/>
            <a:pathLst>
              <a:path w="255905" h="202565">
                <a:moveTo>
                  <a:pt x="209900" y="153258"/>
                </a:moveTo>
                <a:lnTo>
                  <a:pt x="174028" y="153258"/>
                </a:lnTo>
                <a:lnTo>
                  <a:pt x="185694" y="155100"/>
                </a:lnTo>
                <a:lnTo>
                  <a:pt x="196367" y="169823"/>
                </a:lnTo>
                <a:lnTo>
                  <a:pt x="198386" y="174891"/>
                </a:lnTo>
                <a:lnTo>
                  <a:pt x="198627" y="178370"/>
                </a:lnTo>
                <a:lnTo>
                  <a:pt x="198221" y="181215"/>
                </a:lnTo>
                <a:lnTo>
                  <a:pt x="198005" y="182879"/>
                </a:lnTo>
                <a:lnTo>
                  <a:pt x="197586" y="184327"/>
                </a:lnTo>
                <a:lnTo>
                  <a:pt x="196826" y="185492"/>
                </a:lnTo>
                <a:lnTo>
                  <a:pt x="192571" y="189581"/>
                </a:lnTo>
                <a:lnTo>
                  <a:pt x="188104" y="192528"/>
                </a:lnTo>
                <a:lnTo>
                  <a:pt x="185939" y="196146"/>
                </a:lnTo>
                <a:lnTo>
                  <a:pt x="188569" y="202272"/>
                </a:lnTo>
                <a:lnTo>
                  <a:pt x="195160" y="202170"/>
                </a:lnTo>
                <a:lnTo>
                  <a:pt x="205019" y="198438"/>
                </a:lnTo>
                <a:lnTo>
                  <a:pt x="213475" y="193395"/>
                </a:lnTo>
                <a:lnTo>
                  <a:pt x="217086" y="183636"/>
                </a:lnTo>
                <a:lnTo>
                  <a:pt x="212407" y="165759"/>
                </a:lnTo>
                <a:lnTo>
                  <a:pt x="209283" y="158546"/>
                </a:lnTo>
                <a:lnTo>
                  <a:pt x="209900" y="153258"/>
                </a:lnTo>
                <a:close/>
              </a:path>
              <a:path w="255905" h="202565">
                <a:moveTo>
                  <a:pt x="69217" y="136851"/>
                </a:moveTo>
                <a:lnTo>
                  <a:pt x="37186" y="136851"/>
                </a:lnTo>
                <a:lnTo>
                  <a:pt x="44442" y="138419"/>
                </a:lnTo>
                <a:lnTo>
                  <a:pt x="46028" y="146517"/>
                </a:lnTo>
                <a:lnTo>
                  <a:pt x="38138" y="165594"/>
                </a:lnTo>
                <a:lnTo>
                  <a:pt x="36539" y="178925"/>
                </a:lnTo>
                <a:lnTo>
                  <a:pt x="41992" y="192647"/>
                </a:lnTo>
                <a:lnTo>
                  <a:pt x="51407" y="201933"/>
                </a:lnTo>
                <a:lnTo>
                  <a:pt x="61696" y="201954"/>
                </a:lnTo>
                <a:lnTo>
                  <a:pt x="85631" y="192028"/>
                </a:lnTo>
                <a:lnTo>
                  <a:pt x="95531" y="189432"/>
                </a:lnTo>
                <a:lnTo>
                  <a:pt x="47840" y="189432"/>
                </a:lnTo>
                <a:lnTo>
                  <a:pt x="55119" y="171031"/>
                </a:lnTo>
                <a:lnTo>
                  <a:pt x="64058" y="161008"/>
                </a:lnTo>
                <a:lnTo>
                  <a:pt x="75569" y="158212"/>
                </a:lnTo>
                <a:lnTo>
                  <a:pt x="145548" y="158212"/>
                </a:lnTo>
                <a:lnTo>
                  <a:pt x="153136" y="148094"/>
                </a:lnTo>
                <a:lnTo>
                  <a:pt x="223950" y="148094"/>
                </a:lnTo>
                <a:lnTo>
                  <a:pt x="230818" y="145947"/>
                </a:lnTo>
                <a:lnTo>
                  <a:pt x="89386" y="145935"/>
                </a:lnTo>
                <a:lnTo>
                  <a:pt x="82332" y="144042"/>
                </a:lnTo>
                <a:lnTo>
                  <a:pt x="75114" y="140972"/>
                </a:lnTo>
                <a:lnTo>
                  <a:pt x="69217" y="136851"/>
                </a:lnTo>
                <a:close/>
              </a:path>
              <a:path w="255905" h="202565">
                <a:moveTo>
                  <a:pt x="145548" y="158212"/>
                </a:moveTo>
                <a:lnTo>
                  <a:pt x="75569" y="158212"/>
                </a:lnTo>
                <a:lnTo>
                  <a:pt x="90563" y="161492"/>
                </a:lnTo>
                <a:lnTo>
                  <a:pt x="47840" y="189432"/>
                </a:lnTo>
                <a:lnTo>
                  <a:pt x="95531" y="189432"/>
                </a:lnTo>
                <a:lnTo>
                  <a:pt x="110603" y="185470"/>
                </a:lnTo>
                <a:lnTo>
                  <a:pt x="133916" y="173722"/>
                </a:lnTo>
                <a:lnTo>
                  <a:pt x="145548" y="158212"/>
                </a:lnTo>
                <a:close/>
              </a:path>
              <a:path w="255905" h="202565">
                <a:moveTo>
                  <a:pt x="223950" y="148094"/>
                </a:moveTo>
                <a:lnTo>
                  <a:pt x="153136" y="148094"/>
                </a:lnTo>
                <a:lnTo>
                  <a:pt x="162723" y="154266"/>
                </a:lnTo>
                <a:lnTo>
                  <a:pt x="174028" y="153258"/>
                </a:lnTo>
                <a:lnTo>
                  <a:pt x="209900" y="153258"/>
                </a:lnTo>
                <a:lnTo>
                  <a:pt x="210324" y="149618"/>
                </a:lnTo>
                <a:lnTo>
                  <a:pt x="219074" y="149618"/>
                </a:lnTo>
                <a:lnTo>
                  <a:pt x="223950" y="148094"/>
                </a:lnTo>
                <a:close/>
              </a:path>
              <a:path w="255905" h="202565">
                <a:moveTo>
                  <a:pt x="219074" y="149618"/>
                </a:moveTo>
                <a:lnTo>
                  <a:pt x="210324" y="149618"/>
                </a:lnTo>
                <a:lnTo>
                  <a:pt x="218262" y="149872"/>
                </a:lnTo>
                <a:lnTo>
                  <a:pt x="219074" y="149618"/>
                </a:lnTo>
                <a:close/>
              </a:path>
              <a:path w="255905" h="202565">
                <a:moveTo>
                  <a:pt x="249042" y="127329"/>
                </a:moveTo>
                <a:lnTo>
                  <a:pt x="82524" y="127329"/>
                </a:lnTo>
                <a:lnTo>
                  <a:pt x="89433" y="145935"/>
                </a:lnTo>
                <a:lnTo>
                  <a:pt x="230858" y="145935"/>
                </a:lnTo>
                <a:lnTo>
                  <a:pt x="234903" y="144671"/>
                </a:lnTo>
                <a:lnTo>
                  <a:pt x="247291" y="131304"/>
                </a:lnTo>
                <a:lnTo>
                  <a:pt x="249042" y="127329"/>
                </a:lnTo>
                <a:close/>
              </a:path>
              <a:path w="255905" h="202565">
                <a:moveTo>
                  <a:pt x="10452" y="109768"/>
                </a:moveTo>
                <a:lnTo>
                  <a:pt x="4029" y="110121"/>
                </a:lnTo>
                <a:lnTo>
                  <a:pt x="0" y="119125"/>
                </a:lnTo>
                <a:lnTo>
                  <a:pt x="679" y="131895"/>
                </a:lnTo>
                <a:lnTo>
                  <a:pt x="6672" y="136067"/>
                </a:lnTo>
                <a:lnTo>
                  <a:pt x="15110" y="136181"/>
                </a:lnTo>
                <a:lnTo>
                  <a:pt x="23126" y="136778"/>
                </a:lnTo>
                <a:lnTo>
                  <a:pt x="24536" y="137248"/>
                </a:lnTo>
                <a:lnTo>
                  <a:pt x="26238" y="137375"/>
                </a:lnTo>
                <a:lnTo>
                  <a:pt x="28066" y="137362"/>
                </a:lnTo>
                <a:lnTo>
                  <a:pt x="37186" y="136851"/>
                </a:lnTo>
                <a:lnTo>
                  <a:pt x="69217" y="136851"/>
                </a:lnTo>
                <a:lnTo>
                  <a:pt x="67619" y="135735"/>
                </a:lnTo>
                <a:lnTo>
                  <a:pt x="59689" y="127329"/>
                </a:lnTo>
                <a:lnTo>
                  <a:pt x="249042" y="127329"/>
                </a:lnTo>
                <a:lnTo>
                  <a:pt x="251260" y="122295"/>
                </a:lnTo>
                <a:lnTo>
                  <a:pt x="36341" y="122295"/>
                </a:lnTo>
                <a:lnTo>
                  <a:pt x="24371" y="119061"/>
                </a:lnTo>
                <a:lnTo>
                  <a:pt x="17741" y="114078"/>
                </a:lnTo>
                <a:lnTo>
                  <a:pt x="10452" y="109768"/>
                </a:lnTo>
                <a:close/>
              </a:path>
              <a:path w="255905" h="202565">
                <a:moveTo>
                  <a:pt x="64058" y="99249"/>
                </a:moveTo>
                <a:lnTo>
                  <a:pt x="62801" y="99249"/>
                </a:lnTo>
                <a:lnTo>
                  <a:pt x="54060" y="107131"/>
                </a:lnTo>
                <a:lnTo>
                  <a:pt x="45739" y="116566"/>
                </a:lnTo>
                <a:lnTo>
                  <a:pt x="36341" y="122295"/>
                </a:lnTo>
                <a:lnTo>
                  <a:pt x="251260" y="122295"/>
                </a:lnTo>
                <a:lnTo>
                  <a:pt x="254531" y="114871"/>
                </a:lnTo>
                <a:lnTo>
                  <a:pt x="255727" y="100469"/>
                </a:lnTo>
                <a:lnTo>
                  <a:pt x="255424" y="99894"/>
                </a:lnTo>
                <a:lnTo>
                  <a:pt x="80100" y="99894"/>
                </a:lnTo>
                <a:lnTo>
                  <a:pt x="69456" y="99288"/>
                </a:lnTo>
                <a:lnTo>
                  <a:pt x="64058" y="99249"/>
                </a:lnTo>
                <a:close/>
              </a:path>
              <a:path w="255905" h="202565">
                <a:moveTo>
                  <a:pt x="82727" y="61886"/>
                </a:moveTo>
                <a:lnTo>
                  <a:pt x="82676" y="71157"/>
                </a:lnTo>
                <a:lnTo>
                  <a:pt x="83553" y="72948"/>
                </a:lnTo>
                <a:lnTo>
                  <a:pt x="84099" y="74434"/>
                </a:lnTo>
                <a:lnTo>
                  <a:pt x="84772" y="76034"/>
                </a:lnTo>
                <a:lnTo>
                  <a:pt x="88372" y="88843"/>
                </a:lnTo>
                <a:lnTo>
                  <a:pt x="86610" y="96605"/>
                </a:lnTo>
                <a:lnTo>
                  <a:pt x="80100" y="99894"/>
                </a:lnTo>
                <a:lnTo>
                  <a:pt x="255424" y="99894"/>
                </a:lnTo>
                <a:lnTo>
                  <a:pt x="249460" y="88569"/>
                </a:lnTo>
                <a:lnTo>
                  <a:pt x="209753" y="88569"/>
                </a:lnTo>
                <a:lnTo>
                  <a:pt x="196857" y="87247"/>
                </a:lnTo>
                <a:lnTo>
                  <a:pt x="189268" y="80206"/>
                </a:lnTo>
                <a:lnTo>
                  <a:pt x="186999" y="72597"/>
                </a:lnTo>
                <a:lnTo>
                  <a:pt x="110051" y="72597"/>
                </a:lnTo>
                <a:lnTo>
                  <a:pt x="96125" y="65135"/>
                </a:lnTo>
                <a:lnTo>
                  <a:pt x="82727" y="61886"/>
                </a:lnTo>
                <a:close/>
              </a:path>
              <a:path w="255905" h="202565">
                <a:moveTo>
                  <a:pt x="237135" y="84170"/>
                </a:moveTo>
                <a:lnTo>
                  <a:pt x="223199" y="86058"/>
                </a:lnTo>
                <a:lnTo>
                  <a:pt x="209753" y="88569"/>
                </a:lnTo>
                <a:lnTo>
                  <a:pt x="249460" y="88569"/>
                </a:lnTo>
                <a:lnTo>
                  <a:pt x="248874" y="87456"/>
                </a:lnTo>
                <a:lnTo>
                  <a:pt x="237135" y="84170"/>
                </a:lnTo>
                <a:close/>
              </a:path>
              <a:path w="255905" h="202565">
                <a:moveTo>
                  <a:pt x="225853" y="51078"/>
                </a:moveTo>
                <a:lnTo>
                  <a:pt x="184556" y="51078"/>
                </a:lnTo>
                <a:lnTo>
                  <a:pt x="192394" y="56329"/>
                </a:lnTo>
                <a:lnTo>
                  <a:pt x="195624" y="66448"/>
                </a:lnTo>
                <a:lnTo>
                  <a:pt x="198854" y="75049"/>
                </a:lnTo>
                <a:lnTo>
                  <a:pt x="206692" y="75742"/>
                </a:lnTo>
                <a:lnTo>
                  <a:pt x="214307" y="71646"/>
                </a:lnTo>
                <a:lnTo>
                  <a:pt x="220686" y="65899"/>
                </a:lnTo>
                <a:lnTo>
                  <a:pt x="225096" y="57168"/>
                </a:lnTo>
                <a:lnTo>
                  <a:pt x="225853" y="51078"/>
                </a:lnTo>
                <a:close/>
              </a:path>
              <a:path w="255905" h="202565">
                <a:moveTo>
                  <a:pt x="137071" y="46887"/>
                </a:moveTo>
                <a:lnTo>
                  <a:pt x="133832" y="48056"/>
                </a:lnTo>
                <a:lnTo>
                  <a:pt x="133451" y="49656"/>
                </a:lnTo>
                <a:lnTo>
                  <a:pt x="122997" y="71646"/>
                </a:lnTo>
                <a:lnTo>
                  <a:pt x="110051" y="72597"/>
                </a:lnTo>
                <a:lnTo>
                  <a:pt x="186999" y="72597"/>
                </a:lnTo>
                <a:lnTo>
                  <a:pt x="185621" y="67973"/>
                </a:lnTo>
                <a:lnTo>
                  <a:pt x="184999" y="58104"/>
                </a:lnTo>
                <a:lnTo>
                  <a:pt x="155573" y="58104"/>
                </a:lnTo>
                <a:lnTo>
                  <a:pt x="150415" y="56295"/>
                </a:lnTo>
                <a:lnTo>
                  <a:pt x="144595" y="50614"/>
                </a:lnTo>
                <a:lnTo>
                  <a:pt x="138899" y="47052"/>
                </a:lnTo>
                <a:lnTo>
                  <a:pt x="137071" y="46887"/>
                </a:lnTo>
                <a:close/>
              </a:path>
              <a:path w="255905" h="202565">
                <a:moveTo>
                  <a:pt x="144394" y="19837"/>
                </a:moveTo>
                <a:lnTo>
                  <a:pt x="135750" y="28980"/>
                </a:lnTo>
                <a:lnTo>
                  <a:pt x="142890" y="33667"/>
                </a:lnTo>
                <a:lnTo>
                  <a:pt x="151664" y="34852"/>
                </a:lnTo>
                <a:lnTo>
                  <a:pt x="158365" y="38369"/>
                </a:lnTo>
                <a:lnTo>
                  <a:pt x="159283" y="50050"/>
                </a:lnTo>
                <a:lnTo>
                  <a:pt x="155573" y="58104"/>
                </a:lnTo>
                <a:lnTo>
                  <a:pt x="184999" y="58104"/>
                </a:lnTo>
                <a:lnTo>
                  <a:pt x="184556" y="51078"/>
                </a:lnTo>
                <a:lnTo>
                  <a:pt x="225853" y="51078"/>
                </a:lnTo>
                <a:lnTo>
                  <a:pt x="226707" y="44208"/>
                </a:lnTo>
                <a:lnTo>
                  <a:pt x="227564" y="36924"/>
                </a:lnTo>
                <a:lnTo>
                  <a:pt x="229703" y="29631"/>
                </a:lnTo>
                <a:lnTo>
                  <a:pt x="231693" y="24230"/>
                </a:lnTo>
                <a:lnTo>
                  <a:pt x="162991" y="24230"/>
                </a:lnTo>
                <a:lnTo>
                  <a:pt x="153808" y="20700"/>
                </a:lnTo>
                <a:lnTo>
                  <a:pt x="144394" y="19837"/>
                </a:lnTo>
                <a:close/>
              </a:path>
              <a:path w="255905" h="202565">
                <a:moveTo>
                  <a:pt x="182268" y="20803"/>
                </a:moveTo>
                <a:lnTo>
                  <a:pt x="170941" y="23088"/>
                </a:lnTo>
                <a:lnTo>
                  <a:pt x="162991" y="24230"/>
                </a:lnTo>
                <a:lnTo>
                  <a:pt x="231693" y="24230"/>
                </a:lnTo>
                <a:lnTo>
                  <a:pt x="231782" y="23989"/>
                </a:lnTo>
                <a:lnTo>
                  <a:pt x="194600" y="23989"/>
                </a:lnTo>
                <a:lnTo>
                  <a:pt x="182268" y="20803"/>
                </a:lnTo>
                <a:close/>
              </a:path>
              <a:path w="255905" h="202565">
                <a:moveTo>
                  <a:pt x="217210" y="0"/>
                </a:moveTo>
                <a:lnTo>
                  <a:pt x="214477" y="3784"/>
                </a:lnTo>
                <a:lnTo>
                  <a:pt x="205987" y="21898"/>
                </a:lnTo>
                <a:lnTo>
                  <a:pt x="194600" y="23989"/>
                </a:lnTo>
                <a:lnTo>
                  <a:pt x="231782" y="23989"/>
                </a:lnTo>
                <a:lnTo>
                  <a:pt x="232392" y="22333"/>
                </a:lnTo>
                <a:lnTo>
                  <a:pt x="234899" y="15036"/>
                </a:lnTo>
                <a:lnTo>
                  <a:pt x="233248" y="12953"/>
                </a:lnTo>
                <a:lnTo>
                  <a:pt x="232308" y="11810"/>
                </a:lnTo>
                <a:lnTo>
                  <a:pt x="227089" y="5957"/>
                </a:lnTo>
                <a:lnTo>
                  <a:pt x="221735" y="1372"/>
                </a:lnTo>
                <a:lnTo>
                  <a:pt x="21721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2" name="object 30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192254" y="467814"/>
            <a:ext cx="108978" cy="64984"/>
          </a:xfrm>
          <a:prstGeom prst="rect">
            <a:avLst/>
          </a:prstGeom>
        </p:spPr>
      </p:pic>
      <p:pic>
        <p:nvPicPr>
          <p:cNvPr id="303" name="object 30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348224" y="201380"/>
            <a:ext cx="83858" cy="91795"/>
          </a:xfrm>
          <a:prstGeom prst="rect">
            <a:avLst/>
          </a:prstGeom>
        </p:spPr>
      </p:pic>
      <p:sp>
        <p:nvSpPr>
          <p:cNvPr id="304" name="object 304"/>
          <p:cNvSpPr/>
          <p:nvPr/>
        </p:nvSpPr>
        <p:spPr>
          <a:xfrm>
            <a:off x="3148488" y="316923"/>
            <a:ext cx="31115" cy="33020"/>
          </a:xfrm>
          <a:custGeom>
            <a:avLst/>
            <a:gdLst/>
            <a:ahLst/>
            <a:cxnLst/>
            <a:rect l="l" t="t" r="r" b="b"/>
            <a:pathLst>
              <a:path w="31114" h="33020">
                <a:moveTo>
                  <a:pt x="30797" y="0"/>
                </a:moveTo>
                <a:lnTo>
                  <a:pt x="20947" y="2034"/>
                </a:lnTo>
                <a:lnTo>
                  <a:pt x="12318" y="2849"/>
                </a:lnTo>
                <a:lnTo>
                  <a:pt x="5433" y="6338"/>
                </a:lnTo>
                <a:lnTo>
                  <a:pt x="812" y="16395"/>
                </a:lnTo>
                <a:lnTo>
                  <a:pt x="0" y="19939"/>
                </a:lnTo>
                <a:lnTo>
                  <a:pt x="7200" y="27127"/>
                </a:lnTo>
                <a:lnTo>
                  <a:pt x="10706" y="32639"/>
                </a:lnTo>
                <a:lnTo>
                  <a:pt x="17322" y="23063"/>
                </a:lnTo>
                <a:lnTo>
                  <a:pt x="3079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5" name="object 30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7213" y="6555827"/>
            <a:ext cx="68042" cy="98889"/>
          </a:xfrm>
          <a:prstGeom prst="rect">
            <a:avLst/>
          </a:prstGeom>
        </p:spPr>
      </p:pic>
      <p:sp>
        <p:nvSpPr>
          <p:cNvPr id="306" name="object 306"/>
          <p:cNvSpPr/>
          <p:nvPr/>
        </p:nvSpPr>
        <p:spPr>
          <a:xfrm>
            <a:off x="37080" y="9270565"/>
            <a:ext cx="32384" cy="50800"/>
          </a:xfrm>
          <a:custGeom>
            <a:avLst/>
            <a:gdLst/>
            <a:ahLst/>
            <a:cxnLst/>
            <a:rect l="l" t="t" r="r" b="b"/>
            <a:pathLst>
              <a:path w="32384" h="50800">
                <a:moveTo>
                  <a:pt x="31736" y="0"/>
                </a:moveTo>
                <a:lnTo>
                  <a:pt x="5295" y="114"/>
                </a:lnTo>
                <a:lnTo>
                  <a:pt x="5181" y="9321"/>
                </a:lnTo>
                <a:lnTo>
                  <a:pt x="0" y="32504"/>
                </a:lnTo>
                <a:lnTo>
                  <a:pt x="5109" y="43564"/>
                </a:lnTo>
                <a:lnTo>
                  <a:pt x="16912" y="47751"/>
                </a:lnTo>
                <a:lnTo>
                  <a:pt x="31812" y="50317"/>
                </a:lnTo>
                <a:lnTo>
                  <a:pt x="25796" y="35800"/>
                </a:lnTo>
                <a:lnTo>
                  <a:pt x="22459" y="22596"/>
                </a:lnTo>
                <a:lnTo>
                  <a:pt x="23779" y="10673"/>
                </a:lnTo>
                <a:lnTo>
                  <a:pt x="3173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458540" y="4358254"/>
            <a:ext cx="71755" cy="53975"/>
          </a:xfrm>
          <a:custGeom>
            <a:avLst/>
            <a:gdLst/>
            <a:ahLst/>
            <a:cxnLst/>
            <a:rect l="l" t="t" r="r" b="b"/>
            <a:pathLst>
              <a:path w="71754" h="53975">
                <a:moveTo>
                  <a:pt x="42298" y="0"/>
                </a:moveTo>
                <a:lnTo>
                  <a:pt x="23667" y="4858"/>
                </a:lnTo>
                <a:lnTo>
                  <a:pt x="0" y="24041"/>
                </a:lnTo>
                <a:lnTo>
                  <a:pt x="16107" y="24123"/>
                </a:lnTo>
                <a:lnTo>
                  <a:pt x="28227" y="36512"/>
                </a:lnTo>
                <a:lnTo>
                  <a:pt x="39949" y="50130"/>
                </a:lnTo>
                <a:lnTo>
                  <a:pt x="54864" y="53898"/>
                </a:lnTo>
                <a:lnTo>
                  <a:pt x="61544" y="53873"/>
                </a:lnTo>
                <a:lnTo>
                  <a:pt x="67626" y="51416"/>
                </a:lnTo>
                <a:lnTo>
                  <a:pt x="70994" y="47277"/>
                </a:lnTo>
                <a:lnTo>
                  <a:pt x="71507" y="40902"/>
                </a:lnTo>
                <a:lnTo>
                  <a:pt x="69024" y="31737"/>
                </a:lnTo>
                <a:lnTo>
                  <a:pt x="57037" y="9085"/>
                </a:lnTo>
                <a:lnTo>
                  <a:pt x="4229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" name="object 30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149507" y="4168697"/>
            <a:ext cx="83917" cy="73032"/>
          </a:xfrm>
          <a:prstGeom prst="rect">
            <a:avLst/>
          </a:prstGeom>
        </p:spPr>
      </p:pic>
      <p:pic>
        <p:nvPicPr>
          <p:cNvPr id="309" name="object 30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240068" y="10318288"/>
            <a:ext cx="121112" cy="79710"/>
          </a:xfrm>
          <a:prstGeom prst="rect">
            <a:avLst/>
          </a:prstGeom>
        </p:spPr>
      </p:pic>
      <p:sp>
        <p:nvSpPr>
          <p:cNvPr id="310" name="object 310"/>
          <p:cNvSpPr/>
          <p:nvPr/>
        </p:nvSpPr>
        <p:spPr>
          <a:xfrm>
            <a:off x="128343" y="10580944"/>
            <a:ext cx="54610" cy="66040"/>
          </a:xfrm>
          <a:custGeom>
            <a:avLst/>
            <a:gdLst/>
            <a:ahLst/>
            <a:cxnLst/>
            <a:rect l="l" t="t" r="r" b="b"/>
            <a:pathLst>
              <a:path w="54610" h="66040">
                <a:moveTo>
                  <a:pt x="49923" y="0"/>
                </a:moveTo>
                <a:lnTo>
                  <a:pt x="47244" y="685"/>
                </a:lnTo>
                <a:lnTo>
                  <a:pt x="35469" y="2109"/>
                </a:lnTo>
                <a:lnTo>
                  <a:pt x="23544" y="2789"/>
                </a:lnTo>
                <a:lnTo>
                  <a:pt x="12159" y="6252"/>
                </a:lnTo>
                <a:lnTo>
                  <a:pt x="2006" y="16027"/>
                </a:lnTo>
                <a:lnTo>
                  <a:pt x="1346" y="17030"/>
                </a:lnTo>
                <a:lnTo>
                  <a:pt x="635" y="17792"/>
                </a:lnTo>
                <a:lnTo>
                  <a:pt x="0" y="18948"/>
                </a:lnTo>
                <a:lnTo>
                  <a:pt x="0" y="28321"/>
                </a:lnTo>
                <a:lnTo>
                  <a:pt x="15763" y="40393"/>
                </a:lnTo>
                <a:lnTo>
                  <a:pt x="20874" y="45983"/>
                </a:lnTo>
                <a:lnTo>
                  <a:pt x="22212" y="55575"/>
                </a:lnTo>
                <a:lnTo>
                  <a:pt x="21932" y="58432"/>
                </a:lnTo>
                <a:lnTo>
                  <a:pt x="21209" y="61747"/>
                </a:lnTo>
                <a:lnTo>
                  <a:pt x="19850" y="65747"/>
                </a:lnTo>
                <a:lnTo>
                  <a:pt x="27203" y="64211"/>
                </a:lnTo>
                <a:lnTo>
                  <a:pt x="35102" y="64643"/>
                </a:lnTo>
                <a:lnTo>
                  <a:pt x="41770" y="60782"/>
                </a:lnTo>
                <a:lnTo>
                  <a:pt x="49591" y="49884"/>
                </a:lnTo>
                <a:lnTo>
                  <a:pt x="48931" y="35634"/>
                </a:lnTo>
                <a:lnTo>
                  <a:pt x="47012" y="20639"/>
                </a:lnTo>
                <a:lnTo>
                  <a:pt x="51054" y="7505"/>
                </a:lnTo>
                <a:lnTo>
                  <a:pt x="54597" y="3251"/>
                </a:lnTo>
                <a:lnTo>
                  <a:pt x="4992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92506" y="10452265"/>
            <a:ext cx="89535" cy="83820"/>
          </a:xfrm>
          <a:custGeom>
            <a:avLst/>
            <a:gdLst/>
            <a:ahLst/>
            <a:cxnLst/>
            <a:rect l="l" t="t" r="r" b="b"/>
            <a:pathLst>
              <a:path w="89535" h="83820">
                <a:moveTo>
                  <a:pt x="23901" y="75565"/>
                </a:moveTo>
                <a:lnTo>
                  <a:pt x="20370" y="69380"/>
                </a:lnTo>
                <a:lnTo>
                  <a:pt x="16675" y="62420"/>
                </a:lnTo>
                <a:lnTo>
                  <a:pt x="19583" y="51892"/>
                </a:lnTo>
                <a:lnTo>
                  <a:pt x="20091" y="46418"/>
                </a:lnTo>
                <a:lnTo>
                  <a:pt x="15405" y="41338"/>
                </a:lnTo>
                <a:lnTo>
                  <a:pt x="8039" y="35153"/>
                </a:lnTo>
                <a:lnTo>
                  <a:pt x="508" y="26365"/>
                </a:lnTo>
                <a:lnTo>
                  <a:pt x="0" y="49707"/>
                </a:lnTo>
                <a:lnTo>
                  <a:pt x="1358" y="68275"/>
                </a:lnTo>
                <a:lnTo>
                  <a:pt x="7302" y="80225"/>
                </a:lnTo>
                <a:lnTo>
                  <a:pt x="20510" y="83718"/>
                </a:lnTo>
                <a:lnTo>
                  <a:pt x="23901" y="75565"/>
                </a:lnTo>
                <a:close/>
              </a:path>
              <a:path w="89535" h="83820">
                <a:moveTo>
                  <a:pt x="88925" y="56591"/>
                </a:moveTo>
                <a:lnTo>
                  <a:pt x="83578" y="48196"/>
                </a:lnTo>
                <a:lnTo>
                  <a:pt x="76441" y="45783"/>
                </a:lnTo>
                <a:lnTo>
                  <a:pt x="69088" y="44665"/>
                </a:lnTo>
                <a:lnTo>
                  <a:pt x="68922" y="44640"/>
                </a:lnTo>
                <a:lnTo>
                  <a:pt x="70802" y="40119"/>
                </a:lnTo>
                <a:lnTo>
                  <a:pt x="74371" y="36804"/>
                </a:lnTo>
                <a:lnTo>
                  <a:pt x="76873" y="32727"/>
                </a:lnTo>
                <a:lnTo>
                  <a:pt x="75526" y="25933"/>
                </a:lnTo>
                <a:lnTo>
                  <a:pt x="63982" y="19177"/>
                </a:lnTo>
                <a:lnTo>
                  <a:pt x="62166" y="18110"/>
                </a:lnTo>
                <a:lnTo>
                  <a:pt x="47396" y="19177"/>
                </a:lnTo>
                <a:lnTo>
                  <a:pt x="32004" y="17132"/>
                </a:lnTo>
                <a:lnTo>
                  <a:pt x="16827" y="0"/>
                </a:lnTo>
                <a:lnTo>
                  <a:pt x="22237" y="18935"/>
                </a:lnTo>
                <a:lnTo>
                  <a:pt x="28854" y="30695"/>
                </a:lnTo>
                <a:lnTo>
                  <a:pt x="35877" y="38290"/>
                </a:lnTo>
                <a:lnTo>
                  <a:pt x="42468" y="44678"/>
                </a:lnTo>
                <a:lnTo>
                  <a:pt x="68910" y="44678"/>
                </a:lnTo>
                <a:lnTo>
                  <a:pt x="68745" y="45351"/>
                </a:lnTo>
                <a:lnTo>
                  <a:pt x="68313" y="46697"/>
                </a:lnTo>
                <a:lnTo>
                  <a:pt x="66090" y="53213"/>
                </a:lnTo>
                <a:lnTo>
                  <a:pt x="64401" y="59740"/>
                </a:lnTo>
                <a:lnTo>
                  <a:pt x="64808" y="66268"/>
                </a:lnTo>
                <a:lnTo>
                  <a:pt x="68884" y="72796"/>
                </a:lnTo>
                <a:lnTo>
                  <a:pt x="75526" y="72720"/>
                </a:lnTo>
                <a:lnTo>
                  <a:pt x="88925" y="5659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47564" y="2974020"/>
            <a:ext cx="78105" cy="23495"/>
          </a:xfrm>
          <a:custGeom>
            <a:avLst/>
            <a:gdLst/>
            <a:ahLst/>
            <a:cxnLst/>
            <a:rect l="l" t="t" r="r" b="b"/>
            <a:pathLst>
              <a:path w="78104" h="23494">
                <a:moveTo>
                  <a:pt x="21984" y="0"/>
                </a:moveTo>
                <a:lnTo>
                  <a:pt x="0" y="5624"/>
                </a:lnTo>
                <a:lnTo>
                  <a:pt x="20123" y="19868"/>
                </a:lnTo>
                <a:lnTo>
                  <a:pt x="39876" y="23462"/>
                </a:lnTo>
                <a:lnTo>
                  <a:pt x="59198" y="21906"/>
                </a:lnTo>
                <a:lnTo>
                  <a:pt x="78028" y="20699"/>
                </a:lnTo>
                <a:lnTo>
                  <a:pt x="60537" y="7563"/>
                </a:lnTo>
                <a:lnTo>
                  <a:pt x="42010" y="655"/>
                </a:lnTo>
                <a:lnTo>
                  <a:pt x="2198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29095" y="2907842"/>
            <a:ext cx="69215" cy="147955"/>
          </a:xfrm>
          <a:custGeom>
            <a:avLst/>
            <a:gdLst/>
            <a:ahLst/>
            <a:cxnLst/>
            <a:rect l="l" t="t" r="r" b="b"/>
            <a:pathLst>
              <a:path w="69215" h="147955">
                <a:moveTo>
                  <a:pt x="60655" y="94780"/>
                </a:moveTo>
                <a:lnTo>
                  <a:pt x="59232" y="88544"/>
                </a:lnTo>
                <a:lnTo>
                  <a:pt x="55041" y="86690"/>
                </a:lnTo>
                <a:lnTo>
                  <a:pt x="49047" y="88722"/>
                </a:lnTo>
                <a:lnTo>
                  <a:pt x="48983" y="89916"/>
                </a:lnTo>
                <a:lnTo>
                  <a:pt x="43243" y="112560"/>
                </a:lnTo>
                <a:lnTo>
                  <a:pt x="31584" y="122910"/>
                </a:lnTo>
                <a:lnTo>
                  <a:pt x="17348" y="127838"/>
                </a:lnTo>
                <a:lnTo>
                  <a:pt x="3848" y="134213"/>
                </a:lnTo>
                <a:lnTo>
                  <a:pt x="2540" y="135242"/>
                </a:lnTo>
                <a:lnTo>
                  <a:pt x="1143" y="136105"/>
                </a:lnTo>
                <a:lnTo>
                  <a:pt x="0" y="137477"/>
                </a:lnTo>
                <a:lnTo>
                  <a:pt x="13144" y="137629"/>
                </a:lnTo>
                <a:lnTo>
                  <a:pt x="24180" y="144767"/>
                </a:lnTo>
                <a:lnTo>
                  <a:pt x="31229" y="147586"/>
                </a:lnTo>
                <a:lnTo>
                  <a:pt x="39141" y="146786"/>
                </a:lnTo>
                <a:lnTo>
                  <a:pt x="39649" y="146824"/>
                </a:lnTo>
                <a:lnTo>
                  <a:pt x="49695" y="138811"/>
                </a:lnTo>
                <a:lnTo>
                  <a:pt x="55651" y="127279"/>
                </a:lnTo>
                <a:lnTo>
                  <a:pt x="58801" y="113385"/>
                </a:lnTo>
                <a:lnTo>
                  <a:pt x="60388" y="98247"/>
                </a:lnTo>
                <a:lnTo>
                  <a:pt x="60655" y="94780"/>
                </a:lnTo>
                <a:close/>
              </a:path>
              <a:path w="69215" h="147955">
                <a:moveTo>
                  <a:pt x="68834" y="9080"/>
                </a:moveTo>
                <a:lnTo>
                  <a:pt x="67627" y="0"/>
                </a:lnTo>
                <a:lnTo>
                  <a:pt x="57137" y="6616"/>
                </a:lnTo>
                <a:lnTo>
                  <a:pt x="46736" y="12992"/>
                </a:lnTo>
                <a:lnTo>
                  <a:pt x="36715" y="19824"/>
                </a:lnTo>
                <a:lnTo>
                  <a:pt x="27343" y="27838"/>
                </a:lnTo>
                <a:lnTo>
                  <a:pt x="21043" y="34074"/>
                </a:lnTo>
                <a:lnTo>
                  <a:pt x="22631" y="37693"/>
                </a:lnTo>
                <a:lnTo>
                  <a:pt x="28206" y="41821"/>
                </a:lnTo>
                <a:lnTo>
                  <a:pt x="30988" y="42989"/>
                </a:lnTo>
                <a:lnTo>
                  <a:pt x="33121" y="44119"/>
                </a:lnTo>
                <a:lnTo>
                  <a:pt x="59436" y="43789"/>
                </a:lnTo>
                <a:lnTo>
                  <a:pt x="58737" y="38671"/>
                </a:lnTo>
                <a:lnTo>
                  <a:pt x="60007" y="34366"/>
                </a:lnTo>
                <a:lnTo>
                  <a:pt x="61785" y="30175"/>
                </a:lnTo>
                <a:lnTo>
                  <a:pt x="64782" y="23634"/>
                </a:lnTo>
                <a:lnTo>
                  <a:pt x="67513" y="16789"/>
                </a:lnTo>
                <a:lnTo>
                  <a:pt x="68834" y="908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320052" y="28159"/>
            <a:ext cx="38100" cy="24765"/>
          </a:xfrm>
          <a:custGeom>
            <a:avLst/>
            <a:gdLst/>
            <a:ahLst/>
            <a:cxnLst/>
            <a:rect l="l" t="t" r="r" b="b"/>
            <a:pathLst>
              <a:path w="38100" h="24765">
                <a:moveTo>
                  <a:pt x="24924" y="0"/>
                </a:moveTo>
                <a:lnTo>
                  <a:pt x="14728" y="372"/>
                </a:lnTo>
                <a:lnTo>
                  <a:pt x="6794" y="3416"/>
                </a:lnTo>
                <a:lnTo>
                  <a:pt x="596" y="11151"/>
                </a:lnTo>
                <a:lnTo>
                  <a:pt x="0" y="12319"/>
                </a:lnTo>
                <a:lnTo>
                  <a:pt x="3365" y="19584"/>
                </a:lnTo>
                <a:lnTo>
                  <a:pt x="5854" y="21539"/>
                </a:lnTo>
                <a:lnTo>
                  <a:pt x="13801" y="24199"/>
                </a:lnTo>
                <a:lnTo>
                  <a:pt x="20620" y="19725"/>
                </a:lnTo>
                <a:lnTo>
                  <a:pt x="28069" y="10844"/>
                </a:lnTo>
                <a:lnTo>
                  <a:pt x="37909" y="280"/>
                </a:lnTo>
                <a:lnTo>
                  <a:pt x="2492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5" name="object 31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6076" y="3307282"/>
            <a:ext cx="131927" cy="121729"/>
          </a:xfrm>
          <a:prstGeom prst="rect">
            <a:avLst/>
          </a:prstGeom>
        </p:spPr>
      </p:pic>
      <p:sp>
        <p:nvSpPr>
          <p:cNvPr id="316" name="object 316"/>
          <p:cNvSpPr/>
          <p:nvPr/>
        </p:nvSpPr>
        <p:spPr>
          <a:xfrm>
            <a:off x="272105" y="3370023"/>
            <a:ext cx="55244" cy="40640"/>
          </a:xfrm>
          <a:custGeom>
            <a:avLst/>
            <a:gdLst/>
            <a:ahLst/>
            <a:cxnLst/>
            <a:rect l="l" t="t" r="r" b="b"/>
            <a:pathLst>
              <a:path w="55245" h="40639">
                <a:moveTo>
                  <a:pt x="30866" y="0"/>
                </a:moveTo>
                <a:lnTo>
                  <a:pt x="15125" y="3050"/>
                </a:lnTo>
                <a:lnTo>
                  <a:pt x="15240" y="4041"/>
                </a:lnTo>
                <a:lnTo>
                  <a:pt x="15125" y="4650"/>
                </a:lnTo>
                <a:lnTo>
                  <a:pt x="15151" y="5476"/>
                </a:lnTo>
                <a:lnTo>
                  <a:pt x="13301" y="12421"/>
                </a:lnTo>
                <a:lnTo>
                  <a:pt x="8680" y="14644"/>
                </a:lnTo>
                <a:lnTo>
                  <a:pt x="3506" y="15940"/>
                </a:lnTo>
                <a:lnTo>
                  <a:pt x="0" y="20106"/>
                </a:lnTo>
                <a:lnTo>
                  <a:pt x="10211" y="33101"/>
                </a:lnTo>
                <a:lnTo>
                  <a:pt x="21902" y="37621"/>
                </a:lnTo>
                <a:lnTo>
                  <a:pt x="46710" y="38153"/>
                </a:lnTo>
                <a:lnTo>
                  <a:pt x="49466" y="38534"/>
                </a:lnTo>
                <a:lnTo>
                  <a:pt x="52171" y="39156"/>
                </a:lnTo>
                <a:lnTo>
                  <a:pt x="54762" y="40401"/>
                </a:lnTo>
                <a:lnTo>
                  <a:pt x="48708" y="22863"/>
                </a:lnTo>
                <a:lnTo>
                  <a:pt x="41402" y="8000"/>
                </a:lnTo>
                <a:lnTo>
                  <a:pt x="308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319945" y="10627630"/>
            <a:ext cx="31750" cy="29845"/>
          </a:xfrm>
          <a:custGeom>
            <a:avLst/>
            <a:gdLst/>
            <a:ahLst/>
            <a:cxnLst/>
            <a:rect l="l" t="t" r="r" b="b"/>
            <a:pathLst>
              <a:path w="31750" h="29845">
                <a:moveTo>
                  <a:pt x="24555" y="0"/>
                </a:moveTo>
                <a:lnTo>
                  <a:pt x="4705" y="9550"/>
                </a:lnTo>
                <a:lnTo>
                  <a:pt x="4578" y="9639"/>
                </a:lnTo>
                <a:lnTo>
                  <a:pt x="3854" y="9588"/>
                </a:lnTo>
                <a:lnTo>
                  <a:pt x="4044" y="9867"/>
                </a:lnTo>
                <a:lnTo>
                  <a:pt x="4222" y="10325"/>
                </a:lnTo>
                <a:lnTo>
                  <a:pt x="4400" y="10566"/>
                </a:lnTo>
                <a:lnTo>
                  <a:pt x="2263" y="17629"/>
                </a:lnTo>
                <a:lnTo>
                  <a:pt x="0" y="24763"/>
                </a:lnTo>
                <a:lnTo>
                  <a:pt x="1575" y="29570"/>
                </a:lnTo>
                <a:lnTo>
                  <a:pt x="10953" y="29654"/>
                </a:lnTo>
                <a:lnTo>
                  <a:pt x="18942" y="27990"/>
                </a:lnTo>
                <a:lnTo>
                  <a:pt x="23196" y="19888"/>
                </a:lnTo>
                <a:lnTo>
                  <a:pt x="29216" y="12039"/>
                </a:lnTo>
                <a:lnTo>
                  <a:pt x="30105" y="10756"/>
                </a:lnTo>
                <a:lnTo>
                  <a:pt x="31134" y="9702"/>
                </a:lnTo>
                <a:lnTo>
                  <a:pt x="2455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29146" y="64922"/>
            <a:ext cx="73025" cy="228600"/>
          </a:xfrm>
          <a:custGeom>
            <a:avLst/>
            <a:gdLst/>
            <a:ahLst/>
            <a:cxnLst/>
            <a:rect l="l" t="t" r="r" b="b"/>
            <a:pathLst>
              <a:path w="73025" h="228600">
                <a:moveTo>
                  <a:pt x="72593" y="50355"/>
                </a:moveTo>
                <a:lnTo>
                  <a:pt x="67081" y="38900"/>
                </a:lnTo>
                <a:lnTo>
                  <a:pt x="64706" y="24498"/>
                </a:lnTo>
                <a:lnTo>
                  <a:pt x="60782" y="10439"/>
                </a:lnTo>
                <a:lnTo>
                  <a:pt x="50647" y="0"/>
                </a:lnTo>
                <a:lnTo>
                  <a:pt x="52146" y="20256"/>
                </a:lnTo>
                <a:lnTo>
                  <a:pt x="49301" y="37528"/>
                </a:lnTo>
                <a:lnTo>
                  <a:pt x="39916" y="50584"/>
                </a:lnTo>
                <a:lnTo>
                  <a:pt x="21831" y="58191"/>
                </a:lnTo>
                <a:lnTo>
                  <a:pt x="59486" y="78524"/>
                </a:lnTo>
                <a:lnTo>
                  <a:pt x="61480" y="78232"/>
                </a:lnTo>
                <a:lnTo>
                  <a:pt x="62738" y="77266"/>
                </a:lnTo>
                <a:lnTo>
                  <a:pt x="70459" y="73025"/>
                </a:lnTo>
                <a:lnTo>
                  <a:pt x="72313" y="65455"/>
                </a:lnTo>
                <a:lnTo>
                  <a:pt x="72593" y="50355"/>
                </a:lnTo>
                <a:close/>
              </a:path>
              <a:path w="73025" h="228600">
                <a:moveTo>
                  <a:pt x="72821" y="228206"/>
                </a:moveTo>
                <a:lnTo>
                  <a:pt x="60833" y="181279"/>
                </a:lnTo>
                <a:lnTo>
                  <a:pt x="46393" y="145796"/>
                </a:lnTo>
                <a:lnTo>
                  <a:pt x="13258" y="78435"/>
                </a:lnTo>
                <a:lnTo>
                  <a:pt x="13677" y="71526"/>
                </a:lnTo>
                <a:lnTo>
                  <a:pt x="15024" y="64363"/>
                </a:lnTo>
                <a:lnTo>
                  <a:pt x="15138" y="57924"/>
                </a:lnTo>
                <a:lnTo>
                  <a:pt x="11899" y="53200"/>
                </a:lnTo>
                <a:lnTo>
                  <a:pt x="6807" y="52158"/>
                </a:lnTo>
                <a:lnTo>
                  <a:pt x="3327" y="55486"/>
                </a:lnTo>
                <a:lnTo>
                  <a:pt x="1143" y="61620"/>
                </a:lnTo>
                <a:lnTo>
                  <a:pt x="0" y="69024"/>
                </a:lnTo>
                <a:lnTo>
                  <a:pt x="6172" y="86931"/>
                </a:lnTo>
                <a:lnTo>
                  <a:pt x="10502" y="105168"/>
                </a:lnTo>
                <a:lnTo>
                  <a:pt x="11226" y="124040"/>
                </a:lnTo>
                <a:lnTo>
                  <a:pt x="6642" y="143865"/>
                </a:lnTo>
                <a:lnTo>
                  <a:pt x="7378" y="144399"/>
                </a:lnTo>
                <a:lnTo>
                  <a:pt x="16637" y="153784"/>
                </a:lnTo>
                <a:lnTo>
                  <a:pt x="23634" y="163283"/>
                </a:lnTo>
                <a:lnTo>
                  <a:pt x="30213" y="173405"/>
                </a:lnTo>
                <a:lnTo>
                  <a:pt x="41249" y="189306"/>
                </a:lnTo>
                <a:lnTo>
                  <a:pt x="44551" y="194906"/>
                </a:lnTo>
                <a:lnTo>
                  <a:pt x="46482" y="200355"/>
                </a:lnTo>
                <a:lnTo>
                  <a:pt x="46647" y="205905"/>
                </a:lnTo>
                <a:lnTo>
                  <a:pt x="46062" y="209854"/>
                </a:lnTo>
                <a:lnTo>
                  <a:pt x="44018" y="214020"/>
                </a:lnTo>
                <a:lnTo>
                  <a:pt x="39636" y="218859"/>
                </a:lnTo>
                <a:lnTo>
                  <a:pt x="72821" y="22820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873793" y="38377"/>
            <a:ext cx="62865" cy="133350"/>
          </a:xfrm>
          <a:custGeom>
            <a:avLst/>
            <a:gdLst/>
            <a:ahLst/>
            <a:cxnLst/>
            <a:rect l="l" t="t" r="r" b="b"/>
            <a:pathLst>
              <a:path w="62864" h="133350">
                <a:moveTo>
                  <a:pt x="19113" y="0"/>
                </a:moveTo>
                <a:lnTo>
                  <a:pt x="19900" y="2781"/>
                </a:lnTo>
                <a:lnTo>
                  <a:pt x="20205" y="7010"/>
                </a:lnTo>
                <a:lnTo>
                  <a:pt x="21666" y="8089"/>
                </a:lnTo>
                <a:lnTo>
                  <a:pt x="36295" y="23553"/>
                </a:lnTo>
                <a:lnTo>
                  <a:pt x="43324" y="42138"/>
                </a:lnTo>
                <a:lnTo>
                  <a:pt x="44388" y="64200"/>
                </a:lnTo>
                <a:lnTo>
                  <a:pt x="41122" y="90093"/>
                </a:lnTo>
                <a:lnTo>
                  <a:pt x="33389" y="111379"/>
                </a:lnTo>
                <a:lnTo>
                  <a:pt x="22993" y="114938"/>
                </a:lnTo>
                <a:lnTo>
                  <a:pt x="11511" y="111024"/>
                </a:lnTo>
                <a:lnTo>
                  <a:pt x="520" y="109893"/>
                </a:lnTo>
                <a:lnTo>
                  <a:pt x="101" y="110032"/>
                </a:lnTo>
                <a:lnTo>
                  <a:pt x="165" y="112801"/>
                </a:lnTo>
                <a:lnTo>
                  <a:pt x="0" y="114338"/>
                </a:lnTo>
                <a:lnTo>
                  <a:pt x="11557" y="132651"/>
                </a:lnTo>
                <a:lnTo>
                  <a:pt x="13296" y="133197"/>
                </a:lnTo>
                <a:lnTo>
                  <a:pt x="37642" y="129973"/>
                </a:lnTo>
                <a:lnTo>
                  <a:pt x="52720" y="119772"/>
                </a:lnTo>
                <a:lnTo>
                  <a:pt x="60345" y="100223"/>
                </a:lnTo>
                <a:lnTo>
                  <a:pt x="62331" y="68961"/>
                </a:lnTo>
                <a:lnTo>
                  <a:pt x="58802" y="40758"/>
                </a:lnTo>
                <a:lnTo>
                  <a:pt x="49499" y="18383"/>
                </a:lnTo>
                <a:lnTo>
                  <a:pt x="35808" y="4056"/>
                </a:lnTo>
                <a:lnTo>
                  <a:pt x="1911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0" name="object 32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656892" y="87216"/>
            <a:ext cx="97815" cy="84213"/>
          </a:xfrm>
          <a:prstGeom prst="rect">
            <a:avLst/>
          </a:prstGeom>
        </p:spPr>
      </p:pic>
      <p:sp>
        <p:nvSpPr>
          <p:cNvPr id="321" name="object 321"/>
          <p:cNvSpPr/>
          <p:nvPr/>
        </p:nvSpPr>
        <p:spPr>
          <a:xfrm>
            <a:off x="3939512" y="143837"/>
            <a:ext cx="35560" cy="44450"/>
          </a:xfrm>
          <a:custGeom>
            <a:avLst/>
            <a:gdLst/>
            <a:ahLst/>
            <a:cxnLst/>
            <a:rect l="l" t="t" r="r" b="b"/>
            <a:pathLst>
              <a:path w="35560" h="44450">
                <a:moveTo>
                  <a:pt x="8191" y="0"/>
                </a:moveTo>
                <a:lnTo>
                  <a:pt x="0" y="5461"/>
                </a:lnTo>
                <a:lnTo>
                  <a:pt x="2603" y="11518"/>
                </a:lnTo>
                <a:lnTo>
                  <a:pt x="7236" y="19250"/>
                </a:lnTo>
                <a:lnTo>
                  <a:pt x="12704" y="26155"/>
                </a:lnTo>
                <a:lnTo>
                  <a:pt x="17503" y="33832"/>
                </a:lnTo>
                <a:lnTo>
                  <a:pt x="20129" y="43878"/>
                </a:lnTo>
                <a:lnTo>
                  <a:pt x="26496" y="39939"/>
                </a:lnTo>
                <a:lnTo>
                  <a:pt x="31488" y="35417"/>
                </a:lnTo>
                <a:lnTo>
                  <a:pt x="34600" y="29994"/>
                </a:lnTo>
                <a:lnTo>
                  <a:pt x="35331" y="23355"/>
                </a:lnTo>
                <a:lnTo>
                  <a:pt x="32941" y="13087"/>
                </a:lnTo>
                <a:lnTo>
                  <a:pt x="28213" y="6099"/>
                </a:lnTo>
                <a:lnTo>
                  <a:pt x="21722" y="1991"/>
                </a:lnTo>
                <a:lnTo>
                  <a:pt x="14046" y="368"/>
                </a:lnTo>
                <a:lnTo>
                  <a:pt x="8191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934942" y="45262"/>
            <a:ext cx="50800" cy="78740"/>
          </a:xfrm>
          <a:custGeom>
            <a:avLst/>
            <a:gdLst/>
            <a:ahLst/>
            <a:cxnLst/>
            <a:rect l="l" t="t" r="r" b="b"/>
            <a:pathLst>
              <a:path w="50800" h="78739">
                <a:moveTo>
                  <a:pt x="34239" y="2400"/>
                </a:moveTo>
                <a:lnTo>
                  <a:pt x="23063" y="0"/>
                </a:lnTo>
                <a:lnTo>
                  <a:pt x="16344" y="1193"/>
                </a:lnTo>
                <a:lnTo>
                  <a:pt x="13271" y="8115"/>
                </a:lnTo>
                <a:lnTo>
                  <a:pt x="0" y="6337"/>
                </a:lnTo>
                <a:lnTo>
                  <a:pt x="3657" y="7620"/>
                </a:lnTo>
                <a:lnTo>
                  <a:pt x="10325" y="16357"/>
                </a:lnTo>
                <a:lnTo>
                  <a:pt x="9271" y="29260"/>
                </a:lnTo>
                <a:lnTo>
                  <a:pt x="8559" y="40424"/>
                </a:lnTo>
                <a:lnTo>
                  <a:pt x="16256" y="43980"/>
                </a:lnTo>
                <a:lnTo>
                  <a:pt x="22567" y="39611"/>
                </a:lnTo>
                <a:lnTo>
                  <a:pt x="26238" y="30784"/>
                </a:lnTo>
                <a:lnTo>
                  <a:pt x="28689" y="20129"/>
                </a:lnTo>
                <a:lnTo>
                  <a:pt x="31305" y="10274"/>
                </a:lnTo>
                <a:lnTo>
                  <a:pt x="34239" y="2400"/>
                </a:lnTo>
                <a:close/>
              </a:path>
              <a:path w="50800" h="78739">
                <a:moveTo>
                  <a:pt x="50546" y="73025"/>
                </a:moveTo>
                <a:lnTo>
                  <a:pt x="46393" y="56108"/>
                </a:lnTo>
                <a:lnTo>
                  <a:pt x="44843" y="47548"/>
                </a:lnTo>
                <a:lnTo>
                  <a:pt x="36080" y="50025"/>
                </a:lnTo>
                <a:lnTo>
                  <a:pt x="32766" y="54165"/>
                </a:lnTo>
                <a:lnTo>
                  <a:pt x="25425" y="59169"/>
                </a:lnTo>
                <a:lnTo>
                  <a:pt x="25387" y="64287"/>
                </a:lnTo>
                <a:lnTo>
                  <a:pt x="25323" y="75247"/>
                </a:lnTo>
                <a:lnTo>
                  <a:pt x="33756" y="76682"/>
                </a:lnTo>
                <a:lnTo>
                  <a:pt x="46316" y="78219"/>
                </a:lnTo>
                <a:lnTo>
                  <a:pt x="50546" y="7302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8897" y="646510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40">
                <a:moveTo>
                  <a:pt x="51676" y="0"/>
                </a:moveTo>
                <a:lnTo>
                  <a:pt x="37004" y="10223"/>
                </a:lnTo>
                <a:lnTo>
                  <a:pt x="23104" y="19234"/>
                </a:lnTo>
                <a:lnTo>
                  <a:pt x="10571" y="29607"/>
                </a:lnTo>
                <a:lnTo>
                  <a:pt x="0" y="43916"/>
                </a:lnTo>
                <a:lnTo>
                  <a:pt x="1155" y="45935"/>
                </a:lnTo>
                <a:lnTo>
                  <a:pt x="2489" y="46926"/>
                </a:lnTo>
                <a:lnTo>
                  <a:pt x="9156" y="53340"/>
                </a:lnTo>
                <a:lnTo>
                  <a:pt x="24942" y="53060"/>
                </a:lnTo>
                <a:lnTo>
                  <a:pt x="26504" y="53213"/>
                </a:lnTo>
                <a:lnTo>
                  <a:pt x="35527" y="44241"/>
                </a:lnTo>
                <a:lnTo>
                  <a:pt x="43624" y="33693"/>
                </a:lnTo>
                <a:lnTo>
                  <a:pt x="49454" y="19601"/>
                </a:lnTo>
                <a:lnTo>
                  <a:pt x="516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807711" y="10557940"/>
            <a:ext cx="48895" cy="37465"/>
          </a:xfrm>
          <a:custGeom>
            <a:avLst/>
            <a:gdLst/>
            <a:ahLst/>
            <a:cxnLst/>
            <a:rect l="l" t="t" r="r" b="b"/>
            <a:pathLst>
              <a:path w="48895" h="37465">
                <a:moveTo>
                  <a:pt x="31309" y="0"/>
                </a:moveTo>
                <a:lnTo>
                  <a:pt x="18419" y="4125"/>
                </a:lnTo>
                <a:lnTo>
                  <a:pt x="8452" y="18137"/>
                </a:lnTo>
                <a:lnTo>
                  <a:pt x="0" y="36929"/>
                </a:lnTo>
                <a:lnTo>
                  <a:pt x="11195" y="28021"/>
                </a:lnTo>
                <a:lnTo>
                  <a:pt x="24077" y="24623"/>
                </a:lnTo>
                <a:lnTo>
                  <a:pt x="37052" y="20863"/>
                </a:lnTo>
                <a:lnTo>
                  <a:pt x="48526" y="10869"/>
                </a:lnTo>
                <a:lnTo>
                  <a:pt x="313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462085" y="142805"/>
            <a:ext cx="90170" cy="54610"/>
          </a:xfrm>
          <a:custGeom>
            <a:avLst/>
            <a:gdLst/>
            <a:ahLst/>
            <a:cxnLst/>
            <a:rect l="l" t="t" r="r" b="b"/>
            <a:pathLst>
              <a:path w="90170" h="54610">
                <a:moveTo>
                  <a:pt x="72363" y="0"/>
                </a:moveTo>
                <a:lnTo>
                  <a:pt x="64579" y="319"/>
                </a:lnTo>
                <a:lnTo>
                  <a:pt x="53733" y="987"/>
                </a:lnTo>
                <a:lnTo>
                  <a:pt x="50749" y="1012"/>
                </a:lnTo>
                <a:lnTo>
                  <a:pt x="47790" y="504"/>
                </a:lnTo>
                <a:lnTo>
                  <a:pt x="36347" y="7003"/>
                </a:lnTo>
                <a:lnTo>
                  <a:pt x="24599" y="11879"/>
                </a:lnTo>
                <a:lnTo>
                  <a:pt x="12499" y="14861"/>
                </a:lnTo>
                <a:lnTo>
                  <a:pt x="0" y="15681"/>
                </a:lnTo>
                <a:lnTo>
                  <a:pt x="17767" y="32796"/>
                </a:lnTo>
                <a:lnTo>
                  <a:pt x="35313" y="50588"/>
                </a:lnTo>
                <a:lnTo>
                  <a:pt x="53758" y="54162"/>
                </a:lnTo>
                <a:lnTo>
                  <a:pt x="74218" y="28622"/>
                </a:lnTo>
                <a:lnTo>
                  <a:pt x="73113" y="22755"/>
                </a:lnTo>
                <a:lnTo>
                  <a:pt x="74891" y="20354"/>
                </a:lnTo>
                <a:lnTo>
                  <a:pt x="82219" y="15986"/>
                </a:lnTo>
                <a:lnTo>
                  <a:pt x="89763" y="16341"/>
                </a:lnTo>
                <a:lnTo>
                  <a:pt x="87312" y="4187"/>
                </a:lnTo>
                <a:lnTo>
                  <a:pt x="79972" y="942"/>
                </a:lnTo>
                <a:lnTo>
                  <a:pt x="7236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455890" y="245414"/>
            <a:ext cx="41910" cy="35560"/>
          </a:xfrm>
          <a:custGeom>
            <a:avLst/>
            <a:gdLst/>
            <a:ahLst/>
            <a:cxnLst/>
            <a:rect l="l" t="t" r="r" b="b"/>
            <a:pathLst>
              <a:path w="41910" h="35560">
                <a:moveTo>
                  <a:pt x="39027" y="0"/>
                </a:moveTo>
                <a:lnTo>
                  <a:pt x="35801" y="876"/>
                </a:lnTo>
                <a:lnTo>
                  <a:pt x="33972" y="990"/>
                </a:lnTo>
                <a:lnTo>
                  <a:pt x="32232" y="4394"/>
                </a:lnTo>
                <a:lnTo>
                  <a:pt x="29857" y="6616"/>
                </a:lnTo>
                <a:lnTo>
                  <a:pt x="27266" y="8445"/>
                </a:lnTo>
                <a:lnTo>
                  <a:pt x="19468" y="12682"/>
                </a:lnTo>
                <a:lnTo>
                  <a:pt x="11466" y="16833"/>
                </a:lnTo>
                <a:lnTo>
                  <a:pt x="4547" y="23490"/>
                </a:lnTo>
                <a:lnTo>
                  <a:pt x="0" y="35242"/>
                </a:lnTo>
                <a:lnTo>
                  <a:pt x="9533" y="35346"/>
                </a:lnTo>
                <a:lnTo>
                  <a:pt x="17700" y="31464"/>
                </a:lnTo>
                <a:lnTo>
                  <a:pt x="25167" y="25848"/>
                </a:lnTo>
                <a:lnTo>
                  <a:pt x="32600" y="20751"/>
                </a:lnTo>
                <a:lnTo>
                  <a:pt x="33096" y="20485"/>
                </a:lnTo>
                <a:lnTo>
                  <a:pt x="33566" y="20040"/>
                </a:lnTo>
                <a:lnTo>
                  <a:pt x="34074" y="19812"/>
                </a:lnTo>
                <a:lnTo>
                  <a:pt x="38925" y="15151"/>
                </a:lnTo>
                <a:lnTo>
                  <a:pt x="41490" y="9055"/>
                </a:lnTo>
                <a:lnTo>
                  <a:pt x="3902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7" name="object 32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9567" y="4186961"/>
            <a:ext cx="75237" cy="158580"/>
          </a:xfrm>
          <a:prstGeom prst="rect">
            <a:avLst/>
          </a:prstGeom>
        </p:spPr>
      </p:pic>
      <p:sp>
        <p:nvSpPr>
          <p:cNvPr id="328" name="object 328"/>
          <p:cNvSpPr/>
          <p:nvPr/>
        </p:nvSpPr>
        <p:spPr>
          <a:xfrm>
            <a:off x="6445878" y="10544246"/>
            <a:ext cx="36195" cy="18415"/>
          </a:xfrm>
          <a:custGeom>
            <a:avLst/>
            <a:gdLst/>
            <a:ahLst/>
            <a:cxnLst/>
            <a:rect l="l" t="t" r="r" b="b"/>
            <a:pathLst>
              <a:path w="36195" h="18415">
                <a:moveTo>
                  <a:pt x="15535" y="0"/>
                </a:moveTo>
                <a:lnTo>
                  <a:pt x="7391" y="3097"/>
                </a:lnTo>
                <a:lnTo>
                  <a:pt x="0" y="12814"/>
                </a:lnTo>
                <a:lnTo>
                  <a:pt x="8543" y="16972"/>
                </a:lnTo>
                <a:lnTo>
                  <a:pt x="16930" y="18016"/>
                </a:lnTo>
                <a:lnTo>
                  <a:pt x="25758" y="14805"/>
                </a:lnTo>
                <a:lnTo>
                  <a:pt x="35623" y="6197"/>
                </a:lnTo>
                <a:lnTo>
                  <a:pt x="24817" y="1655"/>
                </a:lnTo>
                <a:lnTo>
                  <a:pt x="1553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9" name="object 32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7079" y="5706291"/>
            <a:ext cx="92874" cy="90080"/>
          </a:xfrm>
          <a:prstGeom prst="rect">
            <a:avLst/>
          </a:prstGeom>
        </p:spPr>
      </p:pic>
      <p:sp>
        <p:nvSpPr>
          <p:cNvPr id="330" name="object 330"/>
          <p:cNvSpPr/>
          <p:nvPr/>
        </p:nvSpPr>
        <p:spPr>
          <a:xfrm>
            <a:off x="86383" y="4515484"/>
            <a:ext cx="17780" cy="27940"/>
          </a:xfrm>
          <a:custGeom>
            <a:avLst/>
            <a:gdLst/>
            <a:ahLst/>
            <a:cxnLst/>
            <a:rect l="l" t="t" r="r" b="b"/>
            <a:pathLst>
              <a:path w="17780" h="27939">
                <a:moveTo>
                  <a:pt x="7787" y="0"/>
                </a:moveTo>
                <a:lnTo>
                  <a:pt x="510" y="3327"/>
                </a:lnTo>
                <a:lnTo>
                  <a:pt x="28" y="6248"/>
                </a:lnTo>
                <a:lnTo>
                  <a:pt x="0" y="16691"/>
                </a:lnTo>
                <a:lnTo>
                  <a:pt x="3441" y="22667"/>
                </a:lnTo>
                <a:lnTo>
                  <a:pt x="9040" y="25784"/>
                </a:lnTo>
                <a:lnTo>
                  <a:pt x="15484" y="27647"/>
                </a:lnTo>
                <a:lnTo>
                  <a:pt x="15471" y="27444"/>
                </a:lnTo>
                <a:lnTo>
                  <a:pt x="15838" y="20212"/>
                </a:lnTo>
                <a:lnTo>
                  <a:pt x="17366" y="12623"/>
                </a:lnTo>
                <a:lnTo>
                  <a:pt x="16871" y="5873"/>
                </a:lnTo>
                <a:lnTo>
                  <a:pt x="11166" y="1181"/>
                </a:lnTo>
                <a:lnTo>
                  <a:pt x="77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1" name="object 33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795187" y="218022"/>
            <a:ext cx="123304" cy="80378"/>
          </a:xfrm>
          <a:prstGeom prst="rect">
            <a:avLst/>
          </a:prstGeom>
        </p:spPr>
      </p:pic>
      <p:sp>
        <p:nvSpPr>
          <p:cNvPr id="332" name="object 332"/>
          <p:cNvSpPr/>
          <p:nvPr/>
        </p:nvSpPr>
        <p:spPr>
          <a:xfrm>
            <a:off x="1346033" y="7380689"/>
            <a:ext cx="26670" cy="24130"/>
          </a:xfrm>
          <a:custGeom>
            <a:avLst/>
            <a:gdLst/>
            <a:ahLst/>
            <a:cxnLst/>
            <a:rect l="l" t="t" r="r" b="b"/>
            <a:pathLst>
              <a:path w="26669" h="24129">
                <a:moveTo>
                  <a:pt x="15395" y="0"/>
                </a:moveTo>
                <a:lnTo>
                  <a:pt x="7838" y="3396"/>
                </a:lnTo>
                <a:lnTo>
                  <a:pt x="0" y="8401"/>
                </a:lnTo>
                <a:lnTo>
                  <a:pt x="749" y="11220"/>
                </a:lnTo>
                <a:lnTo>
                  <a:pt x="1600" y="13392"/>
                </a:lnTo>
                <a:lnTo>
                  <a:pt x="7048" y="23806"/>
                </a:lnTo>
                <a:lnTo>
                  <a:pt x="13487" y="21355"/>
                </a:lnTo>
                <a:lnTo>
                  <a:pt x="24206" y="17760"/>
                </a:lnTo>
                <a:lnTo>
                  <a:pt x="26276" y="17545"/>
                </a:lnTo>
                <a:lnTo>
                  <a:pt x="21824" y="3089"/>
                </a:lnTo>
                <a:lnTo>
                  <a:pt x="1539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3" name="object 33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5371" y="2502464"/>
            <a:ext cx="83400" cy="98120"/>
          </a:xfrm>
          <a:prstGeom prst="rect">
            <a:avLst/>
          </a:prstGeom>
        </p:spPr>
      </p:pic>
      <p:sp>
        <p:nvSpPr>
          <p:cNvPr id="334" name="object 334"/>
          <p:cNvSpPr/>
          <p:nvPr/>
        </p:nvSpPr>
        <p:spPr>
          <a:xfrm>
            <a:off x="6407142" y="3503958"/>
            <a:ext cx="54610" cy="62230"/>
          </a:xfrm>
          <a:custGeom>
            <a:avLst/>
            <a:gdLst/>
            <a:ahLst/>
            <a:cxnLst/>
            <a:rect l="l" t="t" r="r" b="b"/>
            <a:pathLst>
              <a:path w="54610" h="62229">
                <a:moveTo>
                  <a:pt x="40913" y="0"/>
                </a:moveTo>
                <a:lnTo>
                  <a:pt x="34081" y="10468"/>
                </a:lnTo>
                <a:lnTo>
                  <a:pt x="28633" y="24433"/>
                </a:lnTo>
                <a:lnTo>
                  <a:pt x="20969" y="32795"/>
                </a:lnTo>
                <a:lnTo>
                  <a:pt x="7486" y="26454"/>
                </a:lnTo>
                <a:lnTo>
                  <a:pt x="1136" y="46913"/>
                </a:lnTo>
                <a:lnTo>
                  <a:pt x="527" y="52473"/>
                </a:lnTo>
                <a:lnTo>
                  <a:pt x="0" y="58500"/>
                </a:lnTo>
                <a:lnTo>
                  <a:pt x="958" y="62106"/>
                </a:lnTo>
                <a:lnTo>
                  <a:pt x="4806" y="60401"/>
                </a:lnTo>
                <a:lnTo>
                  <a:pt x="16860" y="52101"/>
                </a:lnTo>
                <a:lnTo>
                  <a:pt x="29086" y="48193"/>
                </a:lnTo>
                <a:lnTo>
                  <a:pt x="41497" y="47013"/>
                </a:lnTo>
                <a:lnTo>
                  <a:pt x="54108" y="46901"/>
                </a:lnTo>
                <a:lnTo>
                  <a:pt x="54133" y="28168"/>
                </a:lnTo>
                <a:lnTo>
                  <a:pt x="47415" y="177"/>
                </a:lnTo>
                <a:lnTo>
                  <a:pt x="4091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567085" y="10038009"/>
            <a:ext cx="28575" cy="19685"/>
          </a:xfrm>
          <a:custGeom>
            <a:avLst/>
            <a:gdLst/>
            <a:ahLst/>
            <a:cxnLst/>
            <a:rect l="l" t="t" r="r" b="b"/>
            <a:pathLst>
              <a:path w="28575" h="19684">
                <a:moveTo>
                  <a:pt x="12484" y="0"/>
                </a:moveTo>
                <a:lnTo>
                  <a:pt x="5713" y="2888"/>
                </a:lnTo>
                <a:lnTo>
                  <a:pt x="1257" y="12836"/>
                </a:lnTo>
                <a:lnTo>
                  <a:pt x="0" y="19199"/>
                </a:lnTo>
                <a:lnTo>
                  <a:pt x="9690" y="17827"/>
                </a:lnTo>
                <a:lnTo>
                  <a:pt x="14655" y="18703"/>
                </a:lnTo>
                <a:lnTo>
                  <a:pt x="28016" y="212"/>
                </a:lnTo>
                <a:lnTo>
                  <a:pt x="20331" y="374"/>
                </a:lnTo>
                <a:lnTo>
                  <a:pt x="1248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3291497" y="527163"/>
            <a:ext cx="60325" cy="56515"/>
          </a:xfrm>
          <a:custGeom>
            <a:avLst/>
            <a:gdLst/>
            <a:ahLst/>
            <a:cxnLst/>
            <a:rect l="l" t="t" r="r" b="b"/>
            <a:pathLst>
              <a:path w="60325" h="56515">
                <a:moveTo>
                  <a:pt x="26454" y="0"/>
                </a:moveTo>
                <a:lnTo>
                  <a:pt x="19075" y="2527"/>
                </a:lnTo>
                <a:lnTo>
                  <a:pt x="11607" y="4800"/>
                </a:lnTo>
                <a:lnTo>
                  <a:pt x="4953" y="9372"/>
                </a:lnTo>
                <a:lnTo>
                  <a:pt x="0" y="18770"/>
                </a:lnTo>
                <a:lnTo>
                  <a:pt x="19812" y="18681"/>
                </a:lnTo>
                <a:lnTo>
                  <a:pt x="26454" y="0"/>
                </a:lnTo>
                <a:close/>
              </a:path>
              <a:path w="60325" h="56515">
                <a:moveTo>
                  <a:pt x="60058" y="33845"/>
                </a:moveTo>
                <a:lnTo>
                  <a:pt x="56769" y="22758"/>
                </a:lnTo>
                <a:lnTo>
                  <a:pt x="46583" y="18986"/>
                </a:lnTo>
                <a:lnTo>
                  <a:pt x="33083" y="18732"/>
                </a:lnTo>
                <a:lnTo>
                  <a:pt x="39598" y="46875"/>
                </a:lnTo>
                <a:lnTo>
                  <a:pt x="52857" y="56057"/>
                </a:lnTo>
                <a:lnTo>
                  <a:pt x="55829" y="46875"/>
                </a:lnTo>
                <a:lnTo>
                  <a:pt x="60058" y="3384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7" name="object 33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877270" y="489668"/>
            <a:ext cx="76733" cy="88371"/>
          </a:xfrm>
          <a:prstGeom prst="rect">
            <a:avLst/>
          </a:prstGeom>
        </p:spPr>
      </p:pic>
      <p:sp>
        <p:nvSpPr>
          <p:cNvPr id="338" name="object 338"/>
          <p:cNvSpPr/>
          <p:nvPr/>
        </p:nvSpPr>
        <p:spPr>
          <a:xfrm>
            <a:off x="3433673" y="293814"/>
            <a:ext cx="50800" cy="17145"/>
          </a:xfrm>
          <a:custGeom>
            <a:avLst/>
            <a:gdLst/>
            <a:ahLst/>
            <a:cxnLst/>
            <a:rect l="l" t="t" r="r" b="b"/>
            <a:pathLst>
              <a:path w="50800" h="17145">
                <a:moveTo>
                  <a:pt x="19431" y="850"/>
                </a:moveTo>
                <a:lnTo>
                  <a:pt x="14071" y="0"/>
                </a:lnTo>
                <a:lnTo>
                  <a:pt x="6921" y="1028"/>
                </a:lnTo>
                <a:lnTo>
                  <a:pt x="2324" y="3124"/>
                </a:lnTo>
                <a:lnTo>
                  <a:pt x="0" y="13589"/>
                </a:lnTo>
                <a:lnTo>
                  <a:pt x="4546" y="15811"/>
                </a:lnTo>
                <a:lnTo>
                  <a:pt x="8991" y="16929"/>
                </a:lnTo>
                <a:lnTo>
                  <a:pt x="13373" y="17030"/>
                </a:lnTo>
                <a:lnTo>
                  <a:pt x="18389" y="16586"/>
                </a:lnTo>
                <a:lnTo>
                  <a:pt x="19431" y="850"/>
                </a:lnTo>
                <a:close/>
              </a:path>
              <a:path w="50800" h="17145">
                <a:moveTo>
                  <a:pt x="50660" y="13335"/>
                </a:moveTo>
                <a:lnTo>
                  <a:pt x="49301" y="10121"/>
                </a:lnTo>
                <a:lnTo>
                  <a:pt x="48425" y="5499"/>
                </a:lnTo>
                <a:lnTo>
                  <a:pt x="44767" y="3009"/>
                </a:lnTo>
                <a:lnTo>
                  <a:pt x="41795" y="5702"/>
                </a:lnTo>
                <a:lnTo>
                  <a:pt x="37274" y="7581"/>
                </a:lnTo>
                <a:lnTo>
                  <a:pt x="41186" y="11899"/>
                </a:lnTo>
                <a:lnTo>
                  <a:pt x="43078" y="14998"/>
                </a:lnTo>
                <a:lnTo>
                  <a:pt x="45453" y="16205"/>
                </a:lnTo>
                <a:lnTo>
                  <a:pt x="46774" y="16878"/>
                </a:lnTo>
                <a:lnTo>
                  <a:pt x="48895" y="14401"/>
                </a:lnTo>
                <a:lnTo>
                  <a:pt x="50660" y="13335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109885" y="1294497"/>
            <a:ext cx="30480" cy="29209"/>
          </a:xfrm>
          <a:custGeom>
            <a:avLst/>
            <a:gdLst/>
            <a:ahLst/>
            <a:cxnLst/>
            <a:rect l="l" t="t" r="r" b="b"/>
            <a:pathLst>
              <a:path w="30479" h="29209">
                <a:moveTo>
                  <a:pt x="19646" y="0"/>
                </a:moveTo>
                <a:lnTo>
                  <a:pt x="0" y="9740"/>
                </a:lnTo>
                <a:lnTo>
                  <a:pt x="4589" y="23373"/>
                </a:lnTo>
                <a:lnTo>
                  <a:pt x="11007" y="28703"/>
                </a:lnTo>
                <a:lnTo>
                  <a:pt x="18488" y="27187"/>
                </a:lnTo>
                <a:lnTo>
                  <a:pt x="26263" y="20281"/>
                </a:lnTo>
                <a:lnTo>
                  <a:pt x="30364" y="12842"/>
                </a:lnTo>
                <a:lnTo>
                  <a:pt x="29675" y="7031"/>
                </a:lnTo>
                <a:lnTo>
                  <a:pt x="25626" y="2774"/>
                </a:lnTo>
                <a:lnTo>
                  <a:pt x="1964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153217" y="3372986"/>
            <a:ext cx="34925" cy="28575"/>
          </a:xfrm>
          <a:custGeom>
            <a:avLst/>
            <a:gdLst/>
            <a:ahLst/>
            <a:cxnLst/>
            <a:rect l="l" t="t" r="r" b="b"/>
            <a:pathLst>
              <a:path w="34925" h="28575">
                <a:moveTo>
                  <a:pt x="20462" y="0"/>
                </a:moveTo>
                <a:lnTo>
                  <a:pt x="0" y="20265"/>
                </a:lnTo>
                <a:lnTo>
                  <a:pt x="1308" y="25498"/>
                </a:lnTo>
                <a:lnTo>
                  <a:pt x="4622" y="27276"/>
                </a:lnTo>
                <a:lnTo>
                  <a:pt x="8178" y="28126"/>
                </a:lnTo>
                <a:lnTo>
                  <a:pt x="13744" y="20460"/>
                </a:lnTo>
                <a:lnTo>
                  <a:pt x="19654" y="13764"/>
                </a:lnTo>
                <a:lnTo>
                  <a:pt x="26443" y="9547"/>
                </a:lnTo>
                <a:lnTo>
                  <a:pt x="34645" y="9318"/>
                </a:lnTo>
                <a:lnTo>
                  <a:pt x="32143" y="6016"/>
                </a:lnTo>
                <a:lnTo>
                  <a:pt x="29705" y="3869"/>
                </a:lnTo>
                <a:lnTo>
                  <a:pt x="27317" y="2333"/>
                </a:lnTo>
                <a:lnTo>
                  <a:pt x="204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765734" y="236842"/>
            <a:ext cx="48895" cy="19685"/>
          </a:xfrm>
          <a:custGeom>
            <a:avLst/>
            <a:gdLst/>
            <a:ahLst/>
            <a:cxnLst/>
            <a:rect l="l" t="t" r="r" b="b"/>
            <a:pathLst>
              <a:path w="48895" h="19685">
                <a:moveTo>
                  <a:pt x="28346" y="0"/>
                </a:moveTo>
                <a:lnTo>
                  <a:pt x="21854" y="386"/>
                </a:lnTo>
                <a:lnTo>
                  <a:pt x="15455" y="122"/>
                </a:lnTo>
                <a:lnTo>
                  <a:pt x="10808" y="1201"/>
                </a:lnTo>
                <a:lnTo>
                  <a:pt x="6337" y="3454"/>
                </a:lnTo>
                <a:lnTo>
                  <a:pt x="2561" y="8828"/>
                </a:lnTo>
                <a:lnTo>
                  <a:pt x="0" y="19273"/>
                </a:lnTo>
                <a:lnTo>
                  <a:pt x="12473" y="15955"/>
                </a:lnTo>
                <a:lnTo>
                  <a:pt x="24768" y="16567"/>
                </a:lnTo>
                <a:lnTo>
                  <a:pt x="36801" y="16071"/>
                </a:lnTo>
                <a:lnTo>
                  <a:pt x="48488" y="9431"/>
                </a:lnTo>
                <a:lnTo>
                  <a:pt x="46469" y="6294"/>
                </a:lnTo>
                <a:lnTo>
                  <a:pt x="44284" y="4313"/>
                </a:lnTo>
                <a:lnTo>
                  <a:pt x="41668" y="2636"/>
                </a:lnTo>
                <a:lnTo>
                  <a:pt x="41313" y="2281"/>
                </a:lnTo>
                <a:lnTo>
                  <a:pt x="40932" y="2078"/>
                </a:lnTo>
                <a:lnTo>
                  <a:pt x="34761" y="163"/>
                </a:lnTo>
                <a:lnTo>
                  <a:pt x="2834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2" name="object 34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41916" y="6462740"/>
            <a:ext cx="186347" cy="123799"/>
          </a:xfrm>
          <a:prstGeom prst="rect">
            <a:avLst/>
          </a:prstGeom>
        </p:spPr>
      </p:pic>
      <p:pic>
        <p:nvPicPr>
          <p:cNvPr id="343" name="object 34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9086" y="7332867"/>
            <a:ext cx="70537" cy="71634"/>
          </a:xfrm>
          <a:prstGeom prst="rect">
            <a:avLst/>
          </a:prstGeom>
        </p:spPr>
      </p:pic>
      <p:sp>
        <p:nvSpPr>
          <p:cNvPr id="344" name="object 344"/>
          <p:cNvSpPr/>
          <p:nvPr/>
        </p:nvSpPr>
        <p:spPr>
          <a:xfrm>
            <a:off x="10902985" y="92238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14" y="0"/>
                </a:moveTo>
                <a:lnTo>
                  <a:pt x="88" y="139"/>
                </a:lnTo>
                <a:lnTo>
                  <a:pt x="1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8795325" y="9416168"/>
            <a:ext cx="6350" cy="16510"/>
          </a:xfrm>
          <a:custGeom>
            <a:avLst/>
            <a:gdLst/>
            <a:ahLst/>
            <a:cxnLst/>
            <a:rect l="l" t="t" r="r" b="b"/>
            <a:pathLst>
              <a:path w="6350" h="16509">
                <a:moveTo>
                  <a:pt x="800" y="0"/>
                </a:moveTo>
                <a:lnTo>
                  <a:pt x="800" y="4775"/>
                </a:lnTo>
                <a:lnTo>
                  <a:pt x="558" y="10109"/>
                </a:lnTo>
                <a:lnTo>
                  <a:pt x="0" y="16167"/>
                </a:lnTo>
                <a:lnTo>
                  <a:pt x="2590" y="11734"/>
                </a:lnTo>
                <a:lnTo>
                  <a:pt x="4432" y="7480"/>
                </a:lnTo>
                <a:lnTo>
                  <a:pt x="6045" y="3365"/>
                </a:lnTo>
                <a:lnTo>
                  <a:pt x="4521" y="2501"/>
                </a:lnTo>
                <a:lnTo>
                  <a:pt x="2730" y="1371"/>
                </a:lnTo>
                <a:lnTo>
                  <a:pt x="80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0827714" y="9369571"/>
            <a:ext cx="3810" cy="5080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0" y="0"/>
                </a:moveTo>
                <a:lnTo>
                  <a:pt x="406" y="1752"/>
                </a:lnTo>
                <a:lnTo>
                  <a:pt x="965" y="3136"/>
                </a:lnTo>
                <a:lnTo>
                  <a:pt x="1485" y="4584"/>
                </a:lnTo>
                <a:lnTo>
                  <a:pt x="2120" y="3771"/>
                </a:lnTo>
                <a:lnTo>
                  <a:pt x="2705" y="3124"/>
                </a:lnTo>
                <a:lnTo>
                  <a:pt x="3352" y="2286"/>
                </a:lnTo>
                <a:lnTo>
                  <a:pt x="2260" y="1574"/>
                </a:lnTo>
                <a:lnTo>
                  <a:pt x="1206" y="96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11801612" y="7098760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282" y="0"/>
                </a:moveTo>
                <a:lnTo>
                  <a:pt x="889" y="25"/>
                </a:lnTo>
                <a:lnTo>
                  <a:pt x="406" y="25"/>
                </a:lnTo>
                <a:lnTo>
                  <a:pt x="0" y="38"/>
                </a:lnTo>
                <a:lnTo>
                  <a:pt x="342" y="520"/>
                </a:lnTo>
                <a:lnTo>
                  <a:pt x="546" y="1117"/>
                </a:lnTo>
                <a:lnTo>
                  <a:pt x="914" y="1574"/>
                </a:lnTo>
                <a:lnTo>
                  <a:pt x="1066" y="1041"/>
                </a:lnTo>
                <a:lnTo>
                  <a:pt x="1092" y="533"/>
                </a:lnTo>
                <a:lnTo>
                  <a:pt x="128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13238760" y="653667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203" y="0"/>
                </a:moveTo>
                <a:lnTo>
                  <a:pt x="88" y="203"/>
                </a:lnTo>
                <a:lnTo>
                  <a:pt x="228" y="304"/>
                </a:lnTo>
                <a:lnTo>
                  <a:pt x="254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11743132" y="7089013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41" y="698"/>
                </a:moveTo>
                <a:lnTo>
                  <a:pt x="215" y="533"/>
                </a:lnTo>
                <a:lnTo>
                  <a:pt x="177" y="406"/>
                </a:lnTo>
                <a:lnTo>
                  <a:pt x="0" y="406"/>
                </a:lnTo>
                <a:lnTo>
                  <a:pt x="139" y="609"/>
                </a:lnTo>
                <a:close/>
              </a:path>
              <a:path w="634" h="1270">
                <a:moveTo>
                  <a:pt x="381" y="279"/>
                </a:moveTo>
                <a:lnTo>
                  <a:pt x="139" y="88"/>
                </a:lnTo>
                <a:lnTo>
                  <a:pt x="139" y="241"/>
                </a:lnTo>
                <a:lnTo>
                  <a:pt x="203" y="393"/>
                </a:lnTo>
                <a:lnTo>
                  <a:pt x="330" y="33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13182741" y="5971806"/>
            <a:ext cx="26670" cy="43180"/>
          </a:xfrm>
          <a:custGeom>
            <a:avLst/>
            <a:gdLst/>
            <a:ahLst/>
            <a:cxnLst/>
            <a:rect l="l" t="t" r="r" b="b"/>
            <a:pathLst>
              <a:path w="26669" h="43179">
                <a:moveTo>
                  <a:pt x="10083" y="20612"/>
                </a:moveTo>
                <a:lnTo>
                  <a:pt x="6108" y="14719"/>
                </a:lnTo>
                <a:lnTo>
                  <a:pt x="3568" y="10033"/>
                </a:lnTo>
                <a:lnTo>
                  <a:pt x="2247" y="6400"/>
                </a:lnTo>
                <a:lnTo>
                  <a:pt x="1498" y="6819"/>
                </a:lnTo>
                <a:lnTo>
                  <a:pt x="749" y="7175"/>
                </a:lnTo>
                <a:lnTo>
                  <a:pt x="0" y="7581"/>
                </a:lnTo>
                <a:lnTo>
                  <a:pt x="1917" y="10896"/>
                </a:lnTo>
                <a:lnTo>
                  <a:pt x="5080" y="15417"/>
                </a:lnTo>
                <a:lnTo>
                  <a:pt x="9588" y="21234"/>
                </a:lnTo>
                <a:lnTo>
                  <a:pt x="9740" y="20993"/>
                </a:lnTo>
                <a:lnTo>
                  <a:pt x="9918" y="20840"/>
                </a:lnTo>
                <a:lnTo>
                  <a:pt x="10083" y="20612"/>
                </a:lnTo>
                <a:close/>
              </a:path>
              <a:path w="26669" h="43179">
                <a:moveTo>
                  <a:pt x="21209" y="35560"/>
                </a:moveTo>
                <a:lnTo>
                  <a:pt x="19202" y="33096"/>
                </a:lnTo>
                <a:lnTo>
                  <a:pt x="17716" y="31051"/>
                </a:lnTo>
                <a:lnTo>
                  <a:pt x="16052" y="28867"/>
                </a:lnTo>
                <a:lnTo>
                  <a:pt x="15786" y="28956"/>
                </a:lnTo>
                <a:lnTo>
                  <a:pt x="17551" y="31115"/>
                </a:lnTo>
                <a:lnTo>
                  <a:pt x="19126" y="33083"/>
                </a:lnTo>
                <a:lnTo>
                  <a:pt x="21209" y="35560"/>
                </a:lnTo>
                <a:close/>
              </a:path>
              <a:path w="26669" h="43179">
                <a:moveTo>
                  <a:pt x="24765" y="444"/>
                </a:moveTo>
                <a:lnTo>
                  <a:pt x="23660" y="0"/>
                </a:lnTo>
                <a:lnTo>
                  <a:pt x="22542" y="228"/>
                </a:lnTo>
                <a:lnTo>
                  <a:pt x="21437" y="101"/>
                </a:lnTo>
                <a:lnTo>
                  <a:pt x="22199" y="2806"/>
                </a:lnTo>
                <a:lnTo>
                  <a:pt x="22669" y="4394"/>
                </a:lnTo>
                <a:lnTo>
                  <a:pt x="23368" y="3086"/>
                </a:lnTo>
                <a:lnTo>
                  <a:pt x="24257" y="2133"/>
                </a:lnTo>
                <a:lnTo>
                  <a:pt x="24765" y="444"/>
                </a:lnTo>
                <a:close/>
              </a:path>
              <a:path w="26669" h="43179">
                <a:moveTo>
                  <a:pt x="26492" y="43116"/>
                </a:moveTo>
                <a:lnTo>
                  <a:pt x="26365" y="41808"/>
                </a:lnTo>
                <a:lnTo>
                  <a:pt x="26250" y="40386"/>
                </a:lnTo>
                <a:lnTo>
                  <a:pt x="26073" y="39268"/>
                </a:lnTo>
                <a:lnTo>
                  <a:pt x="21209" y="35560"/>
                </a:lnTo>
                <a:lnTo>
                  <a:pt x="23063" y="38481"/>
                </a:lnTo>
                <a:lnTo>
                  <a:pt x="24714" y="40551"/>
                </a:lnTo>
                <a:lnTo>
                  <a:pt x="26492" y="4311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10855000" y="1320397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40">
                <a:moveTo>
                  <a:pt x="1498" y="0"/>
                </a:moveTo>
                <a:lnTo>
                  <a:pt x="1003" y="342"/>
                </a:lnTo>
                <a:lnTo>
                  <a:pt x="495" y="673"/>
                </a:lnTo>
                <a:lnTo>
                  <a:pt x="0" y="1003"/>
                </a:lnTo>
                <a:lnTo>
                  <a:pt x="533" y="1384"/>
                </a:lnTo>
                <a:lnTo>
                  <a:pt x="1028" y="1650"/>
                </a:lnTo>
                <a:lnTo>
                  <a:pt x="1549" y="2057"/>
                </a:lnTo>
                <a:lnTo>
                  <a:pt x="1511" y="1282"/>
                </a:lnTo>
                <a:lnTo>
                  <a:pt x="1524" y="736"/>
                </a:lnTo>
                <a:lnTo>
                  <a:pt x="149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11922018" y="1607263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318" y="0"/>
                </a:moveTo>
                <a:lnTo>
                  <a:pt x="2489" y="1574"/>
                </a:lnTo>
                <a:lnTo>
                  <a:pt x="889" y="3352"/>
                </a:lnTo>
                <a:lnTo>
                  <a:pt x="0" y="5803"/>
                </a:lnTo>
                <a:lnTo>
                  <a:pt x="3848" y="5803"/>
                </a:lnTo>
                <a:lnTo>
                  <a:pt x="4000" y="3873"/>
                </a:lnTo>
                <a:lnTo>
                  <a:pt x="4229" y="1892"/>
                </a:lnTo>
                <a:lnTo>
                  <a:pt x="431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11820721" y="1609916"/>
            <a:ext cx="2540" cy="3175"/>
          </a:xfrm>
          <a:custGeom>
            <a:avLst/>
            <a:gdLst/>
            <a:ahLst/>
            <a:cxnLst/>
            <a:rect l="l" t="t" r="r" b="b"/>
            <a:pathLst>
              <a:path w="2540" h="3175">
                <a:moveTo>
                  <a:pt x="1409" y="0"/>
                </a:moveTo>
                <a:lnTo>
                  <a:pt x="952" y="1092"/>
                </a:lnTo>
                <a:lnTo>
                  <a:pt x="0" y="3175"/>
                </a:lnTo>
                <a:lnTo>
                  <a:pt x="660" y="3175"/>
                </a:lnTo>
                <a:lnTo>
                  <a:pt x="1320" y="3136"/>
                </a:lnTo>
                <a:lnTo>
                  <a:pt x="1968" y="3149"/>
                </a:lnTo>
                <a:lnTo>
                  <a:pt x="1714" y="1930"/>
                </a:lnTo>
                <a:lnTo>
                  <a:pt x="1676" y="1079"/>
                </a:lnTo>
                <a:lnTo>
                  <a:pt x="14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12317629" y="7816097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984" y="0"/>
                </a:moveTo>
                <a:lnTo>
                  <a:pt x="1943" y="596"/>
                </a:lnTo>
                <a:lnTo>
                  <a:pt x="1104" y="660"/>
                </a:lnTo>
                <a:lnTo>
                  <a:pt x="0" y="1447"/>
                </a:lnTo>
                <a:lnTo>
                  <a:pt x="203" y="2832"/>
                </a:lnTo>
                <a:lnTo>
                  <a:pt x="647" y="3733"/>
                </a:lnTo>
                <a:lnTo>
                  <a:pt x="1003" y="4787"/>
                </a:lnTo>
                <a:lnTo>
                  <a:pt x="1651" y="2870"/>
                </a:lnTo>
                <a:lnTo>
                  <a:pt x="2324" y="1638"/>
                </a:lnTo>
                <a:lnTo>
                  <a:pt x="298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810837" y="5175691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0"/>
                </a:moveTo>
                <a:lnTo>
                  <a:pt x="215" y="1270"/>
                </a:lnTo>
                <a:lnTo>
                  <a:pt x="406" y="2489"/>
                </a:lnTo>
                <a:lnTo>
                  <a:pt x="495" y="3594"/>
                </a:lnTo>
                <a:lnTo>
                  <a:pt x="1447" y="3568"/>
                </a:lnTo>
                <a:lnTo>
                  <a:pt x="2298" y="3365"/>
                </a:lnTo>
                <a:lnTo>
                  <a:pt x="3276" y="3390"/>
                </a:lnTo>
                <a:lnTo>
                  <a:pt x="2184" y="2654"/>
                </a:lnTo>
                <a:lnTo>
                  <a:pt x="1092" y="113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691642" y="5645970"/>
            <a:ext cx="5080" cy="5715"/>
          </a:xfrm>
          <a:custGeom>
            <a:avLst/>
            <a:gdLst/>
            <a:ahLst/>
            <a:cxnLst/>
            <a:rect l="l" t="t" r="r" b="b"/>
            <a:pathLst>
              <a:path w="5079" h="5714">
                <a:moveTo>
                  <a:pt x="1536" y="0"/>
                </a:moveTo>
                <a:lnTo>
                  <a:pt x="1308" y="1473"/>
                </a:lnTo>
                <a:lnTo>
                  <a:pt x="876" y="3263"/>
                </a:lnTo>
                <a:lnTo>
                  <a:pt x="0" y="5562"/>
                </a:lnTo>
                <a:lnTo>
                  <a:pt x="1625" y="5207"/>
                </a:lnTo>
                <a:lnTo>
                  <a:pt x="3276" y="4533"/>
                </a:lnTo>
                <a:lnTo>
                  <a:pt x="4991" y="3111"/>
                </a:lnTo>
                <a:lnTo>
                  <a:pt x="3771" y="2235"/>
                </a:lnTo>
                <a:lnTo>
                  <a:pt x="2667" y="1079"/>
                </a:lnTo>
                <a:lnTo>
                  <a:pt x="153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162401" y="7245914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0" y="0"/>
                </a:moveTo>
                <a:lnTo>
                  <a:pt x="190" y="787"/>
                </a:lnTo>
                <a:lnTo>
                  <a:pt x="304" y="1676"/>
                </a:lnTo>
                <a:lnTo>
                  <a:pt x="406" y="2578"/>
                </a:lnTo>
                <a:lnTo>
                  <a:pt x="1511" y="1981"/>
                </a:lnTo>
                <a:lnTo>
                  <a:pt x="2184" y="1333"/>
                </a:lnTo>
                <a:lnTo>
                  <a:pt x="3492" y="762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876932" y="3153116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736" y="0"/>
                </a:moveTo>
                <a:lnTo>
                  <a:pt x="342" y="317"/>
                </a:lnTo>
                <a:lnTo>
                  <a:pt x="0" y="774"/>
                </a:lnTo>
                <a:lnTo>
                  <a:pt x="863" y="266"/>
                </a:lnTo>
                <a:lnTo>
                  <a:pt x="1282" y="25"/>
                </a:lnTo>
                <a:lnTo>
                  <a:pt x="73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493319" y="3888109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53" y="0"/>
                </a:moveTo>
                <a:lnTo>
                  <a:pt x="126" y="139"/>
                </a:lnTo>
                <a:lnTo>
                  <a:pt x="50" y="457"/>
                </a:lnTo>
                <a:lnTo>
                  <a:pt x="0" y="596"/>
                </a:lnTo>
                <a:lnTo>
                  <a:pt x="12" y="825"/>
                </a:lnTo>
                <a:lnTo>
                  <a:pt x="215" y="749"/>
                </a:lnTo>
                <a:lnTo>
                  <a:pt x="380" y="622"/>
                </a:lnTo>
                <a:lnTo>
                  <a:pt x="584" y="546"/>
                </a:lnTo>
                <a:lnTo>
                  <a:pt x="457" y="368"/>
                </a:lnTo>
                <a:lnTo>
                  <a:pt x="355" y="165"/>
                </a:lnTo>
                <a:lnTo>
                  <a:pt x="25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797457" y="410319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1066" y="0"/>
                </a:moveTo>
                <a:lnTo>
                  <a:pt x="0" y="0"/>
                </a:lnTo>
                <a:lnTo>
                  <a:pt x="228" y="622"/>
                </a:lnTo>
                <a:lnTo>
                  <a:pt x="444" y="1270"/>
                </a:lnTo>
                <a:lnTo>
                  <a:pt x="660" y="1905"/>
                </a:lnTo>
                <a:lnTo>
                  <a:pt x="825" y="1282"/>
                </a:lnTo>
                <a:lnTo>
                  <a:pt x="888" y="622"/>
                </a:lnTo>
                <a:lnTo>
                  <a:pt x="10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8809380" y="3949101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5" y="0"/>
                </a:moveTo>
                <a:lnTo>
                  <a:pt x="25" y="368"/>
                </a:lnTo>
                <a:lnTo>
                  <a:pt x="0" y="634"/>
                </a:lnTo>
                <a:lnTo>
                  <a:pt x="0" y="977"/>
                </a:lnTo>
                <a:lnTo>
                  <a:pt x="165" y="812"/>
                </a:lnTo>
                <a:lnTo>
                  <a:pt x="355" y="812"/>
                </a:lnTo>
                <a:lnTo>
                  <a:pt x="533" y="634"/>
                </a:lnTo>
                <a:lnTo>
                  <a:pt x="406" y="368"/>
                </a:lnTo>
                <a:lnTo>
                  <a:pt x="165" y="279"/>
                </a:lnTo>
                <a:lnTo>
                  <a:pt x="2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730885" y="3418707"/>
            <a:ext cx="2540" cy="3810"/>
          </a:xfrm>
          <a:custGeom>
            <a:avLst/>
            <a:gdLst/>
            <a:ahLst/>
            <a:cxnLst/>
            <a:rect l="l" t="t" r="r" b="b"/>
            <a:pathLst>
              <a:path w="2540" h="3810">
                <a:moveTo>
                  <a:pt x="457" y="0"/>
                </a:moveTo>
                <a:lnTo>
                  <a:pt x="0" y="88"/>
                </a:lnTo>
                <a:lnTo>
                  <a:pt x="38" y="609"/>
                </a:lnTo>
                <a:lnTo>
                  <a:pt x="127" y="901"/>
                </a:lnTo>
                <a:lnTo>
                  <a:pt x="165" y="1447"/>
                </a:lnTo>
                <a:lnTo>
                  <a:pt x="342" y="1270"/>
                </a:lnTo>
                <a:lnTo>
                  <a:pt x="558" y="1244"/>
                </a:lnTo>
                <a:lnTo>
                  <a:pt x="736" y="1079"/>
                </a:lnTo>
                <a:lnTo>
                  <a:pt x="1346" y="1955"/>
                </a:lnTo>
                <a:lnTo>
                  <a:pt x="1600" y="2743"/>
                </a:lnTo>
                <a:lnTo>
                  <a:pt x="2133" y="3594"/>
                </a:lnTo>
                <a:lnTo>
                  <a:pt x="1879" y="2387"/>
                </a:lnTo>
                <a:lnTo>
                  <a:pt x="1816" y="1244"/>
                </a:lnTo>
                <a:lnTo>
                  <a:pt x="1460" y="12"/>
                </a:lnTo>
                <a:lnTo>
                  <a:pt x="1016" y="127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747908" y="6619484"/>
            <a:ext cx="4445" cy="5715"/>
          </a:xfrm>
          <a:custGeom>
            <a:avLst/>
            <a:gdLst/>
            <a:ahLst/>
            <a:cxnLst/>
            <a:rect l="l" t="t" r="r" b="b"/>
            <a:pathLst>
              <a:path w="4445" h="5715">
                <a:moveTo>
                  <a:pt x="3975" y="0"/>
                </a:moveTo>
                <a:lnTo>
                  <a:pt x="2679" y="1092"/>
                </a:lnTo>
                <a:lnTo>
                  <a:pt x="1320" y="1752"/>
                </a:lnTo>
                <a:lnTo>
                  <a:pt x="0" y="2641"/>
                </a:lnTo>
                <a:lnTo>
                  <a:pt x="1447" y="3543"/>
                </a:lnTo>
                <a:lnTo>
                  <a:pt x="2895" y="4508"/>
                </a:lnTo>
                <a:lnTo>
                  <a:pt x="4343" y="5549"/>
                </a:lnTo>
                <a:lnTo>
                  <a:pt x="4216" y="3619"/>
                </a:lnTo>
                <a:lnTo>
                  <a:pt x="4102" y="2108"/>
                </a:lnTo>
                <a:lnTo>
                  <a:pt x="397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783136" y="10024795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5">
                <a:moveTo>
                  <a:pt x="0" y="0"/>
                </a:moveTo>
                <a:lnTo>
                  <a:pt x="5206" y="5600"/>
                </a:lnTo>
                <a:lnTo>
                  <a:pt x="5689" y="4279"/>
                </a:lnTo>
                <a:lnTo>
                  <a:pt x="6197" y="2959"/>
                </a:lnTo>
                <a:lnTo>
                  <a:pt x="6743" y="1701"/>
                </a:lnTo>
                <a:lnTo>
                  <a:pt x="4495" y="1130"/>
                </a:lnTo>
                <a:lnTo>
                  <a:pt x="2527" y="901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679827" y="8811962"/>
            <a:ext cx="635" cy="1905"/>
          </a:xfrm>
          <a:custGeom>
            <a:avLst/>
            <a:gdLst/>
            <a:ahLst/>
            <a:cxnLst/>
            <a:rect l="l" t="t" r="r" b="b"/>
            <a:pathLst>
              <a:path w="634" h="1904">
                <a:moveTo>
                  <a:pt x="0" y="0"/>
                </a:moveTo>
                <a:lnTo>
                  <a:pt x="50" y="469"/>
                </a:lnTo>
                <a:lnTo>
                  <a:pt x="139" y="914"/>
                </a:lnTo>
                <a:lnTo>
                  <a:pt x="190" y="1384"/>
                </a:lnTo>
                <a:lnTo>
                  <a:pt x="317" y="1231"/>
                </a:lnTo>
                <a:lnTo>
                  <a:pt x="444" y="990"/>
                </a:lnTo>
                <a:lnTo>
                  <a:pt x="571" y="850"/>
                </a:lnTo>
                <a:lnTo>
                  <a:pt x="368" y="508"/>
                </a:lnTo>
                <a:lnTo>
                  <a:pt x="203" y="355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616946" y="956037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0" y="0"/>
                </a:moveTo>
                <a:lnTo>
                  <a:pt x="584" y="342"/>
                </a:lnTo>
                <a:lnTo>
                  <a:pt x="1155" y="736"/>
                </a:lnTo>
                <a:lnTo>
                  <a:pt x="1752" y="1054"/>
                </a:lnTo>
                <a:lnTo>
                  <a:pt x="1803" y="774"/>
                </a:lnTo>
                <a:lnTo>
                  <a:pt x="1727" y="533"/>
                </a:lnTo>
                <a:lnTo>
                  <a:pt x="1765" y="254"/>
                </a:lnTo>
                <a:lnTo>
                  <a:pt x="1168" y="165"/>
                </a:lnTo>
                <a:lnTo>
                  <a:pt x="584" y="8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566977" y="4701171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21" y="1231"/>
                </a:moveTo>
                <a:close/>
              </a:path>
              <a:path w="1270" h="1270">
                <a:moveTo>
                  <a:pt x="203" y="960"/>
                </a:moveTo>
                <a:lnTo>
                  <a:pt x="0" y="1231"/>
                </a:lnTo>
                <a:lnTo>
                  <a:pt x="203" y="960"/>
                </a:lnTo>
                <a:close/>
              </a:path>
              <a:path w="1270" h="1270">
                <a:moveTo>
                  <a:pt x="797" y="146"/>
                </a:moveTo>
                <a:lnTo>
                  <a:pt x="515" y="495"/>
                </a:lnTo>
                <a:lnTo>
                  <a:pt x="203" y="960"/>
                </a:lnTo>
                <a:lnTo>
                  <a:pt x="609" y="495"/>
                </a:lnTo>
                <a:lnTo>
                  <a:pt x="797" y="146"/>
                </a:lnTo>
                <a:close/>
              </a:path>
              <a:path w="1270" h="1270">
                <a:moveTo>
                  <a:pt x="901" y="25"/>
                </a:moveTo>
                <a:close/>
              </a:path>
              <a:path w="1270" h="1270">
                <a:moveTo>
                  <a:pt x="876" y="0"/>
                </a:moveTo>
                <a:close/>
              </a:path>
              <a:path w="1270" h="1270">
                <a:moveTo>
                  <a:pt x="901" y="12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435358" y="43293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10558637" y="98694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0"/>
                </a:moveTo>
                <a:lnTo>
                  <a:pt x="165" y="203"/>
                </a:lnTo>
                <a:lnTo>
                  <a:pt x="177" y="6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435384" y="43290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" y="0"/>
                </a:moveTo>
                <a:lnTo>
                  <a:pt x="12" y="165"/>
                </a:lnTo>
                <a:lnTo>
                  <a:pt x="190" y="215"/>
                </a:lnTo>
                <a:lnTo>
                  <a:pt x="3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13231990" y="78942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266" y="0"/>
                </a:moveTo>
                <a:lnTo>
                  <a:pt x="88" y="63"/>
                </a:lnTo>
                <a:lnTo>
                  <a:pt x="177" y="215"/>
                </a:lnTo>
                <a:lnTo>
                  <a:pt x="2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66511" y="3727910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270" y="0"/>
                </a:moveTo>
                <a:lnTo>
                  <a:pt x="3162" y="1092"/>
                </a:lnTo>
                <a:lnTo>
                  <a:pt x="1536" y="2362"/>
                </a:lnTo>
                <a:lnTo>
                  <a:pt x="0" y="3682"/>
                </a:lnTo>
                <a:lnTo>
                  <a:pt x="787" y="4216"/>
                </a:lnTo>
                <a:lnTo>
                  <a:pt x="1511" y="4914"/>
                </a:lnTo>
                <a:lnTo>
                  <a:pt x="2286" y="5511"/>
                </a:lnTo>
                <a:lnTo>
                  <a:pt x="3162" y="3759"/>
                </a:lnTo>
                <a:lnTo>
                  <a:pt x="4076" y="1981"/>
                </a:lnTo>
                <a:lnTo>
                  <a:pt x="527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0558408" y="9869709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93" y="0"/>
                </a:moveTo>
                <a:lnTo>
                  <a:pt x="266" y="139"/>
                </a:lnTo>
                <a:lnTo>
                  <a:pt x="139" y="165"/>
                </a:lnTo>
                <a:lnTo>
                  <a:pt x="0" y="304"/>
                </a:lnTo>
                <a:lnTo>
                  <a:pt x="190" y="520"/>
                </a:lnTo>
                <a:lnTo>
                  <a:pt x="228" y="800"/>
                </a:lnTo>
                <a:lnTo>
                  <a:pt x="393" y="1028"/>
                </a:lnTo>
                <a:lnTo>
                  <a:pt x="39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12927382" y="984159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5">
                <a:moveTo>
                  <a:pt x="1930" y="0"/>
                </a:moveTo>
                <a:lnTo>
                  <a:pt x="1282" y="482"/>
                </a:lnTo>
                <a:lnTo>
                  <a:pt x="647" y="1155"/>
                </a:lnTo>
                <a:lnTo>
                  <a:pt x="0" y="1866"/>
                </a:lnTo>
                <a:lnTo>
                  <a:pt x="139" y="1816"/>
                </a:lnTo>
                <a:lnTo>
                  <a:pt x="368" y="1739"/>
                </a:lnTo>
                <a:lnTo>
                  <a:pt x="546" y="1574"/>
                </a:lnTo>
                <a:lnTo>
                  <a:pt x="711" y="1396"/>
                </a:lnTo>
                <a:lnTo>
                  <a:pt x="876" y="1231"/>
                </a:lnTo>
                <a:lnTo>
                  <a:pt x="1231" y="863"/>
                </a:lnTo>
                <a:lnTo>
                  <a:pt x="1587" y="419"/>
                </a:lnTo>
                <a:lnTo>
                  <a:pt x="193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3634290" y="6400936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10">
                <a:moveTo>
                  <a:pt x="0" y="0"/>
                </a:moveTo>
                <a:lnTo>
                  <a:pt x="2235" y="2146"/>
                </a:lnTo>
                <a:lnTo>
                  <a:pt x="3441" y="3289"/>
                </a:lnTo>
                <a:lnTo>
                  <a:pt x="3670" y="2692"/>
                </a:lnTo>
                <a:lnTo>
                  <a:pt x="3733" y="1892"/>
                </a:lnTo>
                <a:lnTo>
                  <a:pt x="4013" y="1358"/>
                </a:lnTo>
                <a:lnTo>
                  <a:pt x="2667" y="889"/>
                </a:lnTo>
                <a:lnTo>
                  <a:pt x="1447" y="59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4330798" y="6511508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4">
                <a:moveTo>
                  <a:pt x="2514" y="0"/>
                </a:moveTo>
                <a:lnTo>
                  <a:pt x="1663" y="927"/>
                </a:lnTo>
                <a:lnTo>
                  <a:pt x="622" y="1524"/>
                </a:lnTo>
                <a:lnTo>
                  <a:pt x="0" y="2946"/>
                </a:lnTo>
                <a:lnTo>
                  <a:pt x="3835" y="9537"/>
                </a:lnTo>
                <a:lnTo>
                  <a:pt x="8356" y="12509"/>
                </a:lnTo>
                <a:lnTo>
                  <a:pt x="13131" y="14109"/>
                </a:lnTo>
                <a:lnTo>
                  <a:pt x="10160" y="10414"/>
                </a:lnTo>
                <a:lnTo>
                  <a:pt x="6642" y="5702"/>
                </a:lnTo>
                <a:lnTo>
                  <a:pt x="251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8659494" y="187448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89" y="1028"/>
                </a:moveTo>
                <a:close/>
              </a:path>
              <a:path w="1270" h="1269">
                <a:moveTo>
                  <a:pt x="25" y="965"/>
                </a:moveTo>
                <a:close/>
              </a:path>
              <a:path w="1270" h="1269">
                <a:moveTo>
                  <a:pt x="362" y="774"/>
                </a:moveTo>
                <a:lnTo>
                  <a:pt x="76" y="774"/>
                </a:lnTo>
                <a:lnTo>
                  <a:pt x="25" y="1028"/>
                </a:lnTo>
                <a:lnTo>
                  <a:pt x="362" y="774"/>
                </a:lnTo>
                <a:close/>
              </a:path>
              <a:path w="1270" h="1269">
                <a:moveTo>
                  <a:pt x="434" y="698"/>
                </a:moveTo>
                <a:lnTo>
                  <a:pt x="101" y="698"/>
                </a:lnTo>
                <a:lnTo>
                  <a:pt x="362" y="774"/>
                </a:lnTo>
                <a:close/>
              </a:path>
              <a:path w="1270" h="1269">
                <a:moveTo>
                  <a:pt x="241" y="0"/>
                </a:moveTo>
                <a:lnTo>
                  <a:pt x="88" y="711"/>
                </a:lnTo>
                <a:lnTo>
                  <a:pt x="434" y="698"/>
                </a:lnTo>
                <a:lnTo>
                  <a:pt x="749" y="457"/>
                </a:lnTo>
                <a:lnTo>
                  <a:pt x="508" y="406"/>
                </a:lnTo>
                <a:lnTo>
                  <a:pt x="393" y="165"/>
                </a:lnTo>
                <a:lnTo>
                  <a:pt x="241" y="0"/>
                </a:lnTo>
                <a:close/>
              </a:path>
              <a:path w="1270" h="1269">
                <a:moveTo>
                  <a:pt x="177" y="317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645885" y="1930947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0" y="0"/>
                </a:moveTo>
                <a:lnTo>
                  <a:pt x="101" y="228"/>
                </a:lnTo>
                <a:lnTo>
                  <a:pt x="177" y="431"/>
                </a:lnTo>
                <a:lnTo>
                  <a:pt x="279" y="660"/>
                </a:lnTo>
                <a:lnTo>
                  <a:pt x="330" y="507"/>
                </a:lnTo>
                <a:lnTo>
                  <a:pt x="215" y="330"/>
                </a:lnTo>
                <a:lnTo>
                  <a:pt x="114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489905" y="3503674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304" y="495"/>
                </a:lnTo>
                <a:lnTo>
                  <a:pt x="469" y="965"/>
                </a:lnTo>
                <a:lnTo>
                  <a:pt x="762" y="1460"/>
                </a:lnTo>
                <a:lnTo>
                  <a:pt x="965" y="1054"/>
                </a:lnTo>
                <a:lnTo>
                  <a:pt x="1397" y="292"/>
                </a:lnTo>
                <a:lnTo>
                  <a:pt x="914" y="177"/>
                </a:lnTo>
                <a:lnTo>
                  <a:pt x="482" y="114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8655431" y="1875662"/>
            <a:ext cx="38100" cy="3175"/>
          </a:xfrm>
          <a:custGeom>
            <a:avLst/>
            <a:gdLst/>
            <a:ahLst/>
            <a:cxnLst/>
            <a:rect l="l" t="t" r="r" b="b"/>
            <a:pathLst>
              <a:path w="38100" h="3175">
                <a:moveTo>
                  <a:pt x="1498" y="1892"/>
                </a:moveTo>
                <a:lnTo>
                  <a:pt x="1206" y="1993"/>
                </a:lnTo>
                <a:lnTo>
                  <a:pt x="317" y="2692"/>
                </a:lnTo>
                <a:lnTo>
                  <a:pt x="0" y="2984"/>
                </a:lnTo>
                <a:lnTo>
                  <a:pt x="368" y="2857"/>
                </a:lnTo>
                <a:lnTo>
                  <a:pt x="584" y="2692"/>
                </a:lnTo>
                <a:lnTo>
                  <a:pt x="952" y="2565"/>
                </a:lnTo>
                <a:lnTo>
                  <a:pt x="1498" y="1892"/>
                </a:lnTo>
                <a:close/>
              </a:path>
              <a:path w="38100" h="3175">
                <a:moveTo>
                  <a:pt x="3213" y="647"/>
                </a:moveTo>
                <a:lnTo>
                  <a:pt x="3162" y="444"/>
                </a:lnTo>
                <a:lnTo>
                  <a:pt x="2781" y="647"/>
                </a:lnTo>
                <a:lnTo>
                  <a:pt x="2603" y="850"/>
                </a:lnTo>
                <a:lnTo>
                  <a:pt x="2324" y="1054"/>
                </a:lnTo>
                <a:lnTo>
                  <a:pt x="2070" y="1282"/>
                </a:lnTo>
                <a:lnTo>
                  <a:pt x="1930" y="1244"/>
                </a:lnTo>
                <a:lnTo>
                  <a:pt x="1536" y="1828"/>
                </a:lnTo>
                <a:lnTo>
                  <a:pt x="2489" y="1282"/>
                </a:lnTo>
                <a:lnTo>
                  <a:pt x="3213" y="647"/>
                </a:lnTo>
                <a:close/>
              </a:path>
              <a:path w="38100" h="3175">
                <a:moveTo>
                  <a:pt x="37668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663989" y="957740"/>
            <a:ext cx="41275" cy="28575"/>
          </a:xfrm>
          <a:custGeom>
            <a:avLst/>
            <a:gdLst/>
            <a:ahLst/>
            <a:cxnLst/>
            <a:rect l="l" t="t" r="r" b="b"/>
            <a:pathLst>
              <a:path w="41275" h="28575">
                <a:moveTo>
                  <a:pt x="21310" y="0"/>
                </a:moveTo>
                <a:lnTo>
                  <a:pt x="14757" y="114"/>
                </a:lnTo>
                <a:lnTo>
                  <a:pt x="3949" y="13627"/>
                </a:lnTo>
                <a:lnTo>
                  <a:pt x="1219" y="13131"/>
                </a:lnTo>
                <a:lnTo>
                  <a:pt x="0" y="13131"/>
                </a:lnTo>
                <a:lnTo>
                  <a:pt x="990" y="13842"/>
                </a:lnTo>
                <a:lnTo>
                  <a:pt x="3111" y="14681"/>
                </a:lnTo>
                <a:lnTo>
                  <a:pt x="1435" y="16776"/>
                </a:lnTo>
                <a:lnTo>
                  <a:pt x="6108" y="20142"/>
                </a:lnTo>
                <a:lnTo>
                  <a:pt x="10566" y="24917"/>
                </a:lnTo>
                <a:lnTo>
                  <a:pt x="21640" y="28447"/>
                </a:lnTo>
                <a:lnTo>
                  <a:pt x="28168" y="27736"/>
                </a:lnTo>
                <a:lnTo>
                  <a:pt x="34963" y="28168"/>
                </a:lnTo>
                <a:lnTo>
                  <a:pt x="41173" y="28168"/>
                </a:lnTo>
                <a:lnTo>
                  <a:pt x="41173" y="26365"/>
                </a:lnTo>
                <a:lnTo>
                  <a:pt x="40690" y="25222"/>
                </a:lnTo>
                <a:lnTo>
                  <a:pt x="40500" y="23660"/>
                </a:lnTo>
                <a:lnTo>
                  <a:pt x="22682" y="596"/>
                </a:lnTo>
                <a:lnTo>
                  <a:pt x="2131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9367648" y="79880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2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9420669" y="5834189"/>
            <a:ext cx="27940" cy="31750"/>
          </a:xfrm>
          <a:custGeom>
            <a:avLst/>
            <a:gdLst/>
            <a:ahLst/>
            <a:cxnLst/>
            <a:rect l="l" t="t" r="r" b="b"/>
            <a:pathLst>
              <a:path w="27940" h="31750">
                <a:moveTo>
                  <a:pt x="673" y="825"/>
                </a:moveTo>
                <a:lnTo>
                  <a:pt x="520" y="520"/>
                </a:lnTo>
                <a:lnTo>
                  <a:pt x="241" y="317"/>
                </a:lnTo>
                <a:lnTo>
                  <a:pt x="114" y="0"/>
                </a:lnTo>
                <a:lnTo>
                  <a:pt x="152" y="355"/>
                </a:lnTo>
                <a:lnTo>
                  <a:pt x="406" y="558"/>
                </a:lnTo>
                <a:lnTo>
                  <a:pt x="571" y="825"/>
                </a:lnTo>
                <a:close/>
              </a:path>
              <a:path w="27940" h="31750">
                <a:moveTo>
                  <a:pt x="27647" y="30746"/>
                </a:moveTo>
                <a:lnTo>
                  <a:pt x="27279" y="30340"/>
                </a:lnTo>
                <a:lnTo>
                  <a:pt x="27012" y="30060"/>
                </a:lnTo>
                <a:lnTo>
                  <a:pt x="26644" y="29667"/>
                </a:lnTo>
                <a:lnTo>
                  <a:pt x="26644" y="30086"/>
                </a:lnTo>
                <a:lnTo>
                  <a:pt x="26733" y="30391"/>
                </a:lnTo>
                <a:lnTo>
                  <a:pt x="26720" y="30835"/>
                </a:lnTo>
                <a:lnTo>
                  <a:pt x="26708" y="30962"/>
                </a:lnTo>
                <a:lnTo>
                  <a:pt x="26670" y="31153"/>
                </a:lnTo>
                <a:lnTo>
                  <a:pt x="27025" y="31013"/>
                </a:lnTo>
                <a:lnTo>
                  <a:pt x="27647" y="3074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11862273" y="18112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5">
                <a:moveTo>
                  <a:pt x="558" y="0"/>
                </a:moveTo>
                <a:lnTo>
                  <a:pt x="393" y="88"/>
                </a:lnTo>
                <a:lnTo>
                  <a:pt x="114" y="266"/>
                </a:lnTo>
                <a:lnTo>
                  <a:pt x="25" y="647"/>
                </a:lnTo>
                <a:lnTo>
                  <a:pt x="50" y="990"/>
                </a:lnTo>
                <a:lnTo>
                  <a:pt x="0" y="1358"/>
                </a:lnTo>
                <a:lnTo>
                  <a:pt x="253" y="990"/>
                </a:lnTo>
                <a:lnTo>
                  <a:pt x="596" y="647"/>
                </a:lnTo>
                <a:lnTo>
                  <a:pt x="888" y="279"/>
                </a:lnTo>
                <a:lnTo>
                  <a:pt x="673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11052123" y="109074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152" y="0"/>
                </a:moveTo>
                <a:lnTo>
                  <a:pt x="0" y="342"/>
                </a:lnTo>
                <a:lnTo>
                  <a:pt x="304" y="609"/>
                </a:lnTo>
                <a:lnTo>
                  <a:pt x="1371" y="736"/>
                </a:lnTo>
                <a:lnTo>
                  <a:pt x="863" y="431"/>
                </a:lnTo>
                <a:lnTo>
                  <a:pt x="507" y="203"/>
                </a:lnTo>
                <a:lnTo>
                  <a:pt x="15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10935048" y="68102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0"/>
                </a:moveTo>
                <a:lnTo>
                  <a:pt x="317" y="914"/>
                </a:lnTo>
                <a:lnTo>
                  <a:pt x="838" y="1816"/>
                </a:lnTo>
                <a:lnTo>
                  <a:pt x="1092" y="2743"/>
                </a:lnTo>
                <a:lnTo>
                  <a:pt x="1600" y="2324"/>
                </a:lnTo>
                <a:lnTo>
                  <a:pt x="1447" y="1904"/>
                </a:lnTo>
                <a:lnTo>
                  <a:pt x="1396" y="1473"/>
                </a:lnTo>
                <a:lnTo>
                  <a:pt x="1231" y="1041"/>
                </a:lnTo>
                <a:lnTo>
                  <a:pt x="1155" y="736"/>
                </a:lnTo>
                <a:lnTo>
                  <a:pt x="952" y="355"/>
                </a:lnTo>
                <a:lnTo>
                  <a:pt x="634" y="215"/>
                </a:lnTo>
                <a:lnTo>
                  <a:pt x="317" y="12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12418060" y="3606558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41" y="469"/>
                </a:moveTo>
                <a:lnTo>
                  <a:pt x="76" y="431"/>
                </a:lnTo>
                <a:lnTo>
                  <a:pt x="38" y="596"/>
                </a:lnTo>
                <a:lnTo>
                  <a:pt x="38" y="749"/>
                </a:lnTo>
                <a:lnTo>
                  <a:pt x="76" y="939"/>
                </a:lnTo>
                <a:lnTo>
                  <a:pt x="114" y="736"/>
                </a:lnTo>
                <a:lnTo>
                  <a:pt x="241" y="469"/>
                </a:lnTo>
                <a:close/>
              </a:path>
              <a:path w="634" h="1270">
                <a:moveTo>
                  <a:pt x="533" y="584"/>
                </a:moveTo>
                <a:lnTo>
                  <a:pt x="469" y="381"/>
                </a:lnTo>
                <a:lnTo>
                  <a:pt x="406" y="203"/>
                </a:lnTo>
                <a:lnTo>
                  <a:pt x="342" y="0"/>
                </a:lnTo>
                <a:lnTo>
                  <a:pt x="342" y="177"/>
                </a:lnTo>
                <a:lnTo>
                  <a:pt x="254" y="469"/>
                </a:lnTo>
                <a:lnTo>
                  <a:pt x="431" y="52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12960945" y="35129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50" y="190"/>
                </a:lnTo>
                <a:lnTo>
                  <a:pt x="0" y="495"/>
                </a:lnTo>
                <a:lnTo>
                  <a:pt x="241" y="419"/>
                </a:lnTo>
                <a:lnTo>
                  <a:pt x="368" y="393"/>
                </a:lnTo>
                <a:lnTo>
                  <a:pt x="279" y="253"/>
                </a:lnTo>
                <a:lnTo>
                  <a:pt x="203" y="12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12834904" y="48895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88" y="165"/>
                </a:lnTo>
                <a:lnTo>
                  <a:pt x="190" y="317"/>
                </a:lnTo>
                <a:lnTo>
                  <a:pt x="241" y="114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2874251" y="4156910"/>
            <a:ext cx="3175" cy="8890"/>
          </a:xfrm>
          <a:custGeom>
            <a:avLst/>
            <a:gdLst/>
            <a:ahLst/>
            <a:cxnLst/>
            <a:rect l="l" t="t" r="r" b="b"/>
            <a:pathLst>
              <a:path w="3175" h="8889">
                <a:moveTo>
                  <a:pt x="1562" y="0"/>
                </a:moveTo>
                <a:lnTo>
                  <a:pt x="800" y="1638"/>
                </a:lnTo>
                <a:lnTo>
                  <a:pt x="203" y="3606"/>
                </a:lnTo>
                <a:lnTo>
                  <a:pt x="0" y="6451"/>
                </a:lnTo>
                <a:lnTo>
                  <a:pt x="914" y="7505"/>
                </a:lnTo>
                <a:lnTo>
                  <a:pt x="1816" y="8115"/>
                </a:lnTo>
                <a:lnTo>
                  <a:pt x="2717" y="8813"/>
                </a:lnTo>
                <a:lnTo>
                  <a:pt x="2273" y="6413"/>
                </a:lnTo>
                <a:lnTo>
                  <a:pt x="1892" y="3657"/>
                </a:lnTo>
                <a:lnTo>
                  <a:pt x="156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13046544" y="881150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254" y="0"/>
                </a:moveTo>
                <a:lnTo>
                  <a:pt x="152" y="127"/>
                </a:lnTo>
                <a:lnTo>
                  <a:pt x="88" y="304"/>
                </a:lnTo>
                <a:lnTo>
                  <a:pt x="0" y="431"/>
                </a:lnTo>
                <a:lnTo>
                  <a:pt x="139" y="406"/>
                </a:lnTo>
                <a:lnTo>
                  <a:pt x="317" y="304"/>
                </a:lnTo>
                <a:lnTo>
                  <a:pt x="317" y="152"/>
                </a:lnTo>
                <a:lnTo>
                  <a:pt x="25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995168" y="53013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44" y="0"/>
                </a:moveTo>
                <a:lnTo>
                  <a:pt x="292" y="114"/>
                </a:lnTo>
                <a:lnTo>
                  <a:pt x="152" y="253"/>
                </a:lnTo>
                <a:lnTo>
                  <a:pt x="0" y="368"/>
                </a:lnTo>
                <a:lnTo>
                  <a:pt x="165" y="292"/>
                </a:lnTo>
                <a:lnTo>
                  <a:pt x="304" y="190"/>
                </a:lnTo>
                <a:lnTo>
                  <a:pt x="44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3159967" y="8671133"/>
            <a:ext cx="14604" cy="21590"/>
          </a:xfrm>
          <a:custGeom>
            <a:avLst/>
            <a:gdLst/>
            <a:ahLst/>
            <a:cxnLst/>
            <a:rect l="l" t="t" r="r" b="b"/>
            <a:pathLst>
              <a:path w="14605" h="21590">
                <a:moveTo>
                  <a:pt x="0" y="0"/>
                </a:moveTo>
                <a:lnTo>
                  <a:pt x="2857" y="4787"/>
                </a:lnTo>
                <a:lnTo>
                  <a:pt x="5892" y="10375"/>
                </a:lnTo>
                <a:lnTo>
                  <a:pt x="10756" y="20154"/>
                </a:lnTo>
                <a:lnTo>
                  <a:pt x="9906" y="20840"/>
                </a:lnTo>
                <a:lnTo>
                  <a:pt x="9144" y="20993"/>
                </a:lnTo>
                <a:lnTo>
                  <a:pt x="9359" y="20993"/>
                </a:lnTo>
                <a:lnTo>
                  <a:pt x="11328" y="21259"/>
                </a:lnTo>
                <a:lnTo>
                  <a:pt x="12954" y="20167"/>
                </a:lnTo>
                <a:lnTo>
                  <a:pt x="14605" y="18834"/>
                </a:lnTo>
                <a:lnTo>
                  <a:pt x="12242" y="15062"/>
                </a:lnTo>
                <a:lnTo>
                  <a:pt x="4787" y="1905"/>
                </a:lnTo>
                <a:lnTo>
                  <a:pt x="2565" y="69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10298858" y="421081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2" y="0"/>
                </a:moveTo>
                <a:lnTo>
                  <a:pt x="25" y="279"/>
                </a:lnTo>
                <a:lnTo>
                  <a:pt x="0" y="546"/>
                </a:lnTo>
                <a:lnTo>
                  <a:pt x="25" y="825"/>
                </a:lnTo>
                <a:lnTo>
                  <a:pt x="292" y="635"/>
                </a:lnTo>
                <a:lnTo>
                  <a:pt x="787" y="292"/>
                </a:lnTo>
                <a:lnTo>
                  <a:pt x="495" y="203"/>
                </a:lnTo>
                <a:lnTo>
                  <a:pt x="292" y="88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13105927" y="9448148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533" y="0"/>
                </a:moveTo>
                <a:lnTo>
                  <a:pt x="584" y="203"/>
                </a:lnTo>
                <a:lnTo>
                  <a:pt x="406" y="457"/>
                </a:lnTo>
                <a:lnTo>
                  <a:pt x="203" y="533"/>
                </a:lnTo>
                <a:lnTo>
                  <a:pt x="0" y="685"/>
                </a:lnTo>
                <a:lnTo>
                  <a:pt x="101" y="927"/>
                </a:lnTo>
                <a:lnTo>
                  <a:pt x="228" y="1104"/>
                </a:lnTo>
                <a:lnTo>
                  <a:pt x="330" y="1320"/>
                </a:lnTo>
                <a:lnTo>
                  <a:pt x="444" y="901"/>
                </a:lnTo>
                <a:lnTo>
                  <a:pt x="546" y="546"/>
                </a:lnTo>
                <a:lnTo>
                  <a:pt x="647" y="126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13542909" y="92612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304" y="0"/>
                </a:moveTo>
                <a:lnTo>
                  <a:pt x="0" y="0"/>
                </a:lnTo>
                <a:lnTo>
                  <a:pt x="114" y="139"/>
                </a:lnTo>
                <a:lnTo>
                  <a:pt x="228" y="292"/>
                </a:lnTo>
                <a:lnTo>
                  <a:pt x="342" y="431"/>
                </a:lnTo>
                <a:lnTo>
                  <a:pt x="342" y="292"/>
                </a:lnTo>
                <a:lnTo>
                  <a:pt x="368" y="6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13238849" y="93266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38" y="38"/>
                </a:moveTo>
                <a:close/>
              </a:path>
              <a:path w="634" h="634">
                <a:moveTo>
                  <a:pt x="50" y="165"/>
                </a:moveTo>
                <a:close/>
              </a:path>
              <a:path w="634" h="634">
                <a:moveTo>
                  <a:pt x="76" y="88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13317542" y="8355641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12" y="0"/>
                </a:moveTo>
                <a:lnTo>
                  <a:pt x="0" y="609"/>
                </a:lnTo>
                <a:lnTo>
                  <a:pt x="139" y="863"/>
                </a:lnTo>
                <a:lnTo>
                  <a:pt x="38" y="1689"/>
                </a:lnTo>
                <a:lnTo>
                  <a:pt x="342" y="1739"/>
                </a:lnTo>
                <a:lnTo>
                  <a:pt x="660" y="1727"/>
                </a:lnTo>
                <a:lnTo>
                  <a:pt x="965" y="1765"/>
                </a:lnTo>
                <a:lnTo>
                  <a:pt x="647" y="1181"/>
                </a:lnTo>
                <a:lnTo>
                  <a:pt x="292" y="635"/>
                </a:lnTo>
                <a:lnTo>
                  <a:pt x="1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14452682" y="4054973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2819" y="0"/>
                </a:moveTo>
                <a:lnTo>
                  <a:pt x="1790" y="215"/>
                </a:lnTo>
                <a:lnTo>
                  <a:pt x="965" y="50"/>
                </a:lnTo>
                <a:lnTo>
                  <a:pt x="0" y="177"/>
                </a:lnTo>
                <a:lnTo>
                  <a:pt x="139" y="939"/>
                </a:lnTo>
                <a:lnTo>
                  <a:pt x="368" y="1651"/>
                </a:lnTo>
                <a:lnTo>
                  <a:pt x="393" y="2489"/>
                </a:lnTo>
                <a:lnTo>
                  <a:pt x="1206" y="1663"/>
                </a:lnTo>
                <a:lnTo>
                  <a:pt x="1981" y="800"/>
                </a:lnTo>
                <a:lnTo>
                  <a:pt x="281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14956471" y="4505207"/>
            <a:ext cx="4445" cy="1905"/>
          </a:xfrm>
          <a:custGeom>
            <a:avLst/>
            <a:gdLst/>
            <a:ahLst/>
            <a:cxnLst/>
            <a:rect l="l" t="t" r="r" b="b"/>
            <a:pathLst>
              <a:path w="4444" h="1904">
                <a:moveTo>
                  <a:pt x="1358" y="0"/>
                </a:moveTo>
                <a:lnTo>
                  <a:pt x="0" y="114"/>
                </a:lnTo>
                <a:lnTo>
                  <a:pt x="1155" y="1041"/>
                </a:lnTo>
                <a:lnTo>
                  <a:pt x="2641" y="1485"/>
                </a:lnTo>
                <a:lnTo>
                  <a:pt x="4419" y="1498"/>
                </a:lnTo>
                <a:lnTo>
                  <a:pt x="4356" y="1092"/>
                </a:lnTo>
                <a:lnTo>
                  <a:pt x="4305" y="698"/>
                </a:lnTo>
                <a:lnTo>
                  <a:pt x="4241" y="292"/>
                </a:lnTo>
                <a:lnTo>
                  <a:pt x="2819" y="228"/>
                </a:lnTo>
                <a:lnTo>
                  <a:pt x="135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11345621" y="442024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57" y="0"/>
                </a:moveTo>
                <a:lnTo>
                  <a:pt x="152" y="279"/>
                </a:lnTo>
                <a:lnTo>
                  <a:pt x="0" y="406"/>
                </a:lnTo>
                <a:lnTo>
                  <a:pt x="215" y="558"/>
                </a:lnTo>
                <a:lnTo>
                  <a:pt x="444" y="736"/>
                </a:lnTo>
                <a:lnTo>
                  <a:pt x="660" y="889"/>
                </a:lnTo>
                <a:lnTo>
                  <a:pt x="596" y="571"/>
                </a:lnTo>
                <a:lnTo>
                  <a:pt x="520" y="304"/>
                </a:lnTo>
                <a:lnTo>
                  <a:pt x="45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520862" y="45342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0"/>
                </a:moveTo>
                <a:lnTo>
                  <a:pt x="139" y="190"/>
                </a:lnTo>
                <a:lnTo>
                  <a:pt x="292" y="317"/>
                </a:lnTo>
                <a:lnTo>
                  <a:pt x="419" y="495"/>
                </a:lnTo>
                <a:lnTo>
                  <a:pt x="317" y="228"/>
                </a:lnTo>
                <a:lnTo>
                  <a:pt x="152" y="190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11346136" y="4429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52" y="0"/>
                </a:moveTo>
                <a:lnTo>
                  <a:pt x="101" y="152"/>
                </a:lnTo>
                <a:lnTo>
                  <a:pt x="0" y="355"/>
                </a:lnTo>
                <a:lnTo>
                  <a:pt x="139" y="215"/>
                </a:lnTo>
                <a:lnTo>
                  <a:pt x="165" y="3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12041975" y="1262942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5">
                <a:moveTo>
                  <a:pt x="5130" y="0"/>
                </a:moveTo>
                <a:lnTo>
                  <a:pt x="2159" y="1320"/>
                </a:lnTo>
                <a:lnTo>
                  <a:pt x="406" y="3225"/>
                </a:lnTo>
                <a:lnTo>
                  <a:pt x="0" y="5588"/>
                </a:lnTo>
                <a:lnTo>
                  <a:pt x="1397" y="3886"/>
                </a:lnTo>
                <a:lnTo>
                  <a:pt x="3175" y="1993"/>
                </a:lnTo>
                <a:lnTo>
                  <a:pt x="513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10332577" y="352314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5219" y="0"/>
                </a:moveTo>
                <a:lnTo>
                  <a:pt x="4317" y="292"/>
                </a:lnTo>
                <a:lnTo>
                  <a:pt x="3416" y="381"/>
                </a:lnTo>
                <a:lnTo>
                  <a:pt x="2514" y="736"/>
                </a:lnTo>
                <a:lnTo>
                  <a:pt x="1727" y="1600"/>
                </a:lnTo>
                <a:lnTo>
                  <a:pt x="838" y="2197"/>
                </a:lnTo>
                <a:lnTo>
                  <a:pt x="0" y="2984"/>
                </a:lnTo>
                <a:lnTo>
                  <a:pt x="1600" y="5105"/>
                </a:lnTo>
                <a:lnTo>
                  <a:pt x="3352" y="6286"/>
                </a:lnTo>
                <a:lnTo>
                  <a:pt x="5219" y="6819"/>
                </a:lnTo>
                <a:lnTo>
                  <a:pt x="5156" y="4432"/>
                </a:lnTo>
                <a:lnTo>
                  <a:pt x="5168" y="2184"/>
                </a:lnTo>
                <a:lnTo>
                  <a:pt x="521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444631" y="878460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4">
                <a:moveTo>
                  <a:pt x="3086" y="0"/>
                </a:moveTo>
                <a:lnTo>
                  <a:pt x="1993" y="4178"/>
                </a:lnTo>
                <a:lnTo>
                  <a:pt x="990" y="7594"/>
                </a:lnTo>
                <a:lnTo>
                  <a:pt x="0" y="10325"/>
                </a:lnTo>
                <a:lnTo>
                  <a:pt x="1536" y="10159"/>
                </a:lnTo>
                <a:lnTo>
                  <a:pt x="4635" y="9791"/>
                </a:lnTo>
                <a:lnTo>
                  <a:pt x="4724" y="5359"/>
                </a:lnTo>
                <a:lnTo>
                  <a:pt x="4051" y="2400"/>
                </a:lnTo>
                <a:lnTo>
                  <a:pt x="308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792649" y="76604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50" y="0"/>
                </a:move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222064" y="14077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0"/>
                </a:moveTo>
                <a:lnTo>
                  <a:pt x="12" y="215"/>
                </a:lnTo>
                <a:lnTo>
                  <a:pt x="50" y="63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260319" y="4467603"/>
            <a:ext cx="1270" cy="5715"/>
          </a:xfrm>
          <a:custGeom>
            <a:avLst/>
            <a:gdLst/>
            <a:ahLst/>
            <a:cxnLst/>
            <a:rect l="l" t="t" r="r" b="b"/>
            <a:pathLst>
              <a:path w="1270" h="5714">
                <a:moveTo>
                  <a:pt x="0" y="0"/>
                </a:moveTo>
                <a:lnTo>
                  <a:pt x="279" y="1739"/>
                </a:lnTo>
                <a:lnTo>
                  <a:pt x="482" y="3543"/>
                </a:lnTo>
                <a:lnTo>
                  <a:pt x="736" y="5295"/>
                </a:lnTo>
                <a:lnTo>
                  <a:pt x="914" y="3530"/>
                </a:lnTo>
                <a:lnTo>
                  <a:pt x="774" y="1778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489896" y="4520961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4787" y="0"/>
                </a:moveTo>
                <a:lnTo>
                  <a:pt x="3111" y="889"/>
                </a:lnTo>
                <a:lnTo>
                  <a:pt x="1612" y="1460"/>
                </a:lnTo>
                <a:lnTo>
                  <a:pt x="0" y="2222"/>
                </a:lnTo>
                <a:lnTo>
                  <a:pt x="457" y="2946"/>
                </a:lnTo>
                <a:lnTo>
                  <a:pt x="965" y="3556"/>
                </a:lnTo>
                <a:lnTo>
                  <a:pt x="1397" y="4330"/>
                </a:lnTo>
                <a:lnTo>
                  <a:pt x="3467" y="1663"/>
                </a:lnTo>
                <a:lnTo>
                  <a:pt x="47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14937499" y="43352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3" y="0"/>
                </a:moveTo>
                <a:lnTo>
                  <a:pt x="88" y="63"/>
                </a:lnTo>
                <a:lnTo>
                  <a:pt x="50" y="203"/>
                </a:lnTo>
                <a:lnTo>
                  <a:pt x="165" y="355"/>
                </a:lnTo>
                <a:lnTo>
                  <a:pt x="228" y="127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14277542" y="37287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52" y="279"/>
                </a:lnTo>
                <a:lnTo>
                  <a:pt x="127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10630613" y="547306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40">
                <a:moveTo>
                  <a:pt x="2844" y="0"/>
                </a:moveTo>
                <a:lnTo>
                  <a:pt x="1803" y="279"/>
                </a:lnTo>
                <a:lnTo>
                  <a:pt x="1143" y="863"/>
                </a:lnTo>
                <a:lnTo>
                  <a:pt x="0" y="1079"/>
                </a:lnTo>
                <a:lnTo>
                  <a:pt x="698" y="1409"/>
                </a:lnTo>
                <a:lnTo>
                  <a:pt x="1333" y="1663"/>
                </a:lnTo>
                <a:lnTo>
                  <a:pt x="2019" y="1968"/>
                </a:lnTo>
                <a:lnTo>
                  <a:pt x="2184" y="1651"/>
                </a:lnTo>
                <a:lnTo>
                  <a:pt x="2120" y="1409"/>
                </a:lnTo>
                <a:lnTo>
                  <a:pt x="2514" y="736"/>
                </a:lnTo>
                <a:lnTo>
                  <a:pt x="2654" y="342"/>
                </a:lnTo>
                <a:lnTo>
                  <a:pt x="2844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10696455" y="476276"/>
            <a:ext cx="635" cy="3175"/>
          </a:xfrm>
          <a:custGeom>
            <a:avLst/>
            <a:gdLst/>
            <a:ahLst/>
            <a:cxnLst/>
            <a:rect l="l" t="t" r="r" b="b"/>
            <a:pathLst>
              <a:path w="634" h="3175">
                <a:moveTo>
                  <a:pt x="482" y="0"/>
                </a:moveTo>
                <a:lnTo>
                  <a:pt x="355" y="990"/>
                </a:lnTo>
                <a:lnTo>
                  <a:pt x="88" y="1841"/>
                </a:lnTo>
                <a:lnTo>
                  <a:pt x="0" y="2857"/>
                </a:lnTo>
                <a:lnTo>
                  <a:pt x="177" y="3048"/>
                </a:lnTo>
                <a:lnTo>
                  <a:pt x="330" y="2146"/>
                </a:lnTo>
                <a:lnTo>
                  <a:pt x="444" y="1244"/>
                </a:lnTo>
                <a:lnTo>
                  <a:pt x="546" y="304"/>
                </a:lnTo>
                <a:lnTo>
                  <a:pt x="508" y="10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12723371" y="10393905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40">
                <a:moveTo>
                  <a:pt x="2120" y="0"/>
                </a:moveTo>
                <a:lnTo>
                  <a:pt x="1333" y="533"/>
                </a:lnTo>
                <a:lnTo>
                  <a:pt x="825" y="1219"/>
                </a:lnTo>
                <a:lnTo>
                  <a:pt x="0" y="1727"/>
                </a:lnTo>
                <a:lnTo>
                  <a:pt x="685" y="1955"/>
                </a:lnTo>
                <a:lnTo>
                  <a:pt x="1333" y="2057"/>
                </a:lnTo>
                <a:lnTo>
                  <a:pt x="2006" y="2260"/>
                </a:lnTo>
                <a:lnTo>
                  <a:pt x="1981" y="1524"/>
                </a:lnTo>
                <a:lnTo>
                  <a:pt x="2044" y="774"/>
                </a:lnTo>
                <a:lnTo>
                  <a:pt x="212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774233" y="4372359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1587" y="0"/>
                </a:moveTo>
                <a:lnTo>
                  <a:pt x="0" y="165"/>
                </a:lnTo>
                <a:lnTo>
                  <a:pt x="901" y="1041"/>
                </a:lnTo>
                <a:lnTo>
                  <a:pt x="1993" y="2031"/>
                </a:lnTo>
                <a:lnTo>
                  <a:pt x="2781" y="2882"/>
                </a:lnTo>
                <a:lnTo>
                  <a:pt x="2438" y="1015"/>
                </a:lnTo>
                <a:lnTo>
                  <a:pt x="158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70752" y="34289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38" y="215"/>
                </a:lnTo>
                <a:lnTo>
                  <a:pt x="63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7852283" y="3243173"/>
            <a:ext cx="31115" cy="13970"/>
          </a:xfrm>
          <a:custGeom>
            <a:avLst/>
            <a:gdLst/>
            <a:ahLst/>
            <a:cxnLst/>
            <a:rect l="l" t="t" r="r" b="b"/>
            <a:pathLst>
              <a:path w="31115" h="13970">
                <a:moveTo>
                  <a:pt x="4432" y="1371"/>
                </a:moveTo>
                <a:lnTo>
                  <a:pt x="3378" y="977"/>
                </a:lnTo>
                <a:lnTo>
                  <a:pt x="2413" y="533"/>
                </a:lnTo>
                <a:lnTo>
                  <a:pt x="1574" y="0"/>
                </a:lnTo>
                <a:lnTo>
                  <a:pt x="1054" y="1866"/>
                </a:lnTo>
                <a:lnTo>
                  <a:pt x="520" y="3098"/>
                </a:lnTo>
                <a:lnTo>
                  <a:pt x="0" y="5143"/>
                </a:lnTo>
                <a:lnTo>
                  <a:pt x="1485" y="3594"/>
                </a:lnTo>
                <a:lnTo>
                  <a:pt x="2959" y="2654"/>
                </a:lnTo>
                <a:lnTo>
                  <a:pt x="4432" y="1371"/>
                </a:lnTo>
                <a:close/>
              </a:path>
              <a:path w="31115" h="13970">
                <a:moveTo>
                  <a:pt x="30835" y="13195"/>
                </a:moveTo>
                <a:lnTo>
                  <a:pt x="30607" y="13246"/>
                </a:lnTo>
                <a:lnTo>
                  <a:pt x="30708" y="13373"/>
                </a:lnTo>
                <a:lnTo>
                  <a:pt x="30835" y="1327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7971589" y="34293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5" y="139"/>
                </a:lnTo>
                <a:lnTo>
                  <a:pt x="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12331482" y="103293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380" y="0"/>
                </a:moveTo>
                <a:lnTo>
                  <a:pt x="241" y="12"/>
                </a:lnTo>
                <a:lnTo>
                  <a:pt x="0" y="12"/>
                </a:lnTo>
                <a:lnTo>
                  <a:pt x="0" y="152"/>
                </a:lnTo>
                <a:lnTo>
                  <a:pt x="266" y="8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7937038" y="1341443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40">
                <a:moveTo>
                  <a:pt x="1282" y="0"/>
                </a:moveTo>
                <a:lnTo>
                  <a:pt x="1244" y="152"/>
                </a:lnTo>
                <a:lnTo>
                  <a:pt x="0" y="152"/>
                </a:lnTo>
                <a:lnTo>
                  <a:pt x="774" y="939"/>
                </a:lnTo>
                <a:lnTo>
                  <a:pt x="1777" y="1219"/>
                </a:lnTo>
                <a:lnTo>
                  <a:pt x="2463" y="2235"/>
                </a:lnTo>
                <a:lnTo>
                  <a:pt x="2057" y="1536"/>
                </a:lnTo>
                <a:lnTo>
                  <a:pt x="1752" y="1041"/>
                </a:lnTo>
                <a:lnTo>
                  <a:pt x="1333" y="292"/>
                </a:lnTo>
                <a:lnTo>
                  <a:pt x="1333" y="101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686374" y="6682236"/>
            <a:ext cx="12700" cy="13335"/>
          </a:xfrm>
          <a:custGeom>
            <a:avLst/>
            <a:gdLst/>
            <a:ahLst/>
            <a:cxnLst/>
            <a:rect l="l" t="t" r="r" b="b"/>
            <a:pathLst>
              <a:path w="12700" h="13334">
                <a:moveTo>
                  <a:pt x="0" y="0"/>
                </a:moveTo>
                <a:lnTo>
                  <a:pt x="2209" y="3327"/>
                </a:lnTo>
                <a:lnTo>
                  <a:pt x="8585" y="13220"/>
                </a:lnTo>
                <a:lnTo>
                  <a:pt x="10007" y="12700"/>
                </a:lnTo>
                <a:lnTo>
                  <a:pt x="11303" y="11760"/>
                </a:lnTo>
                <a:lnTo>
                  <a:pt x="12255" y="9702"/>
                </a:lnTo>
                <a:lnTo>
                  <a:pt x="8318" y="3860"/>
                </a:lnTo>
                <a:lnTo>
                  <a:pt x="4203" y="1143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010893" y="5982779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139" y="2032"/>
                </a:moveTo>
                <a:lnTo>
                  <a:pt x="0" y="2032"/>
                </a:lnTo>
                <a:lnTo>
                  <a:pt x="25" y="2171"/>
                </a:lnTo>
                <a:lnTo>
                  <a:pt x="139" y="2032"/>
                </a:lnTo>
                <a:close/>
              </a:path>
              <a:path w="1904" h="2539">
                <a:moveTo>
                  <a:pt x="1447" y="1778"/>
                </a:moveTo>
                <a:lnTo>
                  <a:pt x="1320" y="1181"/>
                </a:lnTo>
                <a:lnTo>
                  <a:pt x="1206" y="584"/>
                </a:lnTo>
                <a:lnTo>
                  <a:pt x="1104" y="0"/>
                </a:lnTo>
                <a:lnTo>
                  <a:pt x="838" y="698"/>
                </a:lnTo>
                <a:lnTo>
                  <a:pt x="444" y="1257"/>
                </a:lnTo>
                <a:lnTo>
                  <a:pt x="203" y="1968"/>
                </a:lnTo>
                <a:lnTo>
                  <a:pt x="1447" y="1778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10809098" y="203428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17" y="0"/>
                </a:moveTo>
                <a:lnTo>
                  <a:pt x="0" y="681"/>
                </a:lnTo>
                <a:lnTo>
                  <a:pt x="444" y="364"/>
                </a:lnTo>
                <a:lnTo>
                  <a:pt x="717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8694135" y="677548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5">
                <a:moveTo>
                  <a:pt x="0" y="0"/>
                </a:moveTo>
                <a:lnTo>
                  <a:pt x="3365" y="4432"/>
                </a:lnTo>
                <a:lnTo>
                  <a:pt x="6921" y="9347"/>
                </a:lnTo>
                <a:lnTo>
                  <a:pt x="16471" y="23101"/>
                </a:lnTo>
                <a:lnTo>
                  <a:pt x="19977" y="21209"/>
                </a:lnTo>
                <a:lnTo>
                  <a:pt x="22986" y="16967"/>
                </a:lnTo>
                <a:lnTo>
                  <a:pt x="19888" y="15405"/>
                </a:lnTo>
                <a:lnTo>
                  <a:pt x="15760" y="10756"/>
                </a:lnTo>
                <a:lnTo>
                  <a:pt x="0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8946146" y="8686127"/>
            <a:ext cx="5080" cy="13970"/>
          </a:xfrm>
          <a:custGeom>
            <a:avLst/>
            <a:gdLst/>
            <a:ahLst/>
            <a:cxnLst/>
            <a:rect l="l" t="t" r="r" b="b"/>
            <a:pathLst>
              <a:path w="5079" h="13970">
                <a:moveTo>
                  <a:pt x="3302" y="8204"/>
                </a:moveTo>
                <a:lnTo>
                  <a:pt x="3213" y="7848"/>
                </a:lnTo>
                <a:lnTo>
                  <a:pt x="2451" y="5549"/>
                </a:lnTo>
                <a:lnTo>
                  <a:pt x="2032" y="3175"/>
                </a:lnTo>
                <a:lnTo>
                  <a:pt x="1460" y="1841"/>
                </a:lnTo>
                <a:lnTo>
                  <a:pt x="711" y="977"/>
                </a:lnTo>
                <a:lnTo>
                  <a:pt x="0" y="0"/>
                </a:lnTo>
                <a:lnTo>
                  <a:pt x="1879" y="4152"/>
                </a:lnTo>
                <a:lnTo>
                  <a:pt x="3302" y="8204"/>
                </a:lnTo>
                <a:close/>
              </a:path>
              <a:path w="5079" h="13970">
                <a:moveTo>
                  <a:pt x="3644" y="9448"/>
                </a:moveTo>
                <a:lnTo>
                  <a:pt x="3454" y="8610"/>
                </a:lnTo>
                <a:lnTo>
                  <a:pt x="3302" y="8204"/>
                </a:lnTo>
                <a:lnTo>
                  <a:pt x="3644" y="9448"/>
                </a:lnTo>
                <a:close/>
              </a:path>
              <a:path w="5079" h="13970">
                <a:moveTo>
                  <a:pt x="3987" y="10934"/>
                </a:moveTo>
                <a:lnTo>
                  <a:pt x="3848" y="10172"/>
                </a:lnTo>
                <a:lnTo>
                  <a:pt x="3644" y="9448"/>
                </a:lnTo>
                <a:lnTo>
                  <a:pt x="3987" y="10934"/>
                </a:lnTo>
                <a:close/>
              </a:path>
              <a:path w="5079" h="13970">
                <a:moveTo>
                  <a:pt x="4889" y="13779"/>
                </a:moveTo>
                <a:lnTo>
                  <a:pt x="4800" y="13474"/>
                </a:lnTo>
                <a:lnTo>
                  <a:pt x="4724" y="13157"/>
                </a:lnTo>
                <a:lnTo>
                  <a:pt x="4622" y="12852"/>
                </a:lnTo>
                <a:lnTo>
                  <a:pt x="4610" y="13042"/>
                </a:lnTo>
                <a:lnTo>
                  <a:pt x="4610" y="13233"/>
                </a:lnTo>
                <a:lnTo>
                  <a:pt x="4597" y="13360"/>
                </a:lnTo>
                <a:lnTo>
                  <a:pt x="4445" y="12077"/>
                </a:lnTo>
                <a:lnTo>
                  <a:pt x="4102" y="11404"/>
                </a:lnTo>
                <a:lnTo>
                  <a:pt x="4584" y="13449"/>
                </a:lnTo>
                <a:lnTo>
                  <a:pt x="4686" y="13576"/>
                </a:lnTo>
                <a:lnTo>
                  <a:pt x="4889" y="1377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023384" y="6675363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40">
                <a:moveTo>
                  <a:pt x="2768" y="0"/>
                </a:moveTo>
                <a:lnTo>
                  <a:pt x="1854" y="622"/>
                </a:lnTo>
                <a:lnTo>
                  <a:pt x="939" y="1219"/>
                </a:lnTo>
                <a:lnTo>
                  <a:pt x="0" y="1765"/>
                </a:lnTo>
                <a:lnTo>
                  <a:pt x="88" y="1968"/>
                </a:lnTo>
                <a:lnTo>
                  <a:pt x="888" y="1625"/>
                </a:lnTo>
                <a:lnTo>
                  <a:pt x="1612" y="1016"/>
                </a:lnTo>
                <a:lnTo>
                  <a:pt x="2463" y="228"/>
                </a:lnTo>
                <a:lnTo>
                  <a:pt x="2616" y="139"/>
                </a:lnTo>
                <a:lnTo>
                  <a:pt x="276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8712581" y="6731269"/>
            <a:ext cx="59055" cy="49530"/>
          </a:xfrm>
          <a:custGeom>
            <a:avLst/>
            <a:gdLst/>
            <a:ahLst/>
            <a:cxnLst/>
            <a:rect l="l" t="t" r="r" b="b"/>
            <a:pathLst>
              <a:path w="59054" h="49529">
                <a:moveTo>
                  <a:pt x="38235" y="0"/>
                </a:moveTo>
                <a:lnTo>
                  <a:pt x="29108" y="1253"/>
                </a:lnTo>
                <a:lnTo>
                  <a:pt x="23327" y="4163"/>
                </a:lnTo>
                <a:lnTo>
                  <a:pt x="19491" y="7547"/>
                </a:lnTo>
                <a:lnTo>
                  <a:pt x="18146" y="12763"/>
                </a:lnTo>
                <a:lnTo>
                  <a:pt x="19837" y="21167"/>
                </a:lnTo>
                <a:lnTo>
                  <a:pt x="13296" y="22856"/>
                </a:lnTo>
                <a:lnTo>
                  <a:pt x="5892" y="17255"/>
                </a:lnTo>
                <a:lnTo>
                  <a:pt x="0" y="25650"/>
                </a:lnTo>
                <a:lnTo>
                  <a:pt x="13182" y="49221"/>
                </a:lnTo>
                <a:lnTo>
                  <a:pt x="14338" y="49018"/>
                </a:lnTo>
                <a:lnTo>
                  <a:pt x="16090" y="48357"/>
                </a:lnTo>
                <a:lnTo>
                  <a:pt x="22122" y="44296"/>
                </a:lnTo>
                <a:lnTo>
                  <a:pt x="23831" y="38175"/>
                </a:lnTo>
                <a:lnTo>
                  <a:pt x="22731" y="30716"/>
                </a:lnTo>
                <a:lnTo>
                  <a:pt x="19888" y="21230"/>
                </a:lnTo>
                <a:lnTo>
                  <a:pt x="52857" y="39950"/>
                </a:lnTo>
                <a:lnTo>
                  <a:pt x="58673" y="34108"/>
                </a:lnTo>
                <a:lnTo>
                  <a:pt x="54686" y="28202"/>
                </a:lnTo>
                <a:lnTo>
                  <a:pt x="53263" y="22322"/>
                </a:lnTo>
                <a:lnTo>
                  <a:pt x="53784" y="21268"/>
                </a:lnTo>
                <a:lnTo>
                  <a:pt x="53492" y="21243"/>
                </a:lnTo>
                <a:lnTo>
                  <a:pt x="53212" y="21090"/>
                </a:lnTo>
                <a:lnTo>
                  <a:pt x="52933" y="21078"/>
                </a:lnTo>
                <a:lnTo>
                  <a:pt x="53530" y="20455"/>
                </a:lnTo>
                <a:lnTo>
                  <a:pt x="53289" y="20697"/>
                </a:lnTo>
                <a:lnTo>
                  <a:pt x="53060" y="20722"/>
                </a:lnTo>
                <a:lnTo>
                  <a:pt x="52819" y="20925"/>
                </a:lnTo>
                <a:lnTo>
                  <a:pt x="44116" y="4941"/>
                </a:lnTo>
                <a:lnTo>
                  <a:pt x="38235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8851392" y="7772158"/>
            <a:ext cx="635" cy="2540"/>
          </a:xfrm>
          <a:custGeom>
            <a:avLst/>
            <a:gdLst/>
            <a:ahLst/>
            <a:cxnLst/>
            <a:rect l="l" t="t" r="r" b="b"/>
            <a:pathLst>
              <a:path w="634" h="2540">
                <a:moveTo>
                  <a:pt x="495" y="2209"/>
                </a:moveTo>
                <a:lnTo>
                  <a:pt x="444" y="1943"/>
                </a:lnTo>
                <a:lnTo>
                  <a:pt x="431" y="1803"/>
                </a:lnTo>
                <a:lnTo>
                  <a:pt x="469" y="1206"/>
                </a:lnTo>
                <a:lnTo>
                  <a:pt x="444" y="609"/>
                </a:lnTo>
                <a:lnTo>
                  <a:pt x="469" y="0"/>
                </a:lnTo>
                <a:lnTo>
                  <a:pt x="355" y="203"/>
                </a:lnTo>
                <a:lnTo>
                  <a:pt x="203" y="419"/>
                </a:lnTo>
                <a:lnTo>
                  <a:pt x="88" y="622"/>
                </a:lnTo>
                <a:lnTo>
                  <a:pt x="0" y="469"/>
                </a:lnTo>
                <a:lnTo>
                  <a:pt x="38" y="596"/>
                </a:lnTo>
                <a:lnTo>
                  <a:pt x="88" y="812"/>
                </a:lnTo>
                <a:lnTo>
                  <a:pt x="165" y="1117"/>
                </a:lnTo>
                <a:lnTo>
                  <a:pt x="266" y="1473"/>
                </a:lnTo>
                <a:lnTo>
                  <a:pt x="368" y="1854"/>
                </a:lnTo>
                <a:lnTo>
                  <a:pt x="495" y="2209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13550231" y="32471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101" y="0"/>
                </a:lnTo>
                <a:lnTo>
                  <a:pt x="25" y="241"/>
                </a:lnTo>
                <a:lnTo>
                  <a:pt x="203" y="139"/>
                </a:lnTo>
                <a:lnTo>
                  <a:pt x="26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13225257" y="75952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52" y="0"/>
                </a:moveTo>
                <a:lnTo>
                  <a:pt x="50" y="139"/>
                </a:lnTo>
                <a:lnTo>
                  <a:pt x="38" y="292"/>
                </a:lnTo>
                <a:lnTo>
                  <a:pt x="190" y="381"/>
                </a:lnTo>
                <a:lnTo>
                  <a:pt x="406" y="533"/>
                </a:lnTo>
                <a:lnTo>
                  <a:pt x="317" y="342"/>
                </a:lnTo>
                <a:lnTo>
                  <a:pt x="241" y="165"/>
                </a:lnTo>
                <a:lnTo>
                  <a:pt x="152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13553422" y="1035927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5">
                <a:moveTo>
                  <a:pt x="1409" y="0"/>
                </a:moveTo>
                <a:lnTo>
                  <a:pt x="965" y="1130"/>
                </a:lnTo>
                <a:lnTo>
                  <a:pt x="508" y="2159"/>
                </a:lnTo>
                <a:lnTo>
                  <a:pt x="0" y="3073"/>
                </a:lnTo>
                <a:lnTo>
                  <a:pt x="1790" y="3771"/>
                </a:lnTo>
                <a:lnTo>
                  <a:pt x="3505" y="4457"/>
                </a:lnTo>
                <a:lnTo>
                  <a:pt x="5334" y="5143"/>
                </a:lnTo>
                <a:lnTo>
                  <a:pt x="3860" y="3441"/>
                </a:lnTo>
                <a:lnTo>
                  <a:pt x="2692" y="1714"/>
                </a:lnTo>
                <a:lnTo>
                  <a:pt x="1409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14590700" y="1553939"/>
            <a:ext cx="8255" cy="8890"/>
          </a:xfrm>
          <a:custGeom>
            <a:avLst/>
            <a:gdLst/>
            <a:ahLst/>
            <a:cxnLst/>
            <a:rect l="l" t="t" r="r" b="b"/>
            <a:pathLst>
              <a:path w="8255" h="8890">
                <a:moveTo>
                  <a:pt x="2476" y="0"/>
                </a:moveTo>
                <a:lnTo>
                  <a:pt x="1917" y="2514"/>
                </a:lnTo>
                <a:lnTo>
                  <a:pt x="1041" y="5499"/>
                </a:lnTo>
                <a:lnTo>
                  <a:pt x="0" y="8801"/>
                </a:lnTo>
                <a:lnTo>
                  <a:pt x="2692" y="8686"/>
                </a:lnTo>
                <a:lnTo>
                  <a:pt x="5372" y="7924"/>
                </a:lnTo>
                <a:lnTo>
                  <a:pt x="7975" y="5168"/>
                </a:lnTo>
                <a:lnTo>
                  <a:pt x="6197" y="3086"/>
                </a:lnTo>
                <a:lnTo>
                  <a:pt x="4330" y="1612"/>
                </a:lnTo>
                <a:lnTo>
                  <a:pt x="2476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13510190" y="9747997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368" y="0"/>
                </a:moveTo>
                <a:lnTo>
                  <a:pt x="12" y="0"/>
                </a:lnTo>
                <a:lnTo>
                  <a:pt x="228" y="647"/>
                </a:lnTo>
                <a:lnTo>
                  <a:pt x="533" y="1142"/>
                </a:lnTo>
                <a:lnTo>
                  <a:pt x="774" y="1739"/>
                </a:lnTo>
                <a:lnTo>
                  <a:pt x="888" y="1142"/>
                </a:lnTo>
                <a:lnTo>
                  <a:pt x="927" y="647"/>
                </a:lnTo>
                <a:lnTo>
                  <a:pt x="1066" y="12"/>
                </a:lnTo>
                <a:lnTo>
                  <a:pt x="711" y="12"/>
                </a:lnTo>
                <a:lnTo>
                  <a:pt x="368" y="0"/>
                </a:lnTo>
                <a:close/>
              </a:path>
            </a:pathLst>
          </a:custGeom>
          <a:solidFill>
            <a:srgbClr val="D7D7D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5" name="object 435"/>
          <p:cNvGrpSpPr/>
          <p:nvPr/>
        </p:nvGrpSpPr>
        <p:grpSpPr>
          <a:xfrm>
            <a:off x="15839" y="1903"/>
            <a:ext cx="15096490" cy="10692130"/>
            <a:chOff x="15839" y="1903"/>
            <a:chExt cx="15096490" cy="10692130"/>
          </a:xfrm>
        </p:grpSpPr>
        <p:sp>
          <p:nvSpPr>
            <p:cNvPr id="436" name="object 436"/>
            <p:cNvSpPr/>
            <p:nvPr/>
          </p:nvSpPr>
          <p:spPr>
            <a:xfrm>
              <a:off x="13960120" y="377545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38" y="50"/>
                  </a:moveTo>
                  <a:close/>
                </a:path>
                <a:path w="634" h="635">
                  <a:moveTo>
                    <a:pt x="177" y="88"/>
                  </a:moveTo>
                  <a:lnTo>
                    <a:pt x="101" y="254"/>
                  </a:lnTo>
                  <a:lnTo>
                    <a:pt x="177" y="88"/>
                  </a:lnTo>
                  <a:close/>
                </a:path>
              </a:pathLst>
            </a:custGeom>
            <a:solidFill>
              <a:srgbClr val="D7D7D7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7" name="object 43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839" y="1903"/>
              <a:ext cx="15095791" cy="10691594"/>
            </a:xfrm>
            <a:prstGeom prst="rect">
              <a:avLst/>
            </a:prstGeom>
          </p:spPr>
        </p:pic>
        <p:sp>
          <p:nvSpPr>
            <p:cNvPr id="438" name="object 438"/>
            <p:cNvSpPr/>
            <p:nvPr/>
          </p:nvSpPr>
          <p:spPr>
            <a:xfrm>
              <a:off x="7728293" y="930084"/>
              <a:ext cx="7362190" cy="9714230"/>
            </a:xfrm>
            <a:custGeom>
              <a:avLst/>
              <a:gdLst/>
              <a:ahLst/>
              <a:cxnLst/>
              <a:rect l="l" t="t" r="r" b="b"/>
              <a:pathLst>
                <a:path w="7362190" h="9714230">
                  <a:moveTo>
                    <a:pt x="5575" y="3090087"/>
                  </a:moveTo>
                  <a:lnTo>
                    <a:pt x="3708" y="3089059"/>
                  </a:lnTo>
                  <a:lnTo>
                    <a:pt x="2044" y="3088398"/>
                  </a:lnTo>
                  <a:lnTo>
                    <a:pt x="0" y="3087014"/>
                  </a:lnTo>
                  <a:lnTo>
                    <a:pt x="1346" y="3088411"/>
                  </a:lnTo>
                  <a:lnTo>
                    <a:pt x="2679" y="3089554"/>
                  </a:lnTo>
                  <a:lnTo>
                    <a:pt x="4013" y="3090799"/>
                  </a:lnTo>
                  <a:lnTo>
                    <a:pt x="4533" y="3090545"/>
                  </a:lnTo>
                  <a:lnTo>
                    <a:pt x="5575" y="3090087"/>
                  </a:lnTo>
                  <a:close/>
                </a:path>
                <a:path w="7362190" h="9714230">
                  <a:moveTo>
                    <a:pt x="137185" y="7900517"/>
                  </a:moveTo>
                  <a:lnTo>
                    <a:pt x="136867" y="7900035"/>
                  </a:lnTo>
                  <a:lnTo>
                    <a:pt x="136525" y="7899501"/>
                  </a:lnTo>
                  <a:lnTo>
                    <a:pt x="136207" y="7899019"/>
                  </a:lnTo>
                  <a:lnTo>
                    <a:pt x="136461" y="7899603"/>
                  </a:lnTo>
                  <a:lnTo>
                    <a:pt x="136575" y="7900302"/>
                  </a:lnTo>
                  <a:lnTo>
                    <a:pt x="136804" y="7900911"/>
                  </a:lnTo>
                  <a:lnTo>
                    <a:pt x="136931" y="7900746"/>
                  </a:lnTo>
                  <a:lnTo>
                    <a:pt x="137071" y="7900683"/>
                  </a:lnTo>
                  <a:lnTo>
                    <a:pt x="137185" y="7900517"/>
                  </a:lnTo>
                  <a:close/>
                </a:path>
                <a:path w="7362190" h="9714230">
                  <a:moveTo>
                    <a:pt x="137223" y="7900543"/>
                  </a:moveTo>
                  <a:close/>
                </a:path>
                <a:path w="7362190" h="9714230">
                  <a:moveTo>
                    <a:pt x="487921" y="1581594"/>
                  </a:moveTo>
                  <a:lnTo>
                    <a:pt x="487045" y="1582762"/>
                  </a:lnTo>
                  <a:lnTo>
                    <a:pt x="486232" y="1584045"/>
                  </a:lnTo>
                  <a:lnTo>
                    <a:pt x="485305" y="1585074"/>
                  </a:lnTo>
                  <a:lnTo>
                    <a:pt x="486244" y="1584071"/>
                  </a:lnTo>
                  <a:lnTo>
                    <a:pt x="487108" y="1582915"/>
                  </a:lnTo>
                  <a:lnTo>
                    <a:pt x="487921" y="1581632"/>
                  </a:lnTo>
                  <a:close/>
                </a:path>
                <a:path w="7362190" h="9714230">
                  <a:moveTo>
                    <a:pt x="502526" y="1132205"/>
                  </a:moveTo>
                  <a:lnTo>
                    <a:pt x="500799" y="1128966"/>
                  </a:lnTo>
                  <a:lnTo>
                    <a:pt x="498817" y="1124813"/>
                  </a:lnTo>
                  <a:lnTo>
                    <a:pt x="496544" y="1119873"/>
                  </a:lnTo>
                  <a:lnTo>
                    <a:pt x="495655" y="1123454"/>
                  </a:lnTo>
                  <a:lnTo>
                    <a:pt x="494982" y="1127010"/>
                  </a:lnTo>
                  <a:lnTo>
                    <a:pt x="495134" y="1130350"/>
                  </a:lnTo>
                  <a:lnTo>
                    <a:pt x="497535" y="1131290"/>
                  </a:lnTo>
                  <a:lnTo>
                    <a:pt x="500024" y="1131785"/>
                  </a:lnTo>
                  <a:lnTo>
                    <a:pt x="502526" y="1132205"/>
                  </a:lnTo>
                  <a:close/>
                </a:path>
                <a:path w="7362190" h="9714230">
                  <a:moveTo>
                    <a:pt x="556336" y="9463354"/>
                  </a:moveTo>
                  <a:lnTo>
                    <a:pt x="556209" y="9463367"/>
                  </a:lnTo>
                  <a:lnTo>
                    <a:pt x="555790" y="9464040"/>
                  </a:lnTo>
                  <a:lnTo>
                    <a:pt x="555942" y="9464053"/>
                  </a:lnTo>
                  <a:lnTo>
                    <a:pt x="556336" y="9463354"/>
                  </a:lnTo>
                  <a:close/>
                </a:path>
                <a:path w="7362190" h="9714230">
                  <a:moveTo>
                    <a:pt x="713244" y="9267152"/>
                  </a:moveTo>
                  <a:lnTo>
                    <a:pt x="713105" y="9266911"/>
                  </a:lnTo>
                  <a:lnTo>
                    <a:pt x="713003" y="9266631"/>
                  </a:lnTo>
                  <a:lnTo>
                    <a:pt x="712863" y="9266390"/>
                  </a:lnTo>
                  <a:lnTo>
                    <a:pt x="712876" y="9266568"/>
                  </a:lnTo>
                  <a:lnTo>
                    <a:pt x="712990" y="9266758"/>
                  </a:lnTo>
                  <a:lnTo>
                    <a:pt x="713079" y="9266961"/>
                  </a:lnTo>
                  <a:lnTo>
                    <a:pt x="713193" y="9267165"/>
                  </a:lnTo>
                  <a:close/>
                </a:path>
                <a:path w="7362190" h="9714230">
                  <a:moveTo>
                    <a:pt x="746290" y="8986469"/>
                  </a:moveTo>
                  <a:lnTo>
                    <a:pt x="746252" y="8986304"/>
                  </a:lnTo>
                  <a:lnTo>
                    <a:pt x="746252" y="8986177"/>
                  </a:lnTo>
                  <a:lnTo>
                    <a:pt x="746213" y="8986037"/>
                  </a:lnTo>
                  <a:lnTo>
                    <a:pt x="746163" y="8986177"/>
                  </a:lnTo>
                  <a:lnTo>
                    <a:pt x="746023" y="8986406"/>
                  </a:lnTo>
                  <a:lnTo>
                    <a:pt x="746201" y="8986444"/>
                  </a:lnTo>
                  <a:close/>
                </a:path>
                <a:path w="7362190" h="9714230">
                  <a:moveTo>
                    <a:pt x="752500" y="8363039"/>
                  </a:moveTo>
                  <a:lnTo>
                    <a:pt x="752335" y="8362861"/>
                  </a:lnTo>
                  <a:lnTo>
                    <a:pt x="752157" y="8362937"/>
                  </a:lnTo>
                  <a:lnTo>
                    <a:pt x="752386" y="8363051"/>
                  </a:lnTo>
                  <a:close/>
                </a:path>
                <a:path w="7362190" h="9714230">
                  <a:moveTo>
                    <a:pt x="756577" y="4311370"/>
                  </a:moveTo>
                  <a:lnTo>
                    <a:pt x="756564" y="4310672"/>
                  </a:lnTo>
                  <a:lnTo>
                    <a:pt x="755942" y="4311129"/>
                  </a:lnTo>
                  <a:lnTo>
                    <a:pt x="755319" y="4311485"/>
                  </a:lnTo>
                  <a:lnTo>
                    <a:pt x="754684" y="4311993"/>
                  </a:lnTo>
                  <a:lnTo>
                    <a:pt x="755319" y="4312285"/>
                  </a:lnTo>
                  <a:lnTo>
                    <a:pt x="755942" y="4312628"/>
                  </a:lnTo>
                  <a:lnTo>
                    <a:pt x="756577" y="4312932"/>
                  </a:lnTo>
                  <a:lnTo>
                    <a:pt x="756551" y="4312285"/>
                  </a:lnTo>
                  <a:lnTo>
                    <a:pt x="756577" y="4311370"/>
                  </a:lnTo>
                  <a:close/>
                </a:path>
                <a:path w="7362190" h="9714230">
                  <a:moveTo>
                    <a:pt x="765683" y="8958262"/>
                  </a:moveTo>
                  <a:lnTo>
                    <a:pt x="765530" y="8958135"/>
                  </a:lnTo>
                  <a:lnTo>
                    <a:pt x="765683" y="8958262"/>
                  </a:lnTo>
                  <a:close/>
                </a:path>
                <a:path w="7362190" h="9714230">
                  <a:moveTo>
                    <a:pt x="767803" y="8960396"/>
                  </a:moveTo>
                  <a:lnTo>
                    <a:pt x="767397" y="8959952"/>
                  </a:lnTo>
                  <a:lnTo>
                    <a:pt x="767003" y="8959621"/>
                  </a:lnTo>
                  <a:lnTo>
                    <a:pt x="766597" y="8959113"/>
                  </a:lnTo>
                  <a:lnTo>
                    <a:pt x="766330" y="8958847"/>
                  </a:lnTo>
                  <a:lnTo>
                    <a:pt x="766076" y="8958643"/>
                  </a:lnTo>
                  <a:lnTo>
                    <a:pt x="765810" y="8958389"/>
                  </a:lnTo>
                  <a:lnTo>
                    <a:pt x="766381" y="8959164"/>
                  </a:lnTo>
                  <a:lnTo>
                    <a:pt x="767092" y="8959812"/>
                  </a:lnTo>
                  <a:lnTo>
                    <a:pt x="767803" y="8960396"/>
                  </a:lnTo>
                  <a:close/>
                </a:path>
                <a:path w="7362190" h="9714230">
                  <a:moveTo>
                    <a:pt x="826071" y="3477907"/>
                  </a:moveTo>
                  <a:lnTo>
                    <a:pt x="825131" y="3476396"/>
                  </a:lnTo>
                  <a:lnTo>
                    <a:pt x="824687" y="3475647"/>
                  </a:lnTo>
                  <a:lnTo>
                    <a:pt x="824547" y="3476129"/>
                  </a:lnTo>
                  <a:lnTo>
                    <a:pt x="824344" y="3476421"/>
                  </a:lnTo>
                  <a:lnTo>
                    <a:pt x="824230" y="3476942"/>
                  </a:lnTo>
                  <a:lnTo>
                    <a:pt x="824852" y="3477476"/>
                  </a:lnTo>
                  <a:lnTo>
                    <a:pt x="825449" y="3477476"/>
                  </a:lnTo>
                  <a:lnTo>
                    <a:pt x="826071" y="3477907"/>
                  </a:lnTo>
                  <a:close/>
                </a:path>
                <a:path w="7362190" h="9714230">
                  <a:moveTo>
                    <a:pt x="845489" y="4305274"/>
                  </a:moveTo>
                  <a:lnTo>
                    <a:pt x="845362" y="4304957"/>
                  </a:lnTo>
                  <a:lnTo>
                    <a:pt x="845362" y="4304665"/>
                  </a:lnTo>
                  <a:lnTo>
                    <a:pt x="845248" y="4304347"/>
                  </a:lnTo>
                  <a:lnTo>
                    <a:pt x="845096" y="4304462"/>
                  </a:lnTo>
                  <a:lnTo>
                    <a:pt x="845223" y="4304728"/>
                  </a:lnTo>
                  <a:lnTo>
                    <a:pt x="845362" y="4305008"/>
                  </a:lnTo>
                  <a:lnTo>
                    <a:pt x="845489" y="4305274"/>
                  </a:lnTo>
                  <a:close/>
                </a:path>
                <a:path w="7362190" h="9714230">
                  <a:moveTo>
                    <a:pt x="954493" y="8736825"/>
                  </a:moveTo>
                  <a:lnTo>
                    <a:pt x="953452" y="8736343"/>
                  </a:lnTo>
                  <a:lnTo>
                    <a:pt x="952411" y="8735911"/>
                  </a:lnTo>
                  <a:lnTo>
                    <a:pt x="951407" y="8735377"/>
                  </a:lnTo>
                  <a:lnTo>
                    <a:pt x="951445" y="8740788"/>
                  </a:lnTo>
                  <a:lnTo>
                    <a:pt x="951484" y="8744052"/>
                  </a:lnTo>
                  <a:lnTo>
                    <a:pt x="952373" y="8741308"/>
                  </a:lnTo>
                  <a:lnTo>
                    <a:pt x="954493" y="8736825"/>
                  </a:lnTo>
                  <a:close/>
                </a:path>
                <a:path w="7362190" h="9714230">
                  <a:moveTo>
                    <a:pt x="966914" y="978738"/>
                  </a:moveTo>
                  <a:lnTo>
                    <a:pt x="966533" y="978509"/>
                  </a:lnTo>
                  <a:lnTo>
                    <a:pt x="966393" y="978941"/>
                  </a:lnTo>
                  <a:lnTo>
                    <a:pt x="966546" y="979144"/>
                  </a:lnTo>
                  <a:lnTo>
                    <a:pt x="966546" y="979462"/>
                  </a:lnTo>
                  <a:lnTo>
                    <a:pt x="966914" y="978941"/>
                  </a:lnTo>
                  <a:lnTo>
                    <a:pt x="966914" y="978738"/>
                  </a:lnTo>
                  <a:close/>
                </a:path>
                <a:path w="7362190" h="9714230">
                  <a:moveTo>
                    <a:pt x="1067346" y="8889073"/>
                  </a:moveTo>
                  <a:lnTo>
                    <a:pt x="1062482" y="8892210"/>
                  </a:lnTo>
                  <a:lnTo>
                    <a:pt x="1060335" y="8893365"/>
                  </a:lnTo>
                  <a:lnTo>
                    <a:pt x="1062990" y="8892553"/>
                  </a:lnTo>
                  <a:lnTo>
                    <a:pt x="1065326" y="8891029"/>
                  </a:lnTo>
                  <a:lnTo>
                    <a:pt x="1067346" y="8889073"/>
                  </a:lnTo>
                  <a:close/>
                </a:path>
                <a:path w="7362190" h="9714230">
                  <a:moveTo>
                    <a:pt x="1094079" y="6534442"/>
                  </a:moveTo>
                  <a:lnTo>
                    <a:pt x="1092949" y="6533426"/>
                  </a:lnTo>
                  <a:lnTo>
                    <a:pt x="1091996" y="6532473"/>
                  </a:lnTo>
                  <a:lnTo>
                    <a:pt x="1090917" y="6531483"/>
                  </a:lnTo>
                  <a:lnTo>
                    <a:pt x="1090739" y="6532753"/>
                  </a:lnTo>
                  <a:lnTo>
                    <a:pt x="1090295" y="6533807"/>
                  </a:lnTo>
                  <a:lnTo>
                    <a:pt x="1089901" y="6534912"/>
                  </a:lnTo>
                  <a:lnTo>
                    <a:pt x="1091374" y="6534848"/>
                  </a:lnTo>
                  <a:lnTo>
                    <a:pt x="1092492" y="6534315"/>
                  </a:lnTo>
                  <a:lnTo>
                    <a:pt x="1094079" y="6534442"/>
                  </a:lnTo>
                  <a:close/>
                </a:path>
                <a:path w="7362190" h="9714230">
                  <a:moveTo>
                    <a:pt x="1293787" y="5706669"/>
                  </a:moveTo>
                  <a:lnTo>
                    <a:pt x="1293685" y="5702732"/>
                  </a:lnTo>
                  <a:lnTo>
                    <a:pt x="1293507" y="5706630"/>
                  </a:lnTo>
                  <a:lnTo>
                    <a:pt x="1292898" y="5710186"/>
                  </a:lnTo>
                  <a:lnTo>
                    <a:pt x="1292110" y="5713577"/>
                  </a:lnTo>
                  <a:lnTo>
                    <a:pt x="1293063" y="5710212"/>
                  </a:lnTo>
                  <a:lnTo>
                    <a:pt x="1293787" y="5706669"/>
                  </a:lnTo>
                  <a:close/>
                </a:path>
                <a:path w="7362190" h="9714230">
                  <a:moveTo>
                    <a:pt x="1316139" y="9051811"/>
                  </a:moveTo>
                  <a:lnTo>
                    <a:pt x="1315897" y="9051849"/>
                  </a:lnTo>
                  <a:lnTo>
                    <a:pt x="1315643" y="9051849"/>
                  </a:lnTo>
                  <a:lnTo>
                    <a:pt x="1315389" y="9051900"/>
                  </a:lnTo>
                  <a:lnTo>
                    <a:pt x="1315288" y="9052052"/>
                  </a:lnTo>
                  <a:lnTo>
                    <a:pt x="1315288" y="9052217"/>
                  </a:lnTo>
                  <a:lnTo>
                    <a:pt x="1315402" y="9052382"/>
                  </a:lnTo>
                  <a:lnTo>
                    <a:pt x="1315593" y="9052052"/>
                  </a:lnTo>
                  <a:lnTo>
                    <a:pt x="1315935" y="9052077"/>
                  </a:lnTo>
                  <a:lnTo>
                    <a:pt x="1316139" y="9051811"/>
                  </a:lnTo>
                  <a:close/>
                </a:path>
                <a:path w="7362190" h="9714230">
                  <a:moveTo>
                    <a:pt x="1381277" y="6599301"/>
                  </a:moveTo>
                  <a:lnTo>
                    <a:pt x="1381201" y="6599148"/>
                  </a:lnTo>
                  <a:lnTo>
                    <a:pt x="1381137" y="6598996"/>
                  </a:lnTo>
                  <a:lnTo>
                    <a:pt x="1381061" y="6598844"/>
                  </a:lnTo>
                  <a:lnTo>
                    <a:pt x="1380947" y="6599085"/>
                  </a:lnTo>
                  <a:lnTo>
                    <a:pt x="1380896" y="6599212"/>
                  </a:lnTo>
                  <a:lnTo>
                    <a:pt x="1381023" y="6599250"/>
                  </a:lnTo>
                  <a:lnTo>
                    <a:pt x="1381150" y="6599250"/>
                  </a:lnTo>
                  <a:lnTo>
                    <a:pt x="1381277" y="6599301"/>
                  </a:lnTo>
                  <a:close/>
                </a:path>
                <a:path w="7362190" h="9714230">
                  <a:moveTo>
                    <a:pt x="1381290" y="6599301"/>
                  </a:moveTo>
                  <a:close/>
                </a:path>
                <a:path w="7362190" h="9714230">
                  <a:moveTo>
                    <a:pt x="1409877" y="3978745"/>
                  </a:moveTo>
                  <a:lnTo>
                    <a:pt x="1409674" y="3978745"/>
                  </a:lnTo>
                  <a:lnTo>
                    <a:pt x="1409865" y="3978897"/>
                  </a:lnTo>
                  <a:lnTo>
                    <a:pt x="1409877" y="3978745"/>
                  </a:lnTo>
                  <a:close/>
                </a:path>
                <a:path w="7362190" h="9714230">
                  <a:moveTo>
                    <a:pt x="1432687" y="4002633"/>
                  </a:moveTo>
                  <a:lnTo>
                    <a:pt x="1431417" y="4002811"/>
                  </a:lnTo>
                  <a:lnTo>
                    <a:pt x="1430223" y="4002963"/>
                  </a:lnTo>
                  <a:lnTo>
                    <a:pt x="1428965" y="4003141"/>
                  </a:lnTo>
                  <a:lnTo>
                    <a:pt x="1429092" y="4003789"/>
                  </a:lnTo>
                  <a:lnTo>
                    <a:pt x="1429270" y="4004259"/>
                  </a:lnTo>
                  <a:lnTo>
                    <a:pt x="1429372" y="4004983"/>
                  </a:lnTo>
                  <a:lnTo>
                    <a:pt x="1430528" y="4004145"/>
                  </a:lnTo>
                  <a:lnTo>
                    <a:pt x="1431429" y="4003522"/>
                  </a:lnTo>
                  <a:lnTo>
                    <a:pt x="1432687" y="4002633"/>
                  </a:lnTo>
                  <a:close/>
                </a:path>
                <a:path w="7362190" h="9714230">
                  <a:moveTo>
                    <a:pt x="1468094" y="7272985"/>
                  </a:moveTo>
                  <a:lnTo>
                    <a:pt x="1467916" y="7273188"/>
                  </a:lnTo>
                  <a:lnTo>
                    <a:pt x="1467713" y="7273442"/>
                  </a:lnTo>
                  <a:lnTo>
                    <a:pt x="1467523" y="7273658"/>
                  </a:lnTo>
                  <a:lnTo>
                    <a:pt x="1467739" y="7273963"/>
                  </a:lnTo>
                  <a:lnTo>
                    <a:pt x="1467866" y="7274280"/>
                  </a:lnTo>
                  <a:lnTo>
                    <a:pt x="1468081" y="7274585"/>
                  </a:lnTo>
                  <a:lnTo>
                    <a:pt x="1468094" y="7274052"/>
                  </a:lnTo>
                  <a:lnTo>
                    <a:pt x="1468081" y="7273506"/>
                  </a:lnTo>
                  <a:lnTo>
                    <a:pt x="1468094" y="7272985"/>
                  </a:lnTo>
                  <a:close/>
                </a:path>
                <a:path w="7362190" h="9714230">
                  <a:moveTo>
                    <a:pt x="1612722" y="2913392"/>
                  </a:moveTo>
                  <a:lnTo>
                    <a:pt x="1612607" y="2912338"/>
                  </a:lnTo>
                  <a:lnTo>
                    <a:pt x="1612442" y="2911475"/>
                  </a:lnTo>
                  <a:lnTo>
                    <a:pt x="1612341" y="2910382"/>
                  </a:lnTo>
                  <a:lnTo>
                    <a:pt x="1612074" y="2911271"/>
                  </a:lnTo>
                  <a:lnTo>
                    <a:pt x="1611833" y="2912173"/>
                  </a:lnTo>
                  <a:lnTo>
                    <a:pt x="1611579" y="2913075"/>
                  </a:lnTo>
                  <a:lnTo>
                    <a:pt x="1611960" y="2913189"/>
                  </a:lnTo>
                  <a:lnTo>
                    <a:pt x="1612328" y="2913227"/>
                  </a:lnTo>
                  <a:lnTo>
                    <a:pt x="1612722" y="2913392"/>
                  </a:lnTo>
                  <a:close/>
                </a:path>
                <a:path w="7362190" h="9714230">
                  <a:moveTo>
                    <a:pt x="1756930" y="9289212"/>
                  </a:moveTo>
                  <a:lnTo>
                    <a:pt x="1755673" y="9285465"/>
                  </a:lnTo>
                  <a:lnTo>
                    <a:pt x="1754530" y="9280563"/>
                  </a:lnTo>
                  <a:lnTo>
                    <a:pt x="1753412" y="9275000"/>
                  </a:lnTo>
                  <a:lnTo>
                    <a:pt x="1752320" y="9277096"/>
                  </a:lnTo>
                  <a:lnTo>
                    <a:pt x="1752168" y="9280017"/>
                  </a:lnTo>
                  <a:lnTo>
                    <a:pt x="1754644" y="9287065"/>
                  </a:lnTo>
                  <a:lnTo>
                    <a:pt x="1755787" y="9288170"/>
                  </a:lnTo>
                  <a:lnTo>
                    <a:pt x="1756930" y="9289212"/>
                  </a:lnTo>
                  <a:close/>
                </a:path>
                <a:path w="7362190" h="9714230">
                  <a:moveTo>
                    <a:pt x="1837804" y="2667546"/>
                  </a:moveTo>
                  <a:lnTo>
                    <a:pt x="1837639" y="2667482"/>
                  </a:lnTo>
                  <a:lnTo>
                    <a:pt x="1837537" y="2667635"/>
                  </a:lnTo>
                  <a:lnTo>
                    <a:pt x="1837410" y="2667724"/>
                  </a:lnTo>
                  <a:lnTo>
                    <a:pt x="1837296" y="2667876"/>
                  </a:lnTo>
                  <a:lnTo>
                    <a:pt x="1837436" y="2667851"/>
                  </a:lnTo>
                  <a:lnTo>
                    <a:pt x="1837702" y="2667635"/>
                  </a:lnTo>
                  <a:close/>
                </a:path>
                <a:path w="7362190" h="9714230">
                  <a:moveTo>
                    <a:pt x="1978279" y="9612782"/>
                  </a:moveTo>
                  <a:lnTo>
                    <a:pt x="1977542" y="9613062"/>
                  </a:lnTo>
                  <a:lnTo>
                    <a:pt x="1976843" y="9613265"/>
                  </a:lnTo>
                  <a:lnTo>
                    <a:pt x="1976094" y="9613532"/>
                  </a:lnTo>
                  <a:lnTo>
                    <a:pt x="1976285" y="9613557"/>
                  </a:lnTo>
                  <a:lnTo>
                    <a:pt x="1976666" y="9613582"/>
                  </a:lnTo>
                  <a:lnTo>
                    <a:pt x="1977199" y="9613265"/>
                  </a:lnTo>
                  <a:lnTo>
                    <a:pt x="1977745" y="9613176"/>
                  </a:lnTo>
                  <a:lnTo>
                    <a:pt x="1978279" y="9612782"/>
                  </a:lnTo>
                  <a:close/>
                </a:path>
                <a:path w="7362190" h="9714230">
                  <a:moveTo>
                    <a:pt x="2136102" y="2433726"/>
                  </a:moveTo>
                  <a:lnTo>
                    <a:pt x="2135886" y="2433967"/>
                  </a:lnTo>
                  <a:lnTo>
                    <a:pt x="2136102" y="2433726"/>
                  </a:lnTo>
                  <a:close/>
                </a:path>
                <a:path w="7362190" h="9714230">
                  <a:moveTo>
                    <a:pt x="2475509" y="1281023"/>
                  </a:moveTo>
                  <a:lnTo>
                    <a:pt x="2473096" y="1277607"/>
                  </a:lnTo>
                  <a:lnTo>
                    <a:pt x="2467813" y="1275613"/>
                  </a:lnTo>
                  <a:lnTo>
                    <a:pt x="2470137" y="1278890"/>
                  </a:lnTo>
                  <a:lnTo>
                    <a:pt x="2472537" y="1282712"/>
                  </a:lnTo>
                  <a:lnTo>
                    <a:pt x="2475065" y="1287106"/>
                  </a:lnTo>
                  <a:lnTo>
                    <a:pt x="2475509" y="1281023"/>
                  </a:lnTo>
                  <a:close/>
                </a:path>
                <a:path w="7362190" h="9714230">
                  <a:moveTo>
                    <a:pt x="2635072" y="1511096"/>
                  </a:moveTo>
                  <a:lnTo>
                    <a:pt x="2634843" y="1511427"/>
                  </a:lnTo>
                  <a:lnTo>
                    <a:pt x="2634602" y="1511681"/>
                  </a:lnTo>
                  <a:lnTo>
                    <a:pt x="2634729" y="1511693"/>
                  </a:lnTo>
                  <a:lnTo>
                    <a:pt x="2635072" y="1511096"/>
                  </a:lnTo>
                  <a:close/>
                </a:path>
                <a:path w="7362190" h="9714230">
                  <a:moveTo>
                    <a:pt x="2711272" y="3819144"/>
                  </a:moveTo>
                  <a:lnTo>
                    <a:pt x="2710396" y="3818013"/>
                  </a:lnTo>
                  <a:lnTo>
                    <a:pt x="2709367" y="3817061"/>
                  </a:lnTo>
                  <a:lnTo>
                    <a:pt x="2708427" y="3816007"/>
                  </a:lnTo>
                  <a:lnTo>
                    <a:pt x="2708389" y="3816527"/>
                  </a:lnTo>
                  <a:lnTo>
                    <a:pt x="2709303" y="3817416"/>
                  </a:lnTo>
                  <a:lnTo>
                    <a:pt x="2710256" y="3818280"/>
                  </a:lnTo>
                  <a:lnTo>
                    <a:pt x="2711107" y="3819283"/>
                  </a:lnTo>
                  <a:lnTo>
                    <a:pt x="2711272" y="3819144"/>
                  </a:lnTo>
                  <a:close/>
                </a:path>
                <a:path w="7362190" h="9714230">
                  <a:moveTo>
                    <a:pt x="2711983" y="3885869"/>
                  </a:moveTo>
                  <a:lnTo>
                    <a:pt x="2711856" y="3885463"/>
                  </a:lnTo>
                  <a:lnTo>
                    <a:pt x="2711691" y="3885311"/>
                  </a:lnTo>
                  <a:lnTo>
                    <a:pt x="2711577" y="3884942"/>
                  </a:lnTo>
                  <a:lnTo>
                    <a:pt x="2711450" y="3884815"/>
                  </a:lnTo>
                  <a:lnTo>
                    <a:pt x="2711412" y="3884650"/>
                  </a:lnTo>
                  <a:lnTo>
                    <a:pt x="2711310" y="3884511"/>
                  </a:lnTo>
                  <a:lnTo>
                    <a:pt x="2711348" y="3884663"/>
                  </a:lnTo>
                  <a:lnTo>
                    <a:pt x="2711589" y="3885196"/>
                  </a:lnTo>
                  <a:lnTo>
                    <a:pt x="2711805" y="3885514"/>
                  </a:lnTo>
                  <a:lnTo>
                    <a:pt x="2711983" y="3885946"/>
                  </a:lnTo>
                  <a:close/>
                </a:path>
                <a:path w="7362190" h="9714230">
                  <a:moveTo>
                    <a:pt x="2824632" y="3872192"/>
                  </a:moveTo>
                  <a:lnTo>
                    <a:pt x="2823514" y="3872014"/>
                  </a:lnTo>
                  <a:lnTo>
                    <a:pt x="2822943" y="3871912"/>
                  </a:lnTo>
                  <a:lnTo>
                    <a:pt x="2823565" y="3872420"/>
                  </a:lnTo>
                  <a:lnTo>
                    <a:pt x="2824188" y="3872763"/>
                  </a:lnTo>
                  <a:lnTo>
                    <a:pt x="2824378" y="3872458"/>
                  </a:lnTo>
                  <a:lnTo>
                    <a:pt x="2824505" y="3872395"/>
                  </a:lnTo>
                  <a:lnTo>
                    <a:pt x="2824632" y="3872192"/>
                  </a:lnTo>
                  <a:close/>
                </a:path>
                <a:path w="7362190" h="9714230">
                  <a:moveTo>
                    <a:pt x="2851264" y="1957489"/>
                  </a:moveTo>
                  <a:lnTo>
                    <a:pt x="2850946" y="1957019"/>
                  </a:lnTo>
                  <a:lnTo>
                    <a:pt x="2850553" y="1956689"/>
                  </a:lnTo>
                  <a:lnTo>
                    <a:pt x="2850832" y="1957171"/>
                  </a:lnTo>
                  <a:lnTo>
                    <a:pt x="2851112" y="1957717"/>
                  </a:lnTo>
                  <a:lnTo>
                    <a:pt x="2851264" y="1957489"/>
                  </a:lnTo>
                  <a:close/>
                </a:path>
                <a:path w="7362190" h="9714230">
                  <a:moveTo>
                    <a:pt x="2916453" y="4782921"/>
                  </a:moveTo>
                  <a:lnTo>
                    <a:pt x="2916390" y="4782667"/>
                  </a:lnTo>
                  <a:lnTo>
                    <a:pt x="2916364" y="4782439"/>
                  </a:lnTo>
                  <a:lnTo>
                    <a:pt x="2916301" y="4782185"/>
                  </a:lnTo>
                  <a:lnTo>
                    <a:pt x="2916110" y="4782464"/>
                  </a:lnTo>
                  <a:lnTo>
                    <a:pt x="2915920" y="4782782"/>
                  </a:lnTo>
                  <a:lnTo>
                    <a:pt x="2915742" y="4783074"/>
                  </a:lnTo>
                  <a:lnTo>
                    <a:pt x="2915945" y="4783086"/>
                  </a:lnTo>
                  <a:lnTo>
                    <a:pt x="2916097" y="4783150"/>
                  </a:lnTo>
                  <a:lnTo>
                    <a:pt x="2916313" y="4783163"/>
                  </a:lnTo>
                  <a:lnTo>
                    <a:pt x="2916402" y="4782998"/>
                  </a:lnTo>
                  <a:close/>
                </a:path>
                <a:path w="7362190" h="9714230">
                  <a:moveTo>
                    <a:pt x="2976080" y="8995766"/>
                  </a:moveTo>
                  <a:lnTo>
                    <a:pt x="2976016" y="8995626"/>
                  </a:lnTo>
                  <a:lnTo>
                    <a:pt x="2975940" y="8995486"/>
                  </a:lnTo>
                  <a:lnTo>
                    <a:pt x="2975876" y="8995346"/>
                  </a:lnTo>
                  <a:lnTo>
                    <a:pt x="2975813" y="8995537"/>
                  </a:lnTo>
                  <a:lnTo>
                    <a:pt x="2975851" y="8995689"/>
                  </a:lnTo>
                  <a:lnTo>
                    <a:pt x="2975775" y="8995880"/>
                  </a:lnTo>
                  <a:lnTo>
                    <a:pt x="2975965" y="8995804"/>
                  </a:lnTo>
                  <a:close/>
                </a:path>
                <a:path w="7362190" h="9714230">
                  <a:moveTo>
                    <a:pt x="2976130" y="8995829"/>
                  </a:moveTo>
                  <a:close/>
                </a:path>
                <a:path w="7362190" h="9714230">
                  <a:moveTo>
                    <a:pt x="2995726" y="4530153"/>
                  </a:moveTo>
                  <a:lnTo>
                    <a:pt x="2995333" y="4529302"/>
                  </a:lnTo>
                  <a:lnTo>
                    <a:pt x="2994850" y="4528578"/>
                  </a:lnTo>
                  <a:lnTo>
                    <a:pt x="2994241" y="4528058"/>
                  </a:lnTo>
                  <a:lnTo>
                    <a:pt x="2995726" y="4530153"/>
                  </a:lnTo>
                  <a:close/>
                </a:path>
                <a:path w="7362190" h="9714230">
                  <a:moveTo>
                    <a:pt x="3058083" y="3469805"/>
                  </a:moveTo>
                  <a:lnTo>
                    <a:pt x="3058045" y="3469665"/>
                  </a:lnTo>
                  <a:lnTo>
                    <a:pt x="3057969" y="3469525"/>
                  </a:lnTo>
                  <a:lnTo>
                    <a:pt x="3057931" y="3469398"/>
                  </a:lnTo>
                  <a:lnTo>
                    <a:pt x="3057944" y="3469525"/>
                  </a:lnTo>
                  <a:lnTo>
                    <a:pt x="3057956" y="3469678"/>
                  </a:lnTo>
                  <a:lnTo>
                    <a:pt x="3057969" y="3469805"/>
                  </a:lnTo>
                  <a:close/>
                </a:path>
                <a:path w="7362190" h="9714230">
                  <a:moveTo>
                    <a:pt x="3083572" y="4419409"/>
                  </a:moveTo>
                  <a:lnTo>
                    <a:pt x="3083255" y="4419485"/>
                  </a:lnTo>
                  <a:lnTo>
                    <a:pt x="3083001" y="4419536"/>
                  </a:lnTo>
                  <a:lnTo>
                    <a:pt x="3082671" y="4419625"/>
                  </a:lnTo>
                  <a:lnTo>
                    <a:pt x="3082937" y="4419981"/>
                  </a:lnTo>
                  <a:lnTo>
                    <a:pt x="3083191" y="4420298"/>
                  </a:lnTo>
                  <a:lnTo>
                    <a:pt x="3083445" y="4420667"/>
                  </a:lnTo>
                  <a:lnTo>
                    <a:pt x="3083496" y="4420247"/>
                  </a:lnTo>
                  <a:lnTo>
                    <a:pt x="3083522" y="4419803"/>
                  </a:lnTo>
                  <a:lnTo>
                    <a:pt x="3083572" y="4419409"/>
                  </a:lnTo>
                  <a:close/>
                </a:path>
                <a:path w="7362190" h="9714230">
                  <a:moveTo>
                    <a:pt x="3168853" y="1655216"/>
                  </a:moveTo>
                  <a:lnTo>
                    <a:pt x="3167519" y="1656054"/>
                  </a:lnTo>
                  <a:lnTo>
                    <a:pt x="3166338" y="1656537"/>
                  </a:lnTo>
                  <a:lnTo>
                    <a:pt x="3165043" y="1657273"/>
                  </a:lnTo>
                  <a:lnTo>
                    <a:pt x="3166021" y="1656994"/>
                  </a:lnTo>
                  <a:lnTo>
                    <a:pt x="3166884" y="1656918"/>
                  </a:lnTo>
                  <a:lnTo>
                    <a:pt x="3167888" y="1656588"/>
                  </a:lnTo>
                  <a:lnTo>
                    <a:pt x="3168218" y="1656143"/>
                  </a:lnTo>
                  <a:lnTo>
                    <a:pt x="3168523" y="1655673"/>
                  </a:lnTo>
                  <a:lnTo>
                    <a:pt x="3168853" y="1655216"/>
                  </a:lnTo>
                  <a:close/>
                </a:path>
                <a:path w="7362190" h="9714230">
                  <a:moveTo>
                    <a:pt x="3173222" y="1648942"/>
                  </a:moveTo>
                  <a:lnTo>
                    <a:pt x="3171634" y="1648942"/>
                  </a:lnTo>
                  <a:lnTo>
                    <a:pt x="3170047" y="1649158"/>
                  </a:lnTo>
                  <a:lnTo>
                    <a:pt x="3168472" y="1648866"/>
                  </a:lnTo>
                  <a:lnTo>
                    <a:pt x="3168739" y="1650834"/>
                  </a:lnTo>
                  <a:lnTo>
                    <a:pt x="3168726" y="1652257"/>
                  </a:lnTo>
                  <a:lnTo>
                    <a:pt x="3169208" y="1654683"/>
                  </a:lnTo>
                  <a:lnTo>
                    <a:pt x="3170567" y="1652765"/>
                  </a:lnTo>
                  <a:lnTo>
                    <a:pt x="3171939" y="1650923"/>
                  </a:lnTo>
                  <a:lnTo>
                    <a:pt x="3173222" y="1648942"/>
                  </a:lnTo>
                  <a:close/>
                </a:path>
                <a:path w="7362190" h="9714230">
                  <a:moveTo>
                    <a:pt x="3262592" y="2708833"/>
                  </a:moveTo>
                  <a:lnTo>
                    <a:pt x="3262541" y="2708986"/>
                  </a:lnTo>
                  <a:lnTo>
                    <a:pt x="3262528" y="2709138"/>
                  </a:lnTo>
                  <a:lnTo>
                    <a:pt x="3262592" y="2708833"/>
                  </a:lnTo>
                  <a:close/>
                </a:path>
                <a:path w="7362190" h="9714230">
                  <a:moveTo>
                    <a:pt x="3408616" y="3428060"/>
                  </a:moveTo>
                  <a:lnTo>
                    <a:pt x="3407499" y="3424580"/>
                  </a:lnTo>
                  <a:lnTo>
                    <a:pt x="3406927" y="3421291"/>
                  </a:lnTo>
                  <a:lnTo>
                    <a:pt x="3406927" y="3418192"/>
                  </a:lnTo>
                  <a:lnTo>
                    <a:pt x="3406178" y="3418522"/>
                  </a:lnTo>
                  <a:lnTo>
                    <a:pt x="3405378" y="3418408"/>
                  </a:lnTo>
                  <a:lnTo>
                    <a:pt x="3404603" y="3418357"/>
                  </a:lnTo>
                  <a:lnTo>
                    <a:pt x="3405505" y="3421507"/>
                  </a:lnTo>
                  <a:lnTo>
                    <a:pt x="3406838" y="3424720"/>
                  </a:lnTo>
                  <a:lnTo>
                    <a:pt x="3408616" y="3428060"/>
                  </a:lnTo>
                  <a:close/>
                </a:path>
                <a:path w="7362190" h="9714230">
                  <a:moveTo>
                    <a:pt x="3433038" y="9219755"/>
                  </a:moveTo>
                  <a:lnTo>
                    <a:pt x="3430790" y="9222384"/>
                  </a:lnTo>
                  <a:lnTo>
                    <a:pt x="3428517" y="9223870"/>
                  </a:lnTo>
                  <a:lnTo>
                    <a:pt x="3426231" y="9224607"/>
                  </a:lnTo>
                  <a:lnTo>
                    <a:pt x="3427361" y="9226461"/>
                  </a:lnTo>
                  <a:lnTo>
                    <a:pt x="3429228" y="9230690"/>
                  </a:lnTo>
                  <a:lnTo>
                    <a:pt x="3430079" y="9227198"/>
                  </a:lnTo>
                  <a:lnTo>
                    <a:pt x="3431184" y="9223781"/>
                  </a:lnTo>
                  <a:lnTo>
                    <a:pt x="3432721" y="9220467"/>
                  </a:lnTo>
                  <a:lnTo>
                    <a:pt x="3432784" y="9220149"/>
                  </a:lnTo>
                  <a:lnTo>
                    <a:pt x="3432937" y="9220060"/>
                  </a:lnTo>
                  <a:lnTo>
                    <a:pt x="3433038" y="9219755"/>
                  </a:lnTo>
                  <a:close/>
                </a:path>
                <a:path w="7362190" h="9714230">
                  <a:moveTo>
                    <a:pt x="3500196" y="4056596"/>
                  </a:moveTo>
                  <a:lnTo>
                    <a:pt x="3496335" y="4054246"/>
                  </a:lnTo>
                  <a:lnTo>
                    <a:pt x="3493058" y="4053814"/>
                  </a:lnTo>
                  <a:lnTo>
                    <a:pt x="3490125" y="4054475"/>
                  </a:lnTo>
                  <a:lnTo>
                    <a:pt x="3492474" y="4056392"/>
                  </a:lnTo>
                  <a:lnTo>
                    <a:pt x="3495141" y="4058882"/>
                  </a:lnTo>
                  <a:lnTo>
                    <a:pt x="3498367" y="4062171"/>
                  </a:lnTo>
                  <a:lnTo>
                    <a:pt x="3499205" y="4060329"/>
                  </a:lnTo>
                  <a:lnTo>
                    <a:pt x="3499891" y="4058475"/>
                  </a:lnTo>
                  <a:lnTo>
                    <a:pt x="3500196" y="4056596"/>
                  </a:lnTo>
                  <a:close/>
                </a:path>
                <a:path w="7362190" h="9714230">
                  <a:moveTo>
                    <a:pt x="3528733" y="4059440"/>
                  </a:moveTo>
                  <a:lnTo>
                    <a:pt x="3525888" y="4063098"/>
                  </a:lnTo>
                  <a:lnTo>
                    <a:pt x="3522345" y="4064216"/>
                  </a:lnTo>
                  <a:lnTo>
                    <a:pt x="3523081" y="4065879"/>
                  </a:lnTo>
                  <a:lnTo>
                    <a:pt x="3524415" y="4069054"/>
                  </a:lnTo>
                  <a:lnTo>
                    <a:pt x="3527094" y="4063885"/>
                  </a:lnTo>
                  <a:lnTo>
                    <a:pt x="3528733" y="4059440"/>
                  </a:lnTo>
                  <a:close/>
                </a:path>
                <a:path w="7362190" h="9714230">
                  <a:moveTo>
                    <a:pt x="3531946" y="4053319"/>
                  </a:moveTo>
                  <a:lnTo>
                    <a:pt x="3529431" y="4057510"/>
                  </a:lnTo>
                  <a:lnTo>
                    <a:pt x="3528733" y="4059440"/>
                  </a:lnTo>
                  <a:lnTo>
                    <a:pt x="3529177" y="4058856"/>
                  </a:lnTo>
                  <a:lnTo>
                    <a:pt x="3531946" y="4053319"/>
                  </a:lnTo>
                  <a:close/>
                </a:path>
                <a:path w="7362190" h="9714230">
                  <a:moveTo>
                    <a:pt x="3532098" y="4053065"/>
                  </a:moveTo>
                  <a:lnTo>
                    <a:pt x="3531946" y="4053319"/>
                  </a:lnTo>
                  <a:lnTo>
                    <a:pt x="3532098" y="4053065"/>
                  </a:lnTo>
                  <a:close/>
                </a:path>
                <a:path w="7362190" h="9714230">
                  <a:moveTo>
                    <a:pt x="3550056" y="4546"/>
                  </a:moveTo>
                  <a:lnTo>
                    <a:pt x="3549891" y="4076"/>
                  </a:lnTo>
                  <a:lnTo>
                    <a:pt x="3549726" y="3657"/>
                  </a:lnTo>
                  <a:lnTo>
                    <a:pt x="3549548" y="3175"/>
                  </a:lnTo>
                  <a:lnTo>
                    <a:pt x="3548342" y="1968"/>
                  </a:lnTo>
                  <a:lnTo>
                    <a:pt x="3547135" y="787"/>
                  </a:lnTo>
                  <a:lnTo>
                    <a:pt x="3545802" y="0"/>
                  </a:lnTo>
                  <a:lnTo>
                    <a:pt x="3547237" y="1498"/>
                  </a:lnTo>
                  <a:lnTo>
                    <a:pt x="3548634" y="3035"/>
                  </a:lnTo>
                  <a:lnTo>
                    <a:pt x="3550056" y="4546"/>
                  </a:lnTo>
                  <a:close/>
                </a:path>
                <a:path w="7362190" h="9714230">
                  <a:moveTo>
                    <a:pt x="3551809" y="3762845"/>
                  </a:moveTo>
                  <a:close/>
                </a:path>
                <a:path w="7362190" h="9714230">
                  <a:moveTo>
                    <a:pt x="3551859" y="3762845"/>
                  </a:moveTo>
                  <a:close/>
                </a:path>
                <a:path w="7362190" h="9714230">
                  <a:moveTo>
                    <a:pt x="3642169" y="4249610"/>
                  </a:moveTo>
                  <a:lnTo>
                    <a:pt x="3642017" y="4249140"/>
                  </a:lnTo>
                  <a:lnTo>
                    <a:pt x="3641890" y="4248467"/>
                  </a:lnTo>
                  <a:lnTo>
                    <a:pt x="3641725" y="4247985"/>
                  </a:lnTo>
                  <a:lnTo>
                    <a:pt x="3641191" y="4248543"/>
                  </a:lnTo>
                  <a:lnTo>
                    <a:pt x="3640886" y="4249039"/>
                  </a:lnTo>
                  <a:lnTo>
                    <a:pt x="3640302" y="4249610"/>
                  </a:lnTo>
                  <a:lnTo>
                    <a:pt x="3642169" y="4249610"/>
                  </a:lnTo>
                  <a:close/>
                </a:path>
                <a:path w="7362190" h="9714230">
                  <a:moveTo>
                    <a:pt x="3657739" y="4312640"/>
                  </a:moveTo>
                  <a:lnTo>
                    <a:pt x="3656622" y="4313161"/>
                  </a:lnTo>
                  <a:lnTo>
                    <a:pt x="3655555" y="4313237"/>
                  </a:lnTo>
                  <a:lnTo>
                    <a:pt x="3654425" y="4313847"/>
                  </a:lnTo>
                  <a:lnTo>
                    <a:pt x="3655491" y="4315904"/>
                  </a:lnTo>
                  <a:lnTo>
                    <a:pt x="3656241" y="4317847"/>
                  </a:lnTo>
                  <a:lnTo>
                    <a:pt x="3657117" y="4319829"/>
                  </a:lnTo>
                  <a:lnTo>
                    <a:pt x="3657308" y="4317390"/>
                  </a:lnTo>
                  <a:lnTo>
                    <a:pt x="3657473" y="4314685"/>
                  </a:lnTo>
                  <a:lnTo>
                    <a:pt x="3657739" y="4312640"/>
                  </a:lnTo>
                  <a:close/>
                </a:path>
                <a:path w="7362190" h="9714230">
                  <a:moveTo>
                    <a:pt x="3692220" y="4170032"/>
                  </a:moveTo>
                  <a:lnTo>
                    <a:pt x="3689210" y="4167733"/>
                  </a:lnTo>
                  <a:lnTo>
                    <a:pt x="3686124" y="4166959"/>
                  </a:lnTo>
                  <a:lnTo>
                    <a:pt x="3683127" y="4168076"/>
                  </a:lnTo>
                  <a:lnTo>
                    <a:pt x="3686162" y="4168952"/>
                  </a:lnTo>
                  <a:lnTo>
                    <a:pt x="3689185" y="4169651"/>
                  </a:lnTo>
                  <a:lnTo>
                    <a:pt x="3692220" y="4170032"/>
                  </a:lnTo>
                  <a:close/>
                </a:path>
                <a:path w="7362190" h="9714230">
                  <a:moveTo>
                    <a:pt x="3888206" y="3956037"/>
                  </a:moveTo>
                  <a:lnTo>
                    <a:pt x="3888016" y="3956113"/>
                  </a:lnTo>
                  <a:lnTo>
                    <a:pt x="3887838" y="3956177"/>
                  </a:lnTo>
                  <a:lnTo>
                    <a:pt x="3887635" y="3956240"/>
                  </a:lnTo>
                  <a:lnTo>
                    <a:pt x="3887774" y="3956418"/>
                  </a:lnTo>
                  <a:lnTo>
                    <a:pt x="3887901" y="3956532"/>
                  </a:lnTo>
                  <a:lnTo>
                    <a:pt x="3888041" y="3956723"/>
                  </a:lnTo>
                  <a:lnTo>
                    <a:pt x="3888067" y="3956494"/>
                  </a:lnTo>
                  <a:lnTo>
                    <a:pt x="3888155" y="3956266"/>
                  </a:lnTo>
                  <a:lnTo>
                    <a:pt x="3888206" y="3956037"/>
                  </a:lnTo>
                  <a:close/>
                </a:path>
                <a:path w="7362190" h="9714230">
                  <a:moveTo>
                    <a:pt x="4340237" y="9117152"/>
                  </a:moveTo>
                  <a:lnTo>
                    <a:pt x="4339996" y="9117241"/>
                  </a:lnTo>
                  <a:lnTo>
                    <a:pt x="4339856" y="9117470"/>
                  </a:lnTo>
                  <a:lnTo>
                    <a:pt x="4339717" y="9117673"/>
                  </a:lnTo>
                  <a:lnTo>
                    <a:pt x="4339564" y="9117889"/>
                  </a:lnTo>
                  <a:lnTo>
                    <a:pt x="4339666" y="9118041"/>
                  </a:lnTo>
                  <a:lnTo>
                    <a:pt x="4339844" y="9117762"/>
                  </a:lnTo>
                  <a:lnTo>
                    <a:pt x="4340085" y="9117508"/>
                  </a:lnTo>
                  <a:lnTo>
                    <a:pt x="4340237" y="9117152"/>
                  </a:lnTo>
                  <a:close/>
                </a:path>
                <a:path w="7362190" h="9714230">
                  <a:moveTo>
                    <a:pt x="4416488" y="4486922"/>
                  </a:moveTo>
                  <a:lnTo>
                    <a:pt x="4416349" y="4487100"/>
                  </a:lnTo>
                  <a:lnTo>
                    <a:pt x="4416196" y="4487189"/>
                  </a:lnTo>
                  <a:lnTo>
                    <a:pt x="4416056" y="4487354"/>
                  </a:lnTo>
                  <a:lnTo>
                    <a:pt x="4416209" y="4487265"/>
                  </a:lnTo>
                  <a:lnTo>
                    <a:pt x="4416361" y="4487100"/>
                  </a:lnTo>
                  <a:lnTo>
                    <a:pt x="4416488" y="4486922"/>
                  </a:lnTo>
                  <a:close/>
                </a:path>
                <a:path w="7362190" h="9714230">
                  <a:moveTo>
                    <a:pt x="4895354" y="2096592"/>
                  </a:moveTo>
                  <a:lnTo>
                    <a:pt x="4895227" y="2096566"/>
                  </a:lnTo>
                  <a:lnTo>
                    <a:pt x="4894897" y="2096947"/>
                  </a:lnTo>
                  <a:lnTo>
                    <a:pt x="4894643" y="2097278"/>
                  </a:lnTo>
                  <a:lnTo>
                    <a:pt x="4894415" y="2097620"/>
                  </a:lnTo>
                  <a:lnTo>
                    <a:pt x="4894770" y="2097366"/>
                  </a:lnTo>
                  <a:lnTo>
                    <a:pt x="4895012" y="2096884"/>
                  </a:lnTo>
                  <a:lnTo>
                    <a:pt x="4895354" y="2096592"/>
                  </a:lnTo>
                  <a:close/>
                </a:path>
                <a:path w="7362190" h="9714230">
                  <a:moveTo>
                    <a:pt x="5027955" y="860145"/>
                  </a:moveTo>
                  <a:lnTo>
                    <a:pt x="5027790" y="860374"/>
                  </a:lnTo>
                  <a:lnTo>
                    <a:pt x="5027676" y="860602"/>
                  </a:lnTo>
                  <a:lnTo>
                    <a:pt x="5027498" y="860831"/>
                  </a:lnTo>
                  <a:lnTo>
                    <a:pt x="5027790" y="860806"/>
                  </a:lnTo>
                  <a:lnTo>
                    <a:pt x="5027942" y="860806"/>
                  </a:lnTo>
                  <a:lnTo>
                    <a:pt x="5027955" y="860577"/>
                  </a:lnTo>
                  <a:lnTo>
                    <a:pt x="5027955" y="860145"/>
                  </a:lnTo>
                  <a:close/>
                </a:path>
                <a:path w="7362190" h="9714230">
                  <a:moveTo>
                    <a:pt x="5380012" y="8519985"/>
                  </a:moveTo>
                  <a:close/>
                </a:path>
                <a:path w="7362190" h="9714230">
                  <a:moveTo>
                    <a:pt x="5380025" y="8519985"/>
                  </a:moveTo>
                  <a:close/>
                </a:path>
                <a:path w="7362190" h="9714230">
                  <a:moveTo>
                    <a:pt x="5523611" y="6936422"/>
                  </a:moveTo>
                  <a:lnTo>
                    <a:pt x="5523509" y="6936270"/>
                  </a:lnTo>
                  <a:lnTo>
                    <a:pt x="5523433" y="6936092"/>
                  </a:lnTo>
                  <a:lnTo>
                    <a:pt x="5523331" y="6935940"/>
                  </a:lnTo>
                  <a:lnTo>
                    <a:pt x="5523408" y="6936283"/>
                  </a:lnTo>
                  <a:lnTo>
                    <a:pt x="5523522" y="6936473"/>
                  </a:lnTo>
                  <a:close/>
                </a:path>
                <a:path w="7362190" h="9714230">
                  <a:moveTo>
                    <a:pt x="5623992" y="7091578"/>
                  </a:moveTo>
                  <a:lnTo>
                    <a:pt x="5623839" y="7091553"/>
                  </a:lnTo>
                  <a:lnTo>
                    <a:pt x="5623750" y="7091718"/>
                  </a:lnTo>
                  <a:lnTo>
                    <a:pt x="5623903" y="7091667"/>
                  </a:lnTo>
                  <a:close/>
                </a:path>
                <a:path w="7362190" h="9714230">
                  <a:moveTo>
                    <a:pt x="5967209" y="3772141"/>
                  </a:moveTo>
                  <a:lnTo>
                    <a:pt x="5967057" y="3772230"/>
                  </a:lnTo>
                  <a:lnTo>
                    <a:pt x="5967209" y="3772141"/>
                  </a:lnTo>
                  <a:close/>
                </a:path>
                <a:path w="7362190" h="9714230">
                  <a:moveTo>
                    <a:pt x="5967501" y="3772535"/>
                  </a:moveTo>
                  <a:lnTo>
                    <a:pt x="5967400" y="3772408"/>
                  </a:lnTo>
                  <a:lnTo>
                    <a:pt x="5967196" y="3772217"/>
                  </a:lnTo>
                  <a:lnTo>
                    <a:pt x="5966650" y="3772903"/>
                  </a:lnTo>
                  <a:lnTo>
                    <a:pt x="5966091" y="3773195"/>
                  </a:lnTo>
                  <a:lnTo>
                    <a:pt x="5965545" y="3773817"/>
                  </a:lnTo>
                  <a:lnTo>
                    <a:pt x="5966180" y="3773386"/>
                  </a:lnTo>
                  <a:lnTo>
                    <a:pt x="5966892" y="3773106"/>
                  </a:lnTo>
                  <a:lnTo>
                    <a:pt x="5967501" y="3772535"/>
                  </a:lnTo>
                  <a:close/>
                </a:path>
                <a:path w="7362190" h="9714230">
                  <a:moveTo>
                    <a:pt x="6279743" y="7845387"/>
                  </a:moveTo>
                  <a:lnTo>
                    <a:pt x="6279616" y="7845184"/>
                  </a:lnTo>
                  <a:lnTo>
                    <a:pt x="6279477" y="7845006"/>
                  </a:lnTo>
                  <a:lnTo>
                    <a:pt x="6279362" y="7844803"/>
                  </a:lnTo>
                  <a:lnTo>
                    <a:pt x="6279185" y="7844752"/>
                  </a:lnTo>
                  <a:lnTo>
                    <a:pt x="6279210" y="7844930"/>
                  </a:lnTo>
                  <a:lnTo>
                    <a:pt x="6279261" y="7845209"/>
                  </a:lnTo>
                  <a:lnTo>
                    <a:pt x="6279388" y="7845425"/>
                  </a:lnTo>
                  <a:lnTo>
                    <a:pt x="6279515" y="7845425"/>
                  </a:lnTo>
                  <a:lnTo>
                    <a:pt x="6279743" y="7845387"/>
                  </a:lnTo>
                  <a:close/>
                </a:path>
                <a:path w="7362190" h="9714230">
                  <a:moveTo>
                    <a:pt x="6834416" y="8518334"/>
                  </a:moveTo>
                  <a:lnTo>
                    <a:pt x="6834314" y="8518195"/>
                  </a:lnTo>
                  <a:lnTo>
                    <a:pt x="6834213" y="8518068"/>
                  </a:lnTo>
                  <a:lnTo>
                    <a:pt x="6834124" y="8517928"/>
                  </a:lnTo>
                  <a:lnTo>
                    <a:pt x="6834200" y="8518106"/>
                  </a:lnTo>
                  <a:lnTo>
                    <a:pt x="6834238" y="8518258"/>
                  </a:lnTo>
                  <a:lnTo>
                    <a:pt x="6834378" y="8518334"/>
                  </a:lnTo>
                  <a:close/>
                </a:path>
                <a:path w="7362190" h="9714230">
                  <a:moveTo>
                    <a:pt x="7150379" y="9654299"/>
                  </a:moveTo>
                  <a:lnTo>
                    <a:pt x="7149770" y="9655645"/>
                  </a:lnTo>
                  <a:lnTo>
                    <a:pt x="7149058" y="9657029"/>
                  </a:lnTo>
                  <a:lnTo>
                    <a:pt x="7148728" y="9658350"/>
                  </a:lnTo>
                  <a:lnTo>
                    <a:pt x="7149224" y="9656966"/>
                  </a:lnTo>
                  <a:lnTo>
                    <a:pt x="7149808" y="9655645"/>
                  </a:lnTo>
                  <a:lnTo>
                    <a:pt x="7150379" y="9654311"/>
                  </a:lnTo>
                  <a:close/>
                </a:path>
                <a:path w="7362190" h="9714230">
                  <a:moveTo>
                    <a:pt x="7154151" y="9709874"/>
                  </a:moveTo>
                  <a:lnTo>
                    <a:pt x="7153300" y="9709277"/>
                  </a:lnTo>
                  <a:lnTo>
                    <a:pt x="7152475" y="9708629"/>
                  </a:lnTo>
                  <a:lnTo>
                    <a:pt x="7151738" y="9707842"/>
                  </a:lnTo>
                  <a:lnTo>
                    <a:pt x="7151421" y="9709836"/>
                  </a:lnTo>
                  <a:lnTo>
                    <a:pt x="7151243" y="9711741"/>
                  </a:lnTo>
                  <a:lnTo>
                    <a:pt x="7150671" y="9713887"/>
                  </a:lnTo>
                  <a:lnTo>
                    <a:pt x="7151827" y="9712338"/>
                  </a:lnTo>
                  <a:lnTo>
                    <a:pt x="7152995" y="9711271"/>
                  </a:lnTo>
                  <a:lnTo>
                    <a:pt x="7154151" y="9709874"/>
                  </a:lnTo>
                  <a:close/>
                </a:path>
                <a:path w="7362190" h="9714230">
                  <a:moveTo>
                    <a:pt x="7362177" y="7413307"/>
                  </a:moveTo>
                  <a:lnTo>
                    <a:pt x="7361441" y="7413218"/>
                  </a:lnTo>
                  <a:lnTo>
                    <a:pt x="7360717" y="7413180"/>
                  </a:lnTo>
                  <a:lnTo>
                    <a:pt x="7359993" y="7413053"/>
                  </a:lnTo>
                  <a:lnTo>
                    <a:pt x="7360374" y="7414438"/>
                  </a:lnTo>
                  <a:lnTo>
                    <a:pt x="7360958" y="7415263"/>
                  </a:lnTo>
                  <a:lnTo>
                    <a:pt x="7361263" y="7416838"/>
                  </a:lnTo>
                  <a:lnTo>
                    <a:pt x="7361479" y="7415365"/>
                  </a:lnTo>
                  <a:lnTo>
                    <a:pt x="7361898" y="7414603"/>
                  </a:lnTo>
                  <a:lnTo>
                    <a:pt x="7362177" y="7413307"/>
                  </a:lnTo>
                  <a:close/>
                </a:path>
              </a:pathLst>
            </a:custGeom>
            <a:solidFill>
              <a:srgbClr val="D7D7D7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7646772" y="1904"/>
              <a:ext cx="7465059" cy="10692130"/>
            </a:xfrm>
            <a:custGeom>
              <a:avLst/>
              <a:gdLst/>
              <a:ahLst/>
              <a:cxnLst/>
              <a:rect l="l" t="t" r="r" b="b"/>
              <a:pathLst>
                <a:path w="7465059" h="10692130">
                  <a:moveTo>
                    <a:pt x="342" y="5270474"/>
                  </a:moveTo>
                  <a:lnTo>
                    <a:pt x="177" y="5270678"/>
                  </a:lnTo>
                  <a:lnTo>
                    <a:pt x="177" y="5270944"/>
                  </a:lnTo>
                  <a:lnTo>
                    <a:pt x="0" y="5271147"/>
                  </a:lnTo>
                  <a:lnTo>
                    <a:pt x="215" y="5271313"/>
                  </a:lnTo>
                  <a:lnTo>
                    <a:pt x="342" y="5271376"/>
                  </a:lnTo>
                  <a:lnTo>
                    <a:pt x="342" y="5270474"/>
                  </a:lnTo>
                  <a:close/>
                </a:path>
                <a:path w="7465059" h="10692130">
                  <a:moveTo>
                    <a:pt x="29362" y="5304675"/>
                  </a:moveTo>
                  <a:lnTo>
                    <a:pt x="28371" y="5305133"/>
                  </a:lnTo>
                  <a:lnTo>
                    <a:pt x="27813" y="5305107"/>
                  </a:lnTo>
                  <a:lnTo>
                    <a:pt x="26911" y="5305463"/>
                  </a:lnTo>
                  <a:lnTo>
                    <a:pt x="26936" y="5305996"/>
                  </a:lnTo>
                  <a:lnTo>
                    <a:pt x="26911" y="5306568"/>
                  </a:lnTo>
                  <a:lnTo>
                    <a:pt x="26898" y="5307127"/>
                  </a:lnTo>
                  <a:lnTo>
                    <a:pt x="27724" y="5306288"/>
                  </a:lnTo>
                  <a:lnTo>
                    <a:pt x="28562" y="5305653"/>
                  </a:lnTo>
                  <a:lnTo>
                    <a:pt x="29362" y="5304675"/>
                  </a:lnTo>
                  <a:close/>
                </a:path>
                <a:path w="7465059" h="10692130">
                  <a:moveTo>
                    <a:pt x="160070" y="6947167"/>
                  </a:moveTo>
                  <a:lnTo>
                    <a:pt x="159893" y="6947141"/>
                  </a:lnTo>
                  <a:lnTo>
                    <a:pt x="159753" y="6947154"/>
                  </a:lnTo>
                  <a:lnTo>
                    <a:pt x="159575" y="6947116"/>
                  </a:lnTo>
                  <a:lnTo>
                    <a:pt x="159550" y="6947281"/>
                  </a:lnTo>
                  <a:lnTo>
                    <a:pt x="159562" y="6947421"/>
                  </a:lnTo>
                  <a:lnTo>
                    <a:pt x="159537" y="6947586"/>
                  </a:lnTo>
                  <a:lnTo>
                    <a:pt x="159727" y="6947459"/>
                  </a:lnTo>
                  <a:lnTo>
                    <a:pt x="159880" y="6947294"/>
                  </a:lnTo>
                  <a:lnTo>
                    <a:pt x="160070" y="6947167"/>
                  </a:lnTo>
                  <a:close/>
                </a:path>
                <a:path w="7465059" h="10692130">
                  <a:moveTo>
                    <a:pt x="164261" y="2986455"/>
                  </a:moveTo>
                  <a:lnTo>
                    <a:pt x="163512" y="2986887"/>
                  </a:lnTo>
                  <a:lnTo>
                    <a:pt x="162775" y="2987116"/>
                  </a:lnTo>
                  <a:lnTo>
                    <a:pt x="162001" y="2987598"/>
                  </a:lnTo>
                  <a:lnTo>
                    <a:pt x="162788" y="2987751"/>
                  </a:lnTo>
                  <a:lnTo>
                    <a:pt x="163449" y="2988157"/>
                  </a:lnTo>
                  <a:lnTo>
                    <a:pt x="164223" y="2988360"/>
                  </a:lnTo>
                  <a:lnTo>
                    <a:pt x="164249" y="2987700"/>
                  </a:lnTo>
                  <a:lnTo>
                    <a:pt x="164198" y="2987141"/>
                  </a:lnTo>
                  <a:lnTo>
                    <a:pt x="164261" y="2986455"/>
                  </a:lnTo>
                  <a:close/>
                </a:path>
                <a:path w="7465059" h="10692130">
                  <a:moveTo>
                    <a:pt x="172440" y="1293698"/>
                  </a:moveTo>
                  <a:lnTo>
                    <a:pt x="172364" y="1293418"/>
                  </a:lnTo>
                  <a:lnTo>
                    <a:pt x="172288" y="1293126"/>
                  </a:lnTo>
                  <a:lnTo>
                    <a:pt x="172173" y="1292872"/>
                  </a:lnTo>
                  <a:lnTo>
                    <a:pt x="171970" y="1292872"/>
                  </a:lnTo>
                  <a:lnTo>
                    <a:pt x="172021" y="1293241"/>
                  </a:lnTo>
                  <a:lnTo>
                    <a:pt x="172072" y="1293634"/>
                  </a:lnTo>
                  <a:lnTo>
                    <a:pt x="172161" y="1293977"/>
                  </a:lnTo>
                  <a:lnTo>
                    <a:pt x="172339" y="1293736"/>
                  </a:lnTo>
                  <a:close/>
                </a:path>
                <a:path w="7465059" h="10692130">
                  <a:moveTo>
                    <a:pt x="232879" y="3082048"/>
                  </a:moveTo>
                  <a:lnTo>
                    <a:pt x="232473" y="3081236"/>
                  </a:lnTo>
                  <a:lnTo>
                    <a:pt x="231952" y="3080575"/>
                  </a:lnTo>
                  <a:lnTo>
                    <a:pt x="231940" y="3080867"/>
                  </a:lnTo>
                  <a:lnTo>
                    <a:pt x="232879" y="3082048"/>
                  </a:lnTo>
                  <a:close/>
                </a:path>
                <a:path w="7465059" h="10692130">
                  <a:moveTo>
                    <a:pt x="233032" y="3082239"/>
                  </a:moveTo>
                  <a:lnTo>
                    <a:pt x="232879" y="3082048"/>
                  </a:lnTo>
                  <a:lnTo>
                    <a:pt x="233032" y="3082239"/>
                  </a:lnTo>
                  <a:close/>
                </a:path>
                <a:path w="7465059" h="10692130">
                  <a:moveTo>
                    <a:pt x="233489" y="3082696"/>
                  </a:moveTo>
                  <a:lnTo>
                    <a:pt x="233032" y="3082239"/>
                  </a:lnTo>
                  <a:lnTo>
                    <a:pt x="233337" y="3082633"/>
                  </a:lnTo>
                  <a:lnTo>
                    <a:pt x="233489" y="3082721"/>
                  </a:lnTo>
                  <a:close/>
                </a:path>
                <a:path w="7465059" h="10692130">
                  <a:moveTo>
                    <a:pt x="292735" y="4896434"/>
                  </a:moveTo>
                  <a:lnTo>
                    <a:pt x="292671" y="4895812"/>
                  </a:lnTo>
                  <a:lnTo>
                    <a:pt x="292696" y="4895113"/>
                  </a:lnTo>
                  <a:lnTo>
                    <a:pt x="292341" y="4895735"/>
                  </a:lnTo>
                  <a:lnTo>
                    <a:pt x="291871" y="4896243"/>
                  </a:lnTo>
                  <a:lnTo>
                    <a:pt x="291553" y="4896891"/>
                  </a:lnTo>
                  <a:lnTo>
                    <a:pt x="291693" y="4897005"/>
                  </a:lnTo>
                  <a:lnTo>
                    <a:pt x="292646" y="4897158"/>
                  </a:lnTo>
                  <a:lnTo>
                    <a:pt x="292735" y="4896434"/>
                  </a:lnTo>
                  <a:close/>
                </a:path>
                <a:path w="7465059" h="10692130">
                  <a:moveTo>
                    <a:pt x="772198" y="4593895"/>
                  </a:moveTo>
                  <a:lnTo>
                    <a:pt x="772083" y="4593501"/>
                  </a:lnTo>
                  <a:lnTo>
                    <a:pt x="772020" y="4593044"/>
                  </a:lnTo>
                  <a:lnTo>
                    <a:pt x="771931" y="4592612"/>
                  </a:lnTo>
                  <a:lnTo>
                    <a:pt x="771728" y="4592929"/>
                  </a:lnTo>
                  <a:lnTo>
                    <a:pt x="771829" y="4593298"/>
                  </a:lnTo>
                  <a:lnTo>
                    <a:pt x="772007" y="4593602"/>
                  </a:lnTo>
                  <a:lnTo>
                    <a:pt x="772198" y="4593895"/>
                  </a:lnTo>
                  <a:close/>
                </a:path>
                <a:path w="7465059" h="10692130">
                  <a:moveTo>
                    <a:pt x="1172260" y="4140225"/>
                  </a:moveTo>
                  <a:lnTo>
                    <a:pt x="1172083" y="4139831"/>
                  </a:lnTo>
                  <a:lnTo>
                    <a:pt x="1172248" y="4139158"/>
                  </a:lnTo>
                  <a:lnTo>
                    <a:pt x="1171486" y="4139425"/>
                  </a:lnTo>
                  <a:lnTo>
                    <a:pt x="1170825" y="4139425"/>
                  </a:lnTo>
                  <a:lnTo>
                    <a:pt x="1170038" y="4139730"/>
                  </a:lnTo>
                  <a:lnTo>
                    <a:pt x="1170762" y="4140162"/>
                  </a:lnTo>
                  <a:lnTo>
                    <a:pt x="1171435" y="4140479"/>
                  </a:lnTo>
                  <a:lnTo>
                    <a:pt x="1172146" y="4140860"/>
                  </a:lnTo>
                  <a:lnTo>
                    <a:pt x="1172260" y="4140225"/>
                  </a:lnTo>
                  <a:close/>
                </a:path>
                <a:path w="7465059" h="10692130">
                  <a:moveTo>
                    <a:pt x="1226820" y="7182840"/>
                  </a:moveTo>
                  <a:lnTo>
                    <a:pt x="1226045" y="7183056"/>
                  </a:lnTo>
                  <a:lnTo>
                    <a:pt x="1225283" y="7183425"/>
                  </a:lnTo>
                  <a:lnTo>
                    <a:pt x="1224521" y="7183641"/>
                  </a:lnTo>
                  <a:lnTo>
                    <a:pt x="1224673" y="7183717"/>
                  </a:lnTo>
                  <a:lnTo>
                    <a:pt x="1225435" y="7183463"/>
                  </a:lnTo>
                  <a:lnTo>
                    <a:pt x="1226121" y="7183120"/>
                  </a:lnTo>
                  <a:lnTo>
                    <a:pt x="1226820" y="7182840"/>
                  </a:lnTo>
                  <a:close/>
                </a:path>
                <a:path w="7465059" h="10692130">
                  <a:moveTo>
                    <a:pt x="1231201" y="3895394"/>
                  </a:moveTo>
                  <a:lnTo>
                    <a:pt x="1231036" y="3895293"/>
                  </a:lnTo>
                  <a:lnTo>
                    <a:pt x="1230858" y="3895267"/>
                  </a:lnTo>
                  <a:lnTo>
                    <a:pt x="1230985" y="3895445"/>
                  </a:lnTo>
                  <a:lnTo>
                    <a:pt x="1231087" y="3895648"/>
                  </a:lnTo>
                  <a:lnTo>
                    <a:pt x="1231201" y="3895826"/>
                  </a:lnTo>
                  <a:lnTo>
                    <a:pt x="1231201" y="3895394"/>
                  </a:lnTo>
                  <a:close/>
                </a:path>
                <a:path w="7465059" h="10692130">
                  <a:moveTo>
                    <a:pt x="1460792" y="4041546"/>
                  </a:moveTo>
                  <a:lnTo>
                    <a:pt x="1459636" y="4041698"/>
                  </a:lnTo>
                  <a:lnTo>
                    <a:pt x="1458595" y="4041660"/>
                  </a:lnTo>
                  <a:lnTo>
                    <a:pt x="1457401" y="4041864"/>
                  </a:lnTo>
                  <a:lnTo>
                    <a:pt x="1458404" y="4042638"/>
                  </a:lnTo>
                  <a:lnTo>
                    <a:pt x="1459344" y="4043400"/>
                  </a:lnTo>
                  <a:lnTo>
                    <a:pt x="1460347" y="4044162"/>
                  </a:lnTo>
                  <a:lnTo>
                    <a:pt x="1460474" y="4043299"/>
                  </a:lnTo>
                  <a:lnTo>
                    <a:pt x="1460576" y="4042460"/>
                  </a:lnTo>
                  <a:lnTo>
                    <a:pt x="1460792" y="4041546"/>
                  </a:lnTo>
                  <a:close/>
                </a:path>
                <a:path w="7465059" h="10692130">
                  <a:moveTo>
                    <a:pt x="1514208" y="4930813"/>
                  </a:moveTo>
                  <a:lnTo>
                    <a:pt x="1512938" y="4930991"/>
                  </a:lnTo>
                  <a:lnTo>
                    <a:pt x="1511744" y="4931143"/>
                  </a:lnTo>
                  <a:lnTo>
                    <a:pt x="1510487" y="4931321"/>
                  </a:lnTo>
                  <a:lnTo>
                    <a:pt x="1510614" y="4931969"/>
                  </a:lnTo>
                  <a:lnTo>
                    <a:pt x="1510792" y="4932438"/>
                  </a:lnTo>
                  <a:lnTo>
                    <a:pt x="1510893" y="4933162"/>
                  </a:lnTo>
                  <a:lnTo>
                    <a:pt x="1512049" y="4932324"/>
                  </a:lnTo>
                  <a:lnTo>
                    <a:pt x="1512951" y="4931702"/>
                  </a:lnTo>
                  <a:lnTo>
                    <a:pt x="1514208" y="4930813"/>
                  </a:lnTo>
                  <a:close/>
                </a:path>
                <a:path w="7465059" h="10692130">
                  <a:moveTo>
                    <a:pt x="1638617" y="7662621"/>
                  </a:moveTo>
                  <a:lnTo>
                    <a:pt x="1638338" y="7661897"/>
                  </a:lnTo>
                  <a:lnTo>
                    <a:pt x="1637969" y="7661453"/>
                  </a:lnTo>
                  <a:lnTo>
                    <a:pt x="1636661" y="7657465"/>
                  </a:lnTo>
                  <a:lnTo>
                    <a:pt x="1634553" y="7657376"/>
                  </a:lnTo>
                  <a:lnTo>
                    <a:pt x="1632038" y="7658798"/>
                  </a:lnTo>
                  <a:lnTo>
                    <a:pt x="1634007" y="7659891"/>
                  </a:lnTo>
                  <a:lnTo>
                    <a:pt x="1638617" y="7662621"/>
                  </a:lnTo>
                  <a:close/>
                </a:path>
                <a:path w="7465059" h="10692130">
                  <a:moveTo>
                    <a:pt x="1681162" y="7695971"/>
                  </a:moveTo>
                  <a:lnTo>
                    <a:pt x="1681022" y="7695781"/>
                  </a:lnTo>
                  <a:lnTo>
                    <a:pt x="1680984" y="7695920"/>
                  </a:lnTo>
                  <a:lnTo>
                    <a:pt x="1681162" y="7695971"/>
                  </a:lnTo>
                  <a:close/>
                </a:path>
                <a:path w="7465059" h="10692130">
                  <a:moveTo>
                    <a:pt x="1687728" y="9109418"/>
                  </a:moveTo>
                  <a:lnTo>
                    <a:pt x="1687614" y="9109189"/>
                  </a:lnTo>
                  <a:lnTo>
                    <a:pt x="1687512" y="9109050"/>
                  </a:lnTo>
                  <a:lnTo>
                    <a:pt x="1687398" y="9108821"/>
                  </a:lnTo>
                  <a:lnTo>
                    <a:pt x="1687258" y="9109075"/>
                  </a:lnTo>
                  <a:lnTo>
                    <a:pt x="1686991" y="9109177"/>
                  </a:lnTo>
                  <a:lnTo>
                    <a:pt x="1686839" y="9109405"/>
                  </a:lnTo>
                  <a:lnTo>
                    <a:pt x="1687093" y="9109380"/>
                  </a:lnTo>
                  <a:lnTo>
                    <a:pt x="1687360" y="9109570"/>
                  </a:lnTo>
                  <a:lnTo>
                    <a:pt x="1687614" y="9109507"/>
                  </a:lnTo>
                  <a:close/>
                </a:path>
                <a:path w="7465059" h="10692130">
                  <a:moveTo>
                    <a:pt x="1912213" y="9341815"/>
                  </a:moveTo>
                  <a:lnTo>
                    <a:pt x="1911438" y="9340571"/>
                  </a:lnTo>
                  <a:lnTo>
                    <a:pt x="1910905" y="9339186"/>
                  </a:lnTo>
                  <a:lnTo>
                    <a:pt x="1910194" y="9337891"/>
                  </a:lnTo>
                  <a:lnTo>
                    <a:pt x="1910029" y="9338285"/>
                  </a:lnTo>
                  <a:lnTo>
                    <a:pt x="1909991" y="9338653"/>
                  </a:lnTo>
                  <a:lnTo>
                    <a:pt x="1909508" y="9339669"/>
                  </a:lnTo>
                  <a:lnTo>
                    <a:pt x="1909216" y="9339885"/>
                  </a:lnTo>
                  <a:lnTo>
                    <a:pt x="1908911" y="9340431"/>
                  </a:lnTo>
                  <a:lnTo>
                    <a:pt x="1910041" y="9340863"/>
                  </a:lnTo>
                  <a:lnTo>
                    <a:pt x="1910994" y="9341536"/>
                  </a:lnTo>
                  <a:lnTo>
                    <a:pt x="1912213" y="9341815"/>
                  </a:lnTo>
                  <a:close/>
                </a:path>
                <a:path w="7465059" h="10692130">
                  <a:moveTo>
                    <a:pt x="2065375" y="5889828"/>
                  </a:moveTo>
                  <a:lnTo>
                    <a:pt x="2065121" y="5889256"/>
                  </a:lnTo>
                  <a:lnTo>
                    <a:pt x="2064854" y="5888850"/>
                  </a:lnTo>
                  <a:lnTo>
                    <a:pt x="2064613" y="5888342"/>
                  </a:lnTo>
                  <a:lnTo>
                    <a:pt x="2064740" y="5888825"/>
                  </a:lnTo>
                  <a:lnTo>
                    <a:pt x="2064804" y="5889079"/>
                  </a:lnTo>
                  <a:lnTo>
                    <a:pt x="2064918" y="5889447"/>
                  </a:lnTo>
                  <a:lnTo>
                    <a:pt x="2064943" y="5889320"/>
                  </a:lnTo>
                  <a:lnTo>
                    <a:pt x="2065108" y="5889485"/>
                  </a:lnTo>
                  <a:lnTo>
                    <a:pt x="2065261" y="5889612"/>
                  </a:lnTo>
                  <a:lnTo>
                    <a:pt x="2065375" y="5889828"/>
                  </a:lnTo>
                  <a:close/>
                </a:path>
                <a:path w="7465059" h="10692130">
                  <a:moveTo>
                    <a:pt x="2145398" y="3202203"/>
                  </a:moveTo>
                  <a:lnTo>
                    <a:pt x="2144788" y="3201212"/>
                  </a:lnTo>
                  <a:lnTo>
                    <a:pt x="2144268" y="3200958"/>
                  </a:lnTo>
                  <a:lnTo>
                    <a:pt x="2144026" y="3201720"/>
                  </a:lnTo>
                  <a:lnTo>
                    <a:pt x="2144509" y="3201847"/>
                  </a:lnTo>
                  <a:lnTo>
                    <a:pt x="2144941" y="3202038"/>
                  </a:lnTo>
                  <a:lnTo>
                    <a:pt x="2145398" y="3202203"/>
                  </a:lnTo>
                  <a:close/>
                </a:path>
                <a:path w="7465059" h="10692130">
                  <a:moveTo>
                    <a:pt x="2302459" y="981113"/>
                  </a:moveTo>
                  <a:lnTo>
                    <a:pt x="2301646" y="979449"/>
                  </a:lnTo>
                  <a:lnTo>
                    <a:pt x="2300808" y="977823"/>
                  </a:lnTo>
                  <a:lnTo>
                    <a:pt x="2300084" y="975982"/>
                  </a:lnTo>
                  <a:lnTo>
                    <a:pt x="2299195" y="978268"/>
                  </a:lnTo>
                  <a:lnTo>
                    <a:pt x="2297125" y="983792"/>
                  </a:lnTo>
                  <a:lnTo>
                    <a:pt x="2296909" y="984059"/>
                  </a:lnTo>
                  <a:lnTo>
                    <a:pt x="2296858" y="984377"/>
                  </a:lnTo>
                  <a:lnTo>
                    <a:pt x="2296655" y="984631"/>
                  </a:lnTo>
                  <a:lnTo>
                    <a:pt x="2296668" y="984872"/>
                  </a:lnTo>
                  <a:lnTo>
                    <a:pt x="2298547" y="983348"/>
                  </a:lnTo>
                  <a:lnTo>
                    <a:pt x="2300465" y="982040"/>
                  </a:lnTo>
                  <a:lnTo>
                    <a:pt x="2302459" y="981113"/>
                  </a:lnTo>
                  <a:close/>
                </a:path>
                <a:path w="7465059" h="10692130">
                  <a:moveTo>
                    <a:pt x="2334095" y="4629696"/>
                  </a:moveTo>
                  <a:close/>
                </a:path>
                <a:path w="7465059" h="10692130">
                  <a:moveTo>
                    <a:pt x="2435212" y="5851830"/>
                  </a:moveTo>
                  <a:lnTo>
                    <a:pt x="2434755" y="5852338"/>
                  </a:lnTo>
                  <a:lnTo>
                    <a:pt x="2434425" y="5852947"/>
                  </a:lnTo>
                  <a:lnTo>
                    <a:pt x="2433993" y="5853468"/>
                  </a:lnTo>
                  <a:lnTo>
                    <a:pt x="2433993" y="5853646"/>
                  </a:lnTo>
                  <a:lnTo>
                    <a:pt x="2434310" y="5853379"/>
                  </a:lnTo>
                  <a:lnTo>
                    <a:pt x="2434475" y="5852934"/>
                  </a:lnTo>
                  <a:lnTo>
                    <a:pt x="2434780" y="5852579"/>
                  </a:lnTo>
                  <a:lnTo>
                    <a:pt x="2434920" y="5852261"/>
                  </a:lnTo>
                  <a:lnTo>
                    <a:pt x="2435085" y="5852134"/>
                  </a:lnTo>
                  <a:lnTo>
                    <a:pt x="2435212" y="5851830"/>
                  </a:lnTo>
                  <a:close/>
                </a:path>
                <a:path w="7465059" h="10692130">
                  <a:moveTo>
                    <a:pt x="2502243" y="4513173"/>
                  </a:moveTo>
                  <a:lnTo>
                    <a:pt x="2502179" y="4513034"/>
                  </a:lnTo>
                  <a:lnTo>
                    <a:pt x="2502052" y="4512869"/>
                  </a:lnTo>
                  <a:lnTo>
                    <a:pt x="2501989" y="4512716"/>
                  </a:lnTo>
                  <a:lnTo>
                    <a:pt x="2501900" y="4512856"/>
                  </a:lnTo>
                  <a:lnTo>
                    <a:pt x="2501836" y="4513034"/>
                  </a:lnTo>
                  <a:lnTo>
                    <a:pt x="2501747" y="4513161"/>
                  </a:lnTo>
                  <a:lnTo>
                    <a:pt x="2501912" y="4513199"/>
                  </a:lnTo>
                  <a:lnTo>
                    <a:pt x="2502077" y="4513161"/>
                  </a:lnTo>
                  <a:lnTo>
                    <a:pt x="2502243" y="4513173"/>
                  </a:lnTo>
                  <a:close/>
                </a:path>
                <a:path w="7465059" h="10692130">
                  <a:moveTo>
                    <a:pt x="2546566" y="4397121"/>
                  </a:moveTo>
                  <a:lnTo>
                    <a:pt x="2546439" y="4397159"/>
                  </a:lnTo>
                  <a:lnTo>
                    <a:pt x="2546299" y="4397159"/>
                  </a:lnTo>
                  <a:lnTo>
                    <a:pt x="2546312" y="4397311"/>
                  </a:lnTo>
                  <a:lnTo>
                    <a:pt x="2546566" y="4397121"/>
                  </a:lnTo>
                  <a:close/>
                </a:path>
                <a:path w="7465059" h="10692130">
                  <a:moveTo>
                    <a:pt x="2554681" y="4325937"/>
                  </a:moveTo>
                  <a:lnTo>
                    <a:pt x="2553208" y="4325937"/>
                  </a:lnTo>
                  <a:lnTo>
                    <a:pt x="2553322" y="4326433"/>
                  </a:lnTo>
                  <a:lnTo>
                    <a:pt x="2553449" y="4326941"/>
                  </a:lnTo>
                  <a:lnTo>
                    <a:pt x="2553525" y="4327410"/>
                  </a:lnTo>
                  <a:lnTo>
                    <a:pt x="2553881" y="4326852"/>
                  </a:lnTo>
                  <a:lnTo>
                    <a:pt x="2554351" y="4326560"/>
                  </a:lnTo>
                  <a:lnTo>
                    <a:pt x="2554681" y="4325937"/>
                  </a:lnTo>
                  <a:close/>
                </a:path>
                <a:path w="7465059" h="10692130">
                  <a:moveTo>
                    <a:pt x="2719844" y="2098522"/>
                  </a:moveTo>
                  <a:lnTo>
                    <a:pt x="2719400" y="2095538"/>
                  </a:lnTo>
                  <a:lnTo>
                    <a:pt x="2718981" y="2092515"/>
                  </a:lnTo>
                  <a:lnTo>
                    <a:pt x="2718765" y="2088883"/>
                  </a:lnTo>
                  <a:lnTo>
                    <a:pt x="2717838" y="2092109"/>
                  </a:lnTo>
                  <a:lnTo>
                    <a:pt x="2716796" y="2094407"/>
                  </a:lnTo>
                  <a:lnTo>
                    <a:pt x="2715831" y="2097379"/>
                  </a:lnTo>
                  <a:lnTo>
                    <a:pt x="2716301" y="2097405"/>
                  </a:lnTo>
                  <a:lnTo>
                    <a:pt x="2716657" y="2097265"/>
                  </a:lnTo>
                  <a:lnTo>
                    <a:pt x="2718130" y="2097493"/>
                  </a:lnTo>
                  <a:lnTo>
                    <a:pt x="2718917" y="2098230"/>
                  </a:lnTo>
                  <a:lnTo>
                    <a:pt x="2719844" y="2098522"/>
                  </a:lnTo>
                  <a:close/>
                </a:path>
                <a:path w="7465059" h="10692130">
                  <a:moveTo>
                    <a:pt x="2878912" y="3492855"/>
                  </a:moveTo>
                  <a:lnTo>
                    <a:pt x="2878467" y="3492855"/>
                  </a:lnTo>
                  <a:lnTo>
                    <a:pt x="2873921" y="3507575"/>
                  </a:lnTo>
                  <a:lnTo>
                    <a:pt x="2876245" y="3504196"/>
                  </a:lnTo>
                  <a:lnTo>
                    <a:pt x="2878124" y="3499853"/>
                  </a:lnTo>
                  <a:lnTo>
                    <a:pt x="2878912" y="3492855"/>
                  </a:lnTo>
                  <a:close/>
                </a:path>
                <a:path w="7465059" h="10692130">
                  <a:moveTo>
                    <a:pt x="2998051" y="2219642"/>
                  </a:moveTo>
                  <a:lnTo>
                    <a:pt x="2997924" y="2218906"/>
                  </a:lnTo>
                  <a:lnTo>
                    <a:pt x="2997682" y="2218347"/>
                  </a:lnTo>
                  <a:lnTo>
                    <a:pt x="2997530" y="2217636"/>
                  </a:lnTo>
                  <a:lnTo>
                    <a:pt x="2996628" y="2218525"/>
                  </a:lnTo>
                  <a:lnTo>
                    <a:pt x="2995714" y="2219401"/>
                  </a:lnTo>
                  <a:lnTo>
                    <a:pt x="2994939" y="2220341"/>
                  </a:lnTo>
                  <a:lnTo>
                    <a:pt x="2996069" y="2220341"/>
                  </a:lnTo>
                  <a:lnTo>
                    <a:pt x="2997149" y="2220188"/>
                  </a:lnTo>
                  <a:lnTo>
                    <a:pt x="2998051" y="2219642"/>
                  </a:lnTo>
                  <a:close/>
                </a:path>
                <a:path w="7465059" h="10692130">
                  <a:moveTo>
                    <a:pt x="3150819" y="4486897"/>
                  </a:moveTo>
                  <a:lnTo>
                    <a:pt x="3150654" y="4486389"/>
                  </a:lnTo>
                  <a:lnTo>
                    <a:pt x="3150451" y="4486059"/>
                  </a:lnTo>
                  <a:lnTo>
                    <a:pt x="3150311" y="4485525"/>
                  </a:lnTo>
                  <a:lnTo>
                    <a:pt x="3150120" y="4485373"/>
                  </a:lnTo>
                  <a:lnTo>
                    <a:pt x="3149816" y="4485119"/>
                  </a:lnTo>
                  <a:lnTo>
                    <a:pt x="3149295" y="4485170"/>
                  </a:lnTo>
                  <a:lnTo>
                    <a:pt x="3148787" y="4485208"/>
                  </a:lnTo>
                  <a:lnTo>
                    <a:pt x="3148266" y="4485259"/>
                  </a:lnTo>
                  <a:lnTo>
                    <a:pt x="3148482" y="4486135"/>
                  </a:lnTo>
                  <a:lnTo>
                    <a:pt x="3148939" y="4487811"/>
                  </a:lnTo>
                  <a:lnTo>
                    <a:pt x="3149498" y="4487354"/>
                  </a:lnTo>
                  <a:lnTo>
                    <a:pt x="3150133" y="4487075"/>
                  </a:lnTo>
                  <a:lnTo>
                    <a:pt x="3150819" y="4486897"/>
                  </a:lnTo>
                  <a:close/>
                </a:path>
                <a:path w="7465059" h="10692130">
                  <a:moveTo>
                    <a:pt x="3189033" y="4315574"/>
                  </a:moveTo>
                  <a:lnTo>
                    <a:pt x="3188398" y="4314825"/>
                  </a:lnTo>
                  <a:lnTo>
                    <a:pt x="3187725" y="4314190"/>
                  </a:lnTo>
                  <a:lnTo>
                    <a:pt x="3186988" y="4313694"/>
                  </a:lnTo>
                  <a:lnTo>
                    <a:pt x="3187662" y="4314329"/>
                  </a:lnTo>
                  <a:lnTo>
                    <a:pt x="3188297" y="4314876"/>
                  </a:lnTo>
                  <a:lnTo>
                    <a:pt x="3189020" y="4315650"/>
                  </a:lnTo>
                  <a:close/>
                </a:path>
                <a:path w="7465059" h="10692130">
                  <a:moveTo>
                    <a:pt x="3229673" y="8987815"/>
                  </a:moveTo>
                  <a:close/>
                </a:path>
                <a:path w="7465059" h="10692130">
                  <a:moveTo>
                    <a:pt x="3229711" y="8987841"/>
                  </a:moveTo>
                  <a:lnTo>
                    <a:pt x="3229292" y="8988171"/>
                  </a:lnTo>
                  <a:lnTo>
                    <a:pt x="3228898" y="8988527"/>
                  </a:lnTo>
                  <a:lnTo>
                    <a:pt x="3228505" y="8988895"/>
                  </a:lnTo>
                  <a:lnTo>
                    <a:pt x="3228416" y="8989073"/>
                  </a:lnTo>
                  <a:lnTo>
                    <a:pt x="3228848" y="8988654"/>
                  </a:lnTo>
                  <a:lnTo>
                    <a:pt x="3229711" y="8987841"/>
                  </a:lnTo>
                  <a:close/>
                </a:path>
                <a:path w="7465059" h="10692130">
                  <a:moveTo>
                    <a:pt x="3307486" y="2293582"/>
                  </a:moveTo>
                  <a:lnTo>
                    <a:pt x="3307092" y="2292413"/>
                  </a:lnTo>
                  <a:lnTo>
                    <a:pt x="3306622" y="2291753"/>
                  </a:lnTo>
                  <a:lnTo>
                    <a:pt x="3306203" y="2290838"/>
                  </a:lnTo>
                  <a:lnTo>
                    <a:pt x="3306038" y="2291842"/>
                  </a:lnTo>
                  <a:lnTo>
                    <a:pt x="3306089" y="2293213"/>
                  </a:lnTo>
                  <a:lnTo>
                    <a:pt x="3306000" y="2294331"/>
                  </a:lnTo>
                  <a:lnTo>
                    <a:pt x="3306508" y="2293988"/>
                  </a:lnTo>
                  <a:lnTo>
                    <a:pt x="3306978" y="2293975"/>
                  </a:lnTo>
                  <a:lnTo>
                    <a:pt x="3307486" y="2293582"/>
                  </a:lnTo>
                  <a:close/>
                </a:path>
                <a:path w="7465059" h="10692130">
                  <a:moveTo>
                    <a:pt x="3326917" y="4927"/>
                  </a:moveTo>
                  <a:lnTo>
                    <a:pt x="3324072" y="2425"/>
                  </a:lnTo>
                  <a:lnTo>
                    <a:pt x="3322307" y="1028"/>
                  </a:lnTo>
                  <a:lnTo>
                    <a:pt x="3322993" y="3352"/>
                  </a:lnTo>
                  <a:lnTo>
                    <a:pt x="3324796" y="4330"/>
                  </a:lnTo>
                  <a:lnTo>
                    <a:pt x="3326917" y="4927"/>
                  </a:lnTo>
                  <a:close/>
                </a:path>
                <a:path w="7465059" h="10692130">
                  <a:moveTo>
                    <a:pt x="3434905" y="10619715"/>
                  </a:moveTo>
                  <a:close/>
                </a:path>
                <a:path w="7465059" h="10692130">
                  <a:moveTo>
                    <a:pt x="3467811" y="8915870"/>
                  </a:moveTo>
                  <a:lnTo>
                    <a:pt x="3467697" y="8915438"/>
                  </a:lnTo>
                  <a:lnTo>
                    <a:pt x="3467697" y="8915006"/>
                  </a:lnTo>
                  <a:lnTo>
                    <a:pt x="3467544" y="8914562"/>
                  </a:lnTo>
                  <a:lnTo>
                    <a:pt x="3467252" y="8915006"/>
                  </a:lnTo>
                  <a:lnTo>
                    <a:pt x="3466947" y="8915146"/>
                  </a:lnTo>
                  <a:lnTo>
                    <a:pt x="3466655" y="8915552"/>
                  </a:lnTo>
                  <a:lnTo>
                    <a:pt x="3467049" y="8915603"/>
                  </a:lnTo>
                  <a:lnTo>
                    <a:pt x="3467417" y="8915794"/>
                  </a:lnTo>
                  <a:lnTo>
                    <a:pt x="3467811" y="8915870"/>
                  </a:lnTo>
                  <a:close/>
                </a:path>
                <a:path w="7465059" h="10692130">
                  <a:moveTo>
                    <a:pt x="3653993" y="448043"/>
                  </a:moveTo>
                  <a:lnTo>
                    <a:pt x="3653371" y="448843"/>
                  </a:lnTo>
                  <a:lnTo>
                    <a:pt x="3652748" y="449478"/>
                  </a:lnTo>
                  <a:lnTo>
                    <a:pt x="3652151" y="450469"/>
                  </a:lnTo>
                  <a:lnTo>
                    <a:pt x="3652583" y="450240"/>
                  </a:lnTo>
                  <a:lnTo>
                    <a:pt x="3652939" y="449999"/>
                  </a:lnTo>
                  <a:lnTo>
                    <a:pt x="3653396" y="449770"/>
                  </a:lnTo>
                  <a:lnTo>
                    <a:pt x="3653586" y="449084"/>
                  </a:lnTo>
                  <a:lnTo>
                    <a:pt x="3653790" y="448691"/>
                  </a:lnTo>
                  <a:lnTo>
                    <a:pt x="3653993" y="448043"/>
                  </a:lnTo>
                  <a:close/>
                </a:path>
                <a:path w="7465059" h="10692130">
                  <a:moveTo>
                    <a:pt x="3661778" y="8718080"/>
                  </a:moveTo>
                  <a:lnTo>
                    <a:pt x="3660813" y="8717242"/>
                  </a:lnTo>
                  <a:lnTo>
                    <a:pt x="3660292" y="8716785"/>
                  </a:lnTo>
                  <a:lnTo>
                    <a:pt x="3660584" y="8717559"/>
                  </a:lnTo>
                  <a:lnTo>
                    <a:pt x="3661003" y="8718105"/>
                  </a:lnTo>
                  <a:lnTo>
                    <a:pt x="3661232" y="8718956"/>
                  </a:lnTo>
                  <a:lnTo>
                    <a:pt x="3661765" y="8718486"/>
                  </a:lnTo>
                  <a:lnTo>
                    <a:pt x="3661587" y="8718347"/>
                  </a:lnTo>
                  <a:lnTo>
                    <a:pt x="3661778" y="8718080"/>
                  </a:lnTo>
                  <a:close/>
                </a:path>
                <a:path w="7465059" h="10692130">
                  <a:moveTo>
                    <a:pt x="3673030" y="1041"/>
                  </a:moveTo>
                  <a:lnTo>
                    <a:pt x="3671582" y="1181"/>
                  </a:lnTo>
                  <a:lnTo>
                    <a:pt x="3670592" y="2070"/>
                  </a:lnTo>
                  <a:lnTo>
                    <a:pt x="3669804" y="3314"/>
                  </a:lnTo>
                  <a:lnTo>
                    <a:pt x="3670871" y="2552"/>
                  </a:lnTo>
                  <a:lnTo>
                    <a:pt x="3671963" y="1828"/>
                  </a:lnTo>
                  <a:lnTo>
                    <a:pt x="3673030" y="1041"/>
                  </a:lnTo>
                  <a:close/>
                </a:path>
                <a:path w="7465059" h="10692130">
                  <a:moveTo>
                    <a:pt x="3864991" y="7864449"/>
                  </a:moveTo>
                  <a:close/>
                </a:path>
                <a:path w="7465059" h="10692130">
                  <a:moveTo>
                    <a:pt x="4258195" y="5843448"/>
                  </a:moveTo>
                  <a:lnTo>
                    <a:pt x="4257967" y="5842965"/>
                  </a:lnTo>
                  <a:lnTo>
                    <a:pt x="4257802" y="5842647"/>
                  </a:lnTo>
                  <a:lnTo>
                    <a:pt x="4257560" y="5842152"/>
                  </a:lnTo>
                  <a:lnTo>
                    <a:pt x="4257713" y="5842724"/>
                  </a:lnTo>
                  <a:lnTo>
                    <a:pt x="4257789" y="5843219"/>
                  </a:lnTo>
                  <a:lnTo>
                    <a:pt x="4257929" y="5843790"/>
                  </a:lnTo>
                  <a:lnTo>
                    <a:pt x="4258119" y="5843562"/>
                  </a:lnTo>
                  <a:close/>
                </a:path>
                <a:path w="7465059" h="10692130">
                  <a:moveTo>
                    <a:pt x="4322724" y="7089064"/>
                  </a:moveTo>
                  <a:lnTo>
                    <a:pt x="4322521" y="7089089"/>
                  </a:lnTo>
                  <a:lnTo>
                    <a:pt x="4322521" y="7089229"/>
                  </a:lnTo>
                  <a:lnTo>
                    <a:pt x="4322686" y="7089457"/>
                  </a:lnTo>
                  <a:lnTo>
                    <a:pt x="4322699" y="7089330"/>
                  </a:lnTo>
                  <a:lnTo>
                    <a:pt x="4322699" y="7089191"/>
                  </a:lnTo>
                  <a:lnTo>
                    <a:pt x="4322724" y="7089064"/>
                  </a:lnTo>
                  <a:close/>
                </a:path>
                <a:path w="7465059" h="10692130">
                  <a:moveTo>
                    <a:pt x="4521174" y="5460212"/>
                  </a:moveTo>
                  <a:lnTo>
                    <a:pt x="4520730" y="5459768"/>
                  </a:lnTo>
                  <a:lnTo>
                    <a:pt x="4520285" y="5459374"/>
                  </a:lnTo>
                  <a:lnTo>
                    <a:pt x="4519803" y="5459019"/>
                  </a:lnTo>
                  <a:lnTo>
                    <a:pt x="4520196" y="5459527"/>
                  </a:lnTo>
                  <a:lnTo>
                    <a:pt x="4520692" y="5459844"/>
                  </a:lnTo>
                  <a:lnTo>
                    <a:pt x="4521174" y="5460212"/>
                  </a:lnTo>
                  <a:close/>
                </a:path>
                <a:path w="7465059" h="10692130">
                  <a:moveTo>
                    <a:pt x="4524667" y="5462105"/>
                  </a:moveTo>
                  <a:lnTo>
                    <a:pt x="4524413" y="5461940"/>
                  </a:lnTo>
                  <a:lnTo>
                    <a:pt x="4524146" y="5461711"/>
                  </a:lnTo>
                  <a:lnTo>
                    <a:pt x="4523892" y="5461520"/>
                  </a:lnTo>
                  <a:lnTo>
                    <a:pt x="4523727" y="5461470"/>
                  </a:lnTo>
                  <a:lnTo>
                    <a:pt x="4523575" y="5461495"/>
                  </a:lnTo>
                  <a:lnTo>
                    <a:pt x="4523422" y="5461432"/>
                  </a:lnTo>
                  <a:lnTo>
                    <a:pt x="4523841" y="5461647"/>
                  </a:lnTo>
                  <a:lnTo>
                    <a:pt x="4524235" y="5461978"/>
                  </a:lnTo>
                  <a:lnTo>
                    <a:pt x="4524667" y="5462105"/>
                  </a:lnTo>
                  <a:close/>
                </a:path>
                <a:path w="7465059" h="10692130">
                  <a:moveTo>
                    <a:pt x="4588205" y="543560"/>
                  </a:moveTo>
                  <a:lnTo>
                    <a:pt x="4587849" y="542607"/>
                  </a:lnTo>
                  <a:lnTo>
                    <a:pt x="4587659" y="541832"/>
                  </a:lnTo>
                  <a:lnTo>
                    <a:pt x="4587354" y="540918"/>
                  </a:lnTo>
                  <a:lnTo>
                    <a:pt x="4587113" y="541680"/>
                  </a:lnTo>
                  <a:lnTo>
                    <a:pt x="4586897" y="542493"/>
                  </a:lnTo>
                  <a:lnTo>
                    <a:pt x="4586567" y="543115"/>
                  </a:lnTo>
                  <a:lnTo>
                    <a:pt x="4586757" y="543331"/>
                  </a:lnTo>
                  <a:lnTo>
                    <a:pt x="4586948" y="543598"/>
                  </a:lnTo>
                  <a:lnTo>
                    <a:pt x="4587151" y="543788"/>
                  </a:lnTo>
                  <a:lnTo>
                    <a:pt x="4587506" y="543725"/>
                  </a:lnTo>
                  <a:lnTo>
                    <a:pt x="4587849" y="543636"/>
                  </a:lnTo>
                  <a:lnTo>
                    <a:pt x="4588205" y="543560"/>
                  </a:lnTo>
                  <a:close/>
                </a:path>
                <a:path w="7465059" h="10692130">
                  <a:moveTo>
                    <a:pt x="4593196" y="655345"/>
                  </a:moveTo>
                  <a:lnTo>
                    <a:pt x="4592688" y="655294"/>
                  </a:lnTo>
                  <a:lnTo>
                    <a:pt x="4592193" y="655231"/>
                  </a:lnTo>
                  <a:lnTo>
                    <a:pt x="4591685" y="655180"/>
                  </a:lnTo>
                  <a:lnTo>
                    <a:pt x="4592002" y="655637"/>
                  </a:lnTo>
                  <a:lnTo>
                    <a:pt x="4592409" y="655866"/>
                  </a:lnTo>
                  <a:lnTo>
                    <a:pt x="4592701" y="655624"/>
                  </a:lnTo>
                  <a:lnTo>
                    <a:pt x="4592866" y="655497"/>
                  </a:lnTo>
                  <a:lnTo>
                    <a:pt x="4593044" y="655459"/>
                  </a:lnTo>
                  <a:lnTo>
                    <a:pt x="4593196" y="655345"/>
                  </a:lnTo>
                  <a:close/>
                </a:path>
                <a:path w="7465059" h="10692130">
                  <a:moveTo>
                    <a:pt x="4627016" y="5608777"/>
                  </a:moveTo>
                  <a:lnTo>
                    <a:pt x="4627003" y="5608434"/>
                  </a:lnTo>
                  <a:lnTo>
                    <a:pt x="4626445" y="5608434"/>
                  </a:lnTo>
                  <a:lnTo>
                    <a:pt x="4626876" y="5608815"/>
                  </a:lnTo>
                  <a:lnTo>
                    <a:pt x="4627016" y="5608777"/>
                  </a:lnTo>
                  <a:close/>
                </a:path>
                <a:path w="7465059" h="10692130">
                  <a:moveTo>
                    <a:pt x="4645901" y="7060298"/>
                  </a:moveTo>
                  <a:lnTo>
                    <a:pt x="4645888" y="7060108"/>
                  </a:lnTo>
                  <a:lnTo>
                    <a:pt x="4645787" y="7059866"/>
                  </a:lnTo>
                  <a:lnTo>
                    <a:pt x="4645711" y="7059727"/>
                  </a:lnTo>
                  <a:lnTo>
                    <a:pt x="4645622" y="7059574"/>
                  </a:lnTo>
                  <a:lnTo>
                    <a:pt x="4645634" y="7059879"/>
                  </a:lnTo>
                  <a:lnTo>
                    <a:pt x="4645774" y="7060082"/>
                  </a:lnTo>
                  <a:lnTo>
                    <a:pt x="4645901" y="7060298"/>
                  </a:lnTo>
                  <a:close/>
                </a:path>
                <a:path w="7465059" h="10692130">
                  <a:moveTo>
                    <a:pt x="4876825" y="6853479"/>
                  </a:moveTo>
                  <a:lnTo>
                    <a:pt x="4875238" y="6851688"/>
                  </a:lnTo>
                  <a:lnTo>
                    <a:pt x="4872228" y="6848208"/>
                  </a:lnTo>
                  <a:lnTo>
                    <a:pt x="4871758" y="6850139"/>
                  </a:lnTo>
                  <a:lnTo>
                    <a:pt x="4871174" y="6851815"/>
                  </a:lnTo>
                  <a:lnTo>
                    <a:pt x="4870577" y="6853479"/>
                  </a:lnTo>
                  <a:lnTo>
                    <a:pt x="4876825" y="6853479"/>
                  </a:lnTo>
                  <a:close/>
                </a:path>
                <a:path w="7465059" h="10692130">
                  <a:moveTo>
                    <a:pt x="5137289" y="10627754"/>
                  </a:moveTo>
                  <a:lnTo>
                    <a:pt x="5135918" y="10626014"/>
                  </a:lnTo>
                  <a:lnTo>
                    <a:pt x="5134546" y="10624426"/>
                  </a:lnTo>
                  <a:lnTo>
                    <a:pt x="5133187" y="10622420"/>
                  </a:lnTo>
                  <a:lnTo>
                    <a:pt x="5133708" y="10625061"/>
                  </a:lnTo>
                  <a:lnTo>
                    <a:pt x="5133937" y="10627119"/>
                  </a:lnTo>
                  <a:lnTo>
                    <a:pt x="5134368" y="10629595"/>
                  </a:lnTo>
                  <a:lnTo>
                    <a:pt x="5135296" y="10628770"/>
                  </a:lnTo>
                  <a:lnTo>
                    <a:pt x="5136286" y="10628274"/>
                  </a:lnTo>
                  <a:lnTo>
                    <a:pt x="5137289" y="10627754"/>
                  </a:lnTo>
                  <a:close/>
                </a:path>
                <a:path w="7465059" h="10692130">
                  <a:moveTo>
                    <a:pt x="5294325" y="1028"/>
                  </a:moveTo>
                  <a:lnTo>
                    <a:pt x="5293461" y="3556"/>
                  </a:lnTo>
                  <a:lnTo>
                    <a:pt x="5292458" y="5829"/>
                  </a:lnTo>
                  <a:lnTo>
                    <a:pt x="5291556" y="8255"/>
                  </a:lnTo>
                  <a:lnTo>
                    <a:pt x="5292712" y="6311"/>
                  </a:lnTo>
                  <a:lnTo>
                    <a:pt x="5293677" y="4000"/>
                  </a:lnTo>
                  <a:lnTo>
                    <a:pt x="5294325" y="1028"/>
                  </a:lnTo>
                  <a:close/>
                </a:path>
                <a:path w="7465059" h="10692130">
                  <a:moveTo>
                    <a:pt x="5453850" y="6637375"/>
                  </a:moveTo>
                  <a:lnTo>
                    <a:pt x="5453634" y="6637693"/>
                  </a:lnTo>
                  <a:lnTo>
                    <a:pt x="5453342" y="6637845"/>
                  </a:lnTo>
                  <a:lnTo>
                    <a:pt x="5453126" y="6638163"/>
                  </a:lnTo>
                  <a:lnTo>
                    <a:pt x="5453697" y="6638163"/>
                  </a:lnTo>
                  <a:lnTo>
                    <a:pt x="5453735" y="6637871"/>
                  </a:lnTo>
                  <a:lnTo>
                    <a:pt x="5453824" y="6637668"/>
                  </a:lnTo>
                  <a:lnTo>
                    <a:pt x="5453850" y="6637375"/>
                  </a:lnTo>
                  <a:close/>
                </a:path>
                <a:path w="7465059" h="10692130">
                  <a:moveTo>
                    <a:pt x="5513565" y="818718"/>
                  </a:moveTo>
                  <a:lnTo>
                    <a:pt x="5513324" y="815047"/>
                  </a:lnTo>
                  <a:lnTo>
                    <a:pt x="5512486" y="812749"/>
                  </a:lnTo>
                  <a:lnTo>
                    <a:pt x="5511444" y="810945"/>
                  </a:lnTo>
                  <a:lnTo>
                    <a:pt x="5510009" y="815543"/>
                  </a:lnTo>
                  <a:lnTo>
                    <a:pt x="5508841" y="818921"/>
                  </a:lnTo>
                  <a:lnTo>
                    <a:pt x="5507698" y="821474"/>
                  </a:lnTo>
                  <a:lnTo>
                    <a:pt x="5509666" y="820610"/>
                  </a:lnTo>
                  <a:lnTo>
                    <a:pt x="5511673" y="819937"/>
                  </a:lnTo>
                  <a:lnTo>
                    <a:pt x="5513565" y="818718"/>
                  </a:lnTo>
                  <a:close/>
                </a:path>
                <a:path w="7465059" h="10692130">
                  <a:moveTo>
                    <a:pt x="5537568" y="821575"/>
                  </a:moveTo>
                  <a:lnTo>
                    <a:pt x="5536933" y="821550"/>
                  </a:lnTo>
                  <a:lnTo>
                    <a:pt x="5536273" y="821334"/>
                  </a:lnTo>
                  <a:lnTo>
                    <a:pt x="5535625" y="821194"/>
                  </a:lnTo>
                  <a:lnTo>
                    <a:pt x="5535803" y="823671"/>
                  </a:lnTo>
                  <a:lnTo>
                    <a:pt x="5536031" y="825944"/>
                  </a:lnTo>
                  <a:lnTo>
                    <a:pt x="5536146" y="828763"/>
                  </a:lnTo>
                  <a:lnTo>
                    <a:pt x="5536514" y="826033"/>
                  </a:lnTo>
                  <a:lnTo>
                    <a:pt x="5537073" y="823912"/>
                  </a:lnTo>
                  <a:lnTo>
                    <a:pt x="5537568" y="821575"/>
                  </a:lnTo>
                  <a:close/>
                </a:path>
                <a:path w="7465059" h="10692130">
                  <a:moveTo>
                    <a:pt x="5620563" y="625246"/>
                  </a:moveTo>
                  <a:lnTo>
                    <a:pt x="5618429" y="623646"/>
                  </a:lnTo>
                  <a:lnTo>
                    <a:pt x="5616422" y="622668"/>
                  </a:lnTo>
                  <a:lnTo>
                    <a:pt x="5614441" y="621817"/>
                  </a:lnTo>
                  <a:lnTo>
                    <a:pt x="5616105" y="623633"/>
                  </a:lnTo>
                  <a:lnTo>
                    <a:pt x="5618264" y="624789"/>
                  </a:lnTo>
                  <a:lnTo>
                    <a:pt x="5620563" y="625246"/>
                  </a:lnTo>
                  <a:close/>
                </a:path>
                <a:path w="7465059" h="10692130">
                  <a:moveTo>
                    <a:pt x="5639486" y="739660"/>
                  </a:moveTo>
                  <a:lnTo>
                    <a:pt x="5639397" y="738822"/>
                  </a:lnTo>
                  <a:lnTo>
                    <a:pt x="5639016" y="738454"/>
                  </a:lnTo>
                  <a:lnTo>
                    <a:pt x="5638343" y="738543"/>
                  </a:lnTo>
                  <a:lnTo>
                    <a:pt x="5637847" y="738327"/>
                  </a:lnTo>
                  <a:lnTo>
                    <a:pt x="5638330" y="739216"/>
                  </a:lnTo>
                  <a:lnTo>
                    <a:pt x="5639308" y="740981"/>
                  </a:lnTo>
                  <a:lnTo>
                    <a:pt x="5639320" y="740257"/>
                  </a:lnTo>
                  <a:lnTo>
                    <a:pt x="5639486" y="739660"/>
                  </a:lnTo>
                  <a:close/>
                </a:path>
                <a:path w="7465059" h="10692130">
                  <a:moveTo>
                    <a:pt x="6214135" y="10691584"/>
                  </a:moveTo>
                  <a:lnTo>
                    <a:pt x="6203988" y="10667505"/>
                  </a:lnTo>
                  <a:lnTo>
                    <a:pt x="6192456" y="10657421"/>
                  </a:lnTo>
                  <a:lnTo>
                    <a:pt x="6179426" y="10661955"/>
                  </a:lnTo>
                  <a:lnTo>
                    <a:pt x="6164796" y="10681703"/>
                  </a:lnTo>
                  <a:lnTo>
                    <a:pt x="6162345" y="10686072"/>
                  </a:lnTo>
                  <a:lnTo>
                    <a:pt x="6158039" y="10688345"/>
                  </a:lnTo>
                  <a:lnTo>
                    <a:pt x="6154585" y="10691584"/>
                  </a:lnTo>
                  <a:lnTo>
                    <a:pt x="6214135" y="10691584"/>
                  </a:lnTo>
                  <a:close/>
                </a:path>
                <a:path w="7465059" h="10692130">
                  <a:moveTo>
                    <a:pt x="6729476" y="3612184"/>
                  </a:moveTo>
                  <a:lnTo>
                    <a:pt x="6729006" y="3609708"/>
                  </a:lnTo>
                  <a:lnTo>
                    <a:pt x="6728333" y="3607625"/>
                  </a:lnTo>
                  <a:lnTo>
                    <a:pt x="6728015" y="3604844"/>
                  </a:lnTo>
                  <a:lnTo>
                    <a:pt x="6727965" y="3604272"/>
                  </a:lnTo>
                  <a:lnTo>
                    <a:pt x="6726161" y="3605238"/>
                  </a:lnTo>
                  <a:lnTo>
                    <a:pt x="6724155" y="3606165"/>
                  </a:lnTo>
                  <a:lnTo>
                    <a:pt x="6725831" y="3608108"/>
                  </a:lnTo>
                  <a:lnTo>
                    <a:pt x="6727545" y="3610127"/>
                  </a:lnTo>
                  <a:lnTo>
                    <a:pt x="6729476" y="3612184"/>
                  </a:lnTo>
                  <a:close/>
                </a:path>
                <a:path w="7465059" h="10692130">
                  <a:moveTo>
                    <a:pt x="6818338" y="4140149"/>
                  </a:moveTo>
                  <a:lnTo>
                    <a:pt x="6818033" y="4139171"/>
                  </a:lnTo>
                  <a:lnTo>
                    <a:pt x="6817690" y="4138244"/>
                  </a:lnTo>
                  <a:lnTo>
                    <a:pt x="6817398" y="4137266"/>
                  </a:lnTo>
                  <a:lnTo>
                    <a:pt x="6817233" y="4137533"/>
                  </a:lnTo>
                  <a:lnTo>
                    <a:pt x="6817055" y="4137660"/>
                  </a:lnTo>
                  <a:lnTo>
                    <a:pt x="6816890" y="4137939"/>
                  </a:lnTo>
                  <a:lnTo>
                    <a:pt x="6817017" y="4138422"/>
                  </a:lnTo>
                  <a:lnTo>
                    <a:pt x="6817246" y="4139374"/>
                  </a:lnTo>
                  <a:lnTo>
                    <a:pt x="6817614" y="4139615"/>
                  </a:lnTo>
                  <a:lnTo>
                    <a:pt x="6817995" y="4139844"/>
                  </a:lnTo>
                  <a:lnTo>
                    <a:pt x="6818338" y="4140149"/>
                  </a:lnTo>
                  <a:close/>
                </a:path>
                <a:path w="7465059" h="10692130">
                  <a:moveTo>
                    <a:pt x="6838366" y="4203204"/>
                  </a:moveTo>
                  <a:lnTo>
                    <a:pt x="6837477" y="4199509"/>
                  </a:lnTo>
                  <a:lnTo>
                    <a:pt x="6836194" y="4194695"/>
                  </a:lnTo>
                  <a:lnTo>
                    <a:pt x="6834187" y="4188523"/>
                  </a:lnTo>
                  <a:lnTo>
                    <a:pt x="6831571" y="4190441"/>
                  </a:lnTo>
                  <a:lnTo>
                    <a:pt x="6829196" y="4192701"/>
                  </a:lnTo>
                  <a:lnTo>
                    <a:pt x="6827609" y="4196092"/>
                  </a:lnTo>
                  <a:lnTo>
                    <a:pt x="6831978" y="4199140"/>
                  </a:lnTo>
                  <a:lnTo>
                    <a:pt x="6835343" y="4201401"/>
                  </a:lnTo>
                  <a:lnTo>
                    <a:pt x="6838366" y="4203204"/>
                  </a:lnTo>
                  <a:close/>
                </a:path>
                <a:path w="7465059" h="10692130">
                  <a:moveTo>
                    <a:pt x="6896252" y="4112933"/>
                  </a:moveTo>
                  <a:lnTo>
                    <a:pt x="6895973" y="4111548"/>
                  </a:lnTo>
                  <a:lnTo>
                    <a:pt x="6895008" y="4110850"/>
                  </a:lnTo>
                  <a:lnTo>
                    <a:pt x="6895478" y="4112793"/>
                  </a:lnTo>
                  <a:lnTo>
                    <a:pt x="6895744" y="4112831"/>
                  </a:lnTo>
                  <a:lnTo>
                    <a:pt x="6896252" y="4112933"/>
                  </a:lnTo>
                  <a:close/>
                </a:path>
                <a:path w="7465059" h="10692130">
                  <a:moveTo>
                    <a:pt x="7147204" y="10654157"/>
                  </a:moveTo>
                  <a:lnTo>
                    <a:pt x="7145045" y="10652925"/>
                  </a:lnTo>
                  <a:lnTo>
                    <a:pt x="7142810" y="10653725"/>
                  </a:lnTo>
                  <a:lnTo>
                    <a:pt x="7140549" y="10655008"/>
                  </a:lnTo>
                  <a:lnTo>
                    <a:pt x="7135965" y="10657878"/>
                  </a:lnTo>
                  <a:lnTo>
                    <a:pt x="7131355" y="10659643"/>
                  </a:lnTo>
                  <a:lnTo>
                    <a:pt x="7126770" y="10657764"/>
                  </a:lnTo>
                  <a:lnTo>
                    <a:pt x="7122274" y="10649687"/>
                  </a:lnTo>
                  <a:lnTo>
                    <a:pt x="7112736" y="10635247"/>
                  </a:lnTo>
                  <a:lnTo>
                    <a:pt x="7101345" y="10632935"/>
                  </a:lnTo>
                  <a:lnTo>
                    <a:pt x="7076973" y="10640606"/>
                  </a:lnTo>
                  <a:lnTo>
                    <a:pt x="7072693" y="10641305"/>
                  </a:lnTo>
                  <a:lnTo>
                    <a:pt x="7069937" y="10648747"/>
                  </a:lnTo>
                  <a:lnTo>
                    <a:pt x="7072414" y="10658272"/>
                  </a:lnTo>
                  <a:lnTo>
                    <a:pt x="7077100" y="10662425"/>
                  </a:lnTo>
                  <a:lnTo>
                    <a:pt x="7079018" y="10661561"/>
                  </a:lnTo>
                  <a:lnTo>
                    <a:pt x="7092061" y="10659885"/>
                  </a:lnTo>
                  <a:lnTo>
                    <a:pt x="7094512" y="10668800"/>
                  </a:lnTo>
                  <a:lnTo>
                    <a:pt x="7093039" y="10681602"/>
                  </a:lnTo>
                  <a:lnTo>
                    <a:pt x="7094258" y="10691584"/>
                  </a:lnTo>
                  <a:lnTo>
                    <a:pt x="7100875" y="10691584"/>
                  </a:lnTo>
                  <a:lnTo>
                    <a:pt x="7111238" y="10683570"/>
                  </a:lnTo>
                  <a:lnTo>
                    <a:pt x="7123646" y="10680624"/>
                  </a:lnTo>
                  <a:lnTo>
                    <a:pt x="7135571" y="10676496"/>
                  </a:lnTo>
                  <a:lnTo>
                    <a:pt x="7144512" y="10664965"/>
                  </a:lnTo>
                  <a:lnTo>
                    <a:pt x="7145655" y="10661968"/>
                  </a:lnTo>
                  <a:lnTo>
                    <a:pt x="7146620" y="10658526"/>
                  </a:lnTo>
                  <a:lnTo>
                    <a:pt x="7147204" y="10654157"/>
                  </a:lnTo>
                  <a:close/>
                </a:path>
                <a:path w="7465059" h="10692130">
                  <a:moveTo>
                    <a:pt x="7226617" y="403580"/>
                  </a:moveTo>
                  <a:lnTo>
                    <a:pt x="7225944" y="398907"/>
                  </a:lnTo>
                  <a:lnTo>
                    <a:pt x="7224052" y="386651"/>
                  </a:lnTo>
                  <a:lnTo>
                    <a:pt x="7221715" y="377926"/>
                  </a:lnTo>
                  <a:lnTo>
                    <a:pt x="7212025" y="381088"/>
                  </a:lnTo>
                  <a:lnTo>
                    <a:pt x="7209701" y="382308"/>
                  </a:lnTo>
                  <a:lnTo>
                    <a:pt x="7206882" y="384733"/>
                  </a:lnTo>
                  <a:lnTo>
                    <a:pt x="7206780" y="384886"/>
                  </a:lnTo>
                  <a:lnTo>
                    <a:pt x="7213346" y="394258"/>
                  </a:lnTo>
                  <a:lnTo>
                    <a:pt x="7226617" y="403580"/>
                  </a:lnTo>
                  <a:close/>
                </a:path>
                <a:path w="7465059" h="10692130">
                  <a:moveTo>
                    <a:pt x="7309840" y="3268903"/>
                  </a:moveTo>
                  <a:lnTo>
                    <a:pt x="7308253" y="3269538"/>
                  </a:lnTo>
                  <a:lnTo>
                    <a:pt x="7306945" y="3271215"/>
                  </a:lnTo>
                  <a:lnTo>
                    <a:pt x="7305827" y="3273602"/>
                  </a:lnTo>
                  <a:lnTo>
                    <a:pt x="7307199" y="3271812"/>
                  </a:lnTo>
                  <a:lnTo>
                    <a:pt x="7309840" y="3268903"/>
                  </a:lnTo>
                  <a:close/>
                </a:path>
                <a:path w="7465059" h="10692130">
                  <a:moveTo>
                    <a:pt x="7324776" y="5017490"/>
                  </a:moveTo>
                  <a:lnTo>
                    <a:pt x="7324623" y="5017325"/>
                  </a:lnTo>
                  <a:lnTo>
                    <a:pt x="7324369" y="5017300"/>
                  </a:lnTo>
                  <a:lnTo>
                    <a:pt x="7324204" y="5017160"/>
                  </a:lnTo>
                  <a:lnTo>
                    <a:pt x="7324026" y="5017363"/>
                  </a:lnTo>
                  <a:lnTo>
                    <a:pt x="7324204" y="5017478"/>
                  </a:lnTo>
                  <a:lnTo>
                    <a:pt x="7324484" y="5017490"/>
                  </a:lnTo>
                  <a:lnTo>
                    <a:pt x="7324776" y="5017490"/>
                  </a:lnTo>
                  <a:close/>
                </a:path>
                <a:path w="7465059" h="10692130">
                  <a:moveTo>
                    <a:pt x="7325868" y="1265034"/>
                  </a:moveTo>
                  <a:lnTo>
                    <a:pt x="7325855" y="1264881"/>
                  </a:lnTo>
                  <a:lnTo>
                    <a:pt x="7325703" y="1264831"/>
                  </a:lnTo>
                  <a:lnTo>
                    <a:pt x="7325474" y="1264856"/>
                  </a:lnTo>
                  <a:lnTo>
                    <a:pt x="7325601" y="1264983"/>
                  </a:lnTo>
                  <a:lnTo>
                    <a:pt x="7325715" y="1265123"/>
                  </a:lnTo>
                  <a:lnTo>
                    <a:pt x="7325842" y="1265262"/>
                  </a:lnTo>
                  <a:lnTo>
                    <a:pt x="7325830" y="1265123"/>
                  </a:lnTo>
                  <a:close/>
                </a:path>
                <a:path w="7465059" h="10692130">
                  <a:moveTo>
                    <a:pt x="7399541" y="8133143"/>
                  </a:moveTo>
                  <a:lnTo>
                    <a:pt x="7398677" y="8130591"/>
                  </a:lnTo>
                  <a:lnTo>
                    <a:pt x="7398080" y="8128051"/>
                  </a:lnTo>
                  <a:lnTo>
                    <a:pt x="7397585" y="8125549"/>
                  </a:lnTo>
                  <a:lnTo>
                    <a:pt x="7396620" y="8127759"/>
                  </a:lnTo>
                  <a:lnTo>
                    <a:pt x="7396112" y="8128838"/>
                  </a:lnTo>
                  <a:lnTo>
                    <a:pt x="7397128" y="8130768"/>
                  </a:lnTo>
                  <a:lnTo>
                    <a:pt x="7398283" y="8132102"/>
                  </a:lnTo>
                  <a:lnTo>
                    <a:pt x="7399541" y="8133143"/>
                  </a:lnTo>
                  <a:close/>
                </a:path>
                <a:path w="7465059" h="10692130">
                  <a:moveTo>
                    <a:pt x="7405027" y="151765"/>
                  </a:moveTo>
                  <a:lnTo>
                    <a:pt x="7404087" y="147993"/>
                  </a:lnTo>
                  <a:lnTo>
                    <a:pt x="7403008" y="144792"/>
                  </a:lnTo>
                  <a:lnTo>
                    <a:pt x="7401865" y="141820"/>
                  </a:lnTo>
                  <a:lnTo>
                    <a:pt x="7402766" y="144868"/>
                  </a:lnTo>
                  <a:lnTo>
                    <a:pt x="7403770" y="148132"/>
                  </a:lnTo>
                  <a:lnTo>
                    <a:pt x="7405027" y="151765"/>
                  </a:lnTo>
                  <a:close/>
                </a:path>
                <a:path w="7465059" h="10692130">
                  <a:moveTo>
                    <a:pt x="7412710" y="4232186"/>
                  </a:moveTo>
                  <a:lnTo>
                    <a:pt x="7412533" y="4232402"/>
                  </a:lnTo>
                  <a:lnTo>
                    <a:pt x="7412418" y="4232605"/>
                  </a:lnTo>
                  <a:lnTo>
                    <a:pt x="7412279" y="4232795"/>
                  </a:lnTo>
                  <a:lnTo>
                    <a:pt x="7412418" y="4232986"/>
                  </a:lnTo>
                  <a:lnTo>
                    <a:pt x="7412533" y="4232707"/>
                  </a:lnTo>
                  <a:lnTo>
                    <a:pt x="7412583" y="4232465"/>
                  </a:lnTo>
                  <a:lnTo>
                    <a:pt x="7412710" y="4232186"/>
                  </a:lnTo>
                  <a:close/>
                </a:path>
                <a:path w="7465059" h="10692130">
                  <a:moveTo>
                    <a:pt x="7464844" y="328676"/>
                  </a:moveTo>
                  <a:lnTo>
                    <a:pt x="7444727" y="313956"/>
                  </a:lnTo>
                  <a:lnTo>
                    <a:pt x="7422934" y="310349"/>
                  </a:lnTo>
                  <a:lnTo>
                    <a:pt x="7400747" y="308876"/>
                  </a:lnTo>
                  <a:lnTo>
                    <a:pt x="7379424" y="300609"/>
                  </a:lnTo>
                  <a:lnTo>
                    <a:pt x="7398677" y="300609"/>
                  </a:lnTo>
                  <a:lnTo>
                    <a:pt x="7398677" y="291236"/>
                  </a:lnTo>
                  <a:lnTo>
                    <a:pt x="7390663" y="288417"/>
                  </a:lnTo>
                  <a:lnTo>
                    <a:pt x="7388682" y="287718"/>
                  </a:lnTo>
                  <a:lnTo>
                    <a:pt x="7377722" y="288417"/>
                  </a:lnTo>
                  <a:lnTo>
                    <a:pt x="7367156" y="286867"/>
                  </a:lnTo>
                  <a:lnTo>
                    <a:pt x="7358342" y="276618"/>
                  </a:lnTo>
                  <a:lnTo>
                    <a:pt x="7359536" y="275272"/>
                  </a:lnTo>
                  <a:lnTo>
                    <a:pt x="7366038" y="267944"/>
                  </a:lnTo>
                  <a:lnTo>
                    <a:pt x="7374788" y="264655"/>
                  </a:lnTo>
                  <a:lnTo>
                    <a:pt x="7383793" y="262597"/>
                  </a:lnTo>
                  <a:lnTo>
                    <a:pt x="7392263" y="257632"/>
                  </a:lnTo>
                  <a:lnTo>
                    <a:pt x="7383056" y="250901"/>
                  </a:lnTo>
                  <a:lnTo>
                    <a:pt x="7374369" y="243624"/>
                  </a:lnTo>
                  <a:lnTo>
                    <a:pt x="7365530" y="237820"/>
                  </a:lnTo>
                  <a:lnTo>
                    <a:pt x="7355827" y="235445"/>
                  </a:lnTo>
                  <a:lnTo>
                    <a:pt x="7354633" y="235445"/>
                  </a:lnTo>
                  <a:lnTo>
                    <a:pt x="7353605" y="234873"/>
                  </a:lnTo>
                  <a:lnTo>
                    <a:pt x="7352347" y="235115"/>
                  </a:lnTo>
                  <a:lnTo>
                    <a:pt x="7341311" y="243979"/>
                  </a:lnTo>
                  <a:lnTo>
                    <a:pt x="7328154" y="249110"/>
                  </a:lnTo>
                  <a:lnTo>
                    <a:pt x="7316114" y="258178"/>
                  </a:lnTo>
                  <a:lnTo>
                    <a:pt x="7308494" y="278853"/>
                  </a:lnTo>
                  <a:lnTo>
                    <a:pt x="7322375" y="275272"/>
                  </a:lnTo>
                  <a:lnTo>
                    <a:pt x="7332751" y="276098"/>
                  </a:lnTo>
                  <a:lnTo>
                    <a:pt x="7335964" y="285369"/>
                  </a:lnTo>
                  <a:lnTo>
                    <a:pt x="7332535" y="295135"/>
                  </a:lnTo>
                  <a:lnTo>
                    <a:pt x="7332535" y="347446"/>
                  </a:lnTo>
                  <a:lnTo>
                    <a:pt x="7332243" y="349872"/>
                  </a:lnTo>
                  <a:lnTo>
                    <a:pt x="7331380" y="351383"/>
                  </a:lnTo>
                  <a:lnTo>
                    <a:pt x="7329398" y="358622"/>
                  </a:lnTo>
                  <a:lnTo>
                    <a:pt x="7310615" y="380149"/>
                  </a:lnTo>
                  <a:lnTo>
                    <a:pt x="7306043" y="384886"/>
                  </a:lnTo>
                  <a:lnTo>
                    <a:pt x="7307669" y="372579"/>
                  </a:lnTo>
                  <a:lnTo>
                    <a:pt x="7312533" y="363702"/>
                  </a:lnTo>
                  <a:lnTo>
                    <a:pt x="7318857" y="356374"/>
                  </a:lnTo>
                  <a:lnTo>
                    <a:pt x="7324877" y="348729"/>
                  </a:lnTo>
                  <a:lnTo>
                    <a:pt x="7325220" y="348221"/>
                  </a:lnTo>
                  <a:lnTo>
                    <a:pt x="7325588" y="347903"/>
                  </a:lnTo>
                  <a:lnTo>
                    <a:pt x="7325868" y="347408"/>
                  </a:lnTo>
                  <a:lnTo>
                    <a:pt x="7332535" y="347446"/>
                  </a:lnTo>
                  <a:lnTo>
                    <a:pt x="7332535" y="295135"/>
                  </a:lnTo>
                  <a:lnTo>
                    <a:pt x="7328319" y="307136"/>
                  </a:lnTo>
                  <a:lnTo>
                    <a:pt x="7325690" y="312572"/>
                  </a:lnTo>
                  <a:lnTo>
                    <a:pt x="7326579" y="321449"/>
                  </a:lnTo>
                  <a:lnTo>
                    <a:pt x="7325842" y="328726"/>
                  </a:lnTo>
                  <a:lnTo>
                    <a:pt x="7318159" y="325539"/>
                  </a:lnTo>
                  <a:lnTo>
                    <a:pt x="7313866" y="317576"/>
                  </a:lnTo>
                  <a:lnTo>
                    <a:pt x="7310602" y="308152"/>
                  </a:lnTo>
                  <a:lnTo>
                    <a:pt x="7306018" y="300609"/>
                  </a:lnTo>
                  <a:lnTo>
                    <a:pt x="7292784" y="309956"/>
                  </a:lnTo>
                  <a:lnTo>
                    <a:pt x="7292416" y="322021"/>
                  </a:lnTo>
                  <a:lnTo>
                    <a:pt x="7297775" y="335699"/>
                  </a:lnTo>
                  <a:lnTo>
                    <a:pt x="7298906" y="347383"/>
                  </a:lnTo>
                  <a:lnTo>
                    <a:pt x="7298931" y="348259"/>
                  </a:lnTo>
                  <a:lnTo>
                    <a:pt x="7286168" y="356768"/>
                  </a:lnTo>
                  <a:lnTo>
                    <a:pt x="7285609" y="357886"/>
                  </a:lnTo>
                  <a:lnTo>
                    <a:pt x="7281634" y="365201"/>
                  </a:lnTo>
                  <a:lnTo>
                    <a:pt x="7278662" y="370420"/>
                  </a:lnTo>
                  <a:lnTo>
                    <a:pt x="7279145" y="371157"/>
                  </a:lnTo>
                  <a:lnTo>
                    <a:pt x="7287857" y="389699"/>
                  </a:lnTo>
                  <a:lnTo>
                    <a:pt x="7285520" y="398907"/>
                  </a:lnTo>
                  <a:lnTo>
                    <a:pt x="7276617" y="402221"/>
                  </a:lnTo>
                  <a:lnTo>
                    <a:pt x="7265657" y="403047"/>
                  </a:lnTo>
                  <a:lnTo>
                    <a:pt x="7255916" y="402615"/>
                  </a:lnTo>
                  <a:lnTo>
                    <a:pt x="7246163" y="401294"/>
                  </a:lnTo>
                  <a:lnTo>
                    <a:pt x="7236384" y="400977"/>
                  </a:lnTo>
                  <a:lnTo>
                    <a:pt x="7226617" y="403580"/>
                  </a:lnTo>
                  <a:lnTo>
                    <a:pt x="7222845" y="416242"/>
                  </a:lnTo>
                  <a:lnTo>
                    <a:pt x="7216368" y="421259"/>
                  </a:lnTo>
                  <a:lnTo>
                    <a:pt x="7208406" y="422135"/>
                  </a:lnTo>
                  <a:lnTo>
                    <a:pt x="7200201" y="422338"/>
                  </a:lnTo>
                  <a:lnTo>
                    <a:pt x="7206767" y="441020"/>
                  </a:lnTo>
                  <a:lnTo>
                    <a:pt x="7213079" y="455485"/>
                  </a:lnTo>
                  <a:lnTo>
                    <a:pt x="7220458" y="458787"/>
                  </a:lnTo>
                  <a:lnTo>
                    <a:pt x="7228268" y="454431"/>
                  </a:lnTo>
                  <a:lnTo>
                    <a:pt x="7242784" y="438035"/>
                  </a:lnTo>
                  <a:lnTo>
                    <a:pt x="7249973" y="432638"/>
                  </a:lnTo>
                  <a:lnTo>
                    <a:pt x="7257923" y="429463"/>
                  </a:lnTo>
                  <a:lnTo>
                    <a:pt x="7267130" y="428294"/>
                  </a:lnTo>
                  <a:lnTo>
                    <a:pt x="7278764" y="428015"/>
                  </a:lnTo>
                  <a:lnTo>
                    <a:pt x="7277646" y="432981"/>
                  </a:lnTo>
                  <a:lnTo>
                    <a:pt x="7272388" y="443445"/>
                  </a:lnTo>
                  <a:lnTo>
                    <a:pt x="7268400" y="448919"/>
                  </a:lnTo>
                  <a:lnTo>
                    <a:pt x="7272922" y="450380"/>
                  </a:lnTo>
                  <a:lnTo>
                    <a:pt x="7280211" y="455231"/>
                  </a:lnTo>
                  <a:lnTo>
                    <a:pt x="7283043" y="450672"/>
                  </a:lnTo>
                  <a:lnTo>
                    <a:pt x="7288162" y="442023"/>
                  </a:lnTo>
                  <a:lnTo>
                    <a:pt x="7297344" y="429247"/>
                  </a:lnTo>
                  <a:lnTo>
                    <a:pt x="7298855" y="428015"/>
                  </a:lnTo>
                  <a:lnTo>
                    <a:pt x="7308037" y="420497"/>
                  </a:lnTo>
                  <a:lnTo>
                    <a:pt x="7319200" y="419100"/>
                  </a:lnTo>
                  <a:lnTo>
                    <a:pt x="7329830" y="428396"/>
                  </a:lnTo>
                  <a:lnTo>
                    <a:pt x="7333666" y="441680"/>
                  </a:lnTo>
                  <a:lnTo>
                    <a:pt x="7328217" y="450697"/>
                  </a:lnTo>
                  <a:lnTo>
                    <a:pt x="7319264" y="458419"/>
                  </a:lnTo>
                  <a:lnTo>
                    <a:pt x="7312596" y="467779"/>
                  </a:lnTo>
                  <a:lnTo>
                    <a:pt x="7309739" y="472490"/>
                  </a:lnTo>
                  <a:lnTo>
                    <a:pt x="7306323" y="476846"/>
                  </a:lnTo>
                  <a:lnTo>
                    <a:pt x="7305040" y="481838"/>
                  </a:lnTo>
                  <a:lnTo>
                    <a:pt x="7308570" y="488492"/>
                  </a:lnTo>
                  <a:lnTo>
                    <a:pt x="7313981" y="493014"/>
                  </a:lnTo>
                  <a:lnTo>
                    <a:pt x="7319683" y="494639"/>
                  </a:lnTo>
                  <a:lnTo>
                    <a:pt x="7324738" y="492480"/>
                  </a:lnTo>
                  <a:lnTo>
                    <a:pt x="7328255" y="485635"/>
                  </a:lnTo>
                  <a:lnTo>
                    <a:pt x="7335571" y="467702"/>
                  </a:lnTo>
                  <a:lnTo>
                    <a:pt x="7344702" y="461048"/>
                  </a:lnTo>
                  <a:lnTo>
                    <a:pt x="7355357" y="462762"/>
                  </a:lnTo>
                  <a:lnTo>
                    <a:pt x="7367283" y="469912"/>
                  </a:lnTo>
                  <a:lnTo>
                    <a:pt x="7371639" y="473011"/>
                  </a:lnTo>
                  <a:lnTo>
                    <a:pt x="7376173" y="475043"/>
                  </a:lnTo>
                  <a:lnTo>
                    <a:pt x="7380275" y="473735"/>
                  </a:lnTo>
                  <a:lnTo>
                    <a:pt x="7383361" y="466852"/>
                  </a:lnTo>
                  <a:lnTo>
                    <a:pt x="7383513" y="461048"/>
                  </a:lnTo>
                  <a:lnTo>
                    <a:pt x="7383539" y="458787"/>
                  </a:lnTo>
                  <a:lnTo>
                    <a:pt x="7381075" y="452526"/>
                  </a:lnTo>
                  <a:lnTo>
                    <a:pt x="7377087" y="448665"/>
                  </a:lnTo>
                  <a:lnTo>
                    <a:pt x="7372782" y="448043"/>
                  </a:lnTo>
                  <a:lnTo>
                    <a:pt x="7359548" y="447598"/>
                  </a:lnTo>
                  <a:lnTo>
                    <a:pt x="7351052" y="438683"/>
                  </a:lnTo>
                  <a:lnTo>
                    <a:pt x="7344219" y="425119"/>
                  </a:lnTo>
                  <a:lnTo>
                    <a:pt x="7340778" y="419100"/>
                  </a:lnTo>
                  <a:lnTo>
                    <a:pt x="7335990" y="410743"/>
                  </a:lnTo>
                  <a:lnTo>
                    <a:pt x="7336041" y="404253"/>
                  </a:lnTo>
                  <a:lnTo>
                    <a:pt x="7369226" y="404253"/>
                  </a:lnTo>
                  <a:lnTo>
                    <a:pt x="7367359" y="403047"/>
                  </a:lnTo>
                  <a:lnTo>
                    <a:pt x="7339279" y="384886"/>
                  </a:lnTo>
                  <a:lnTo>
                    <a:pt x="7339038" y="384733"/>
                  </a:lnTo>
                  <a:lnTo>
                    <a:pt x="7349845" y="378663"/>
                  </a:lnTo>
                  <a:lnTo>
                    <a:pt x="7351776" y="369430"/>
                  </a:lnTo>
                  <a:lnTo>
                    <a:pt x="7349020" y="358508"/>
                  </a:lnTo>
                  <a:lnTo>
                    <a:pt x="7345756" y="347408"/>
                  </a:lnTo>
                  <a:lnTo>
                    <a:pt x="7348753" y="344131"/>
                  </a:lnTo>
                  <a:lnTo>
                    <a:pt x="7351750" y="341388"/>
                  </a:lnTo>
                  <a:lnTo>
                    <a:pt x="7354760" y="338924"/>
                  </a:lnTo>
                  <a:lnTo>
                    <a:pt x="7366140" y="331774"/>
                  </a:lnTo>
                  <a:lnTo>
                    <a:pt x="7377531" y="329412"/>
                  </a:lnTo>
                  <a:lnTo>
                    <a:pt x="7388911" y="332486"/>
                  </a:lnTo>
                  <a:lnTo>
                    <a:pt x="7400290" y="341630"/>
                  </a:lnTo>
                  <a:lnTo>
                    <a:pt x="7401966" y="343446"/>
                  </a:lnTo>
                  <a:lnTo>
                    <a:pt x="7403630" y="345147"/>
                  </a:lnTo>
                  <a:lnTo>
                    <a:pt x="7430808" y="349872"/>
                  </a:lnTo>
                  <a:lnTo>
                    <a:pt x="7442352" y="348488"/>
                  </a:lnTo>
                  <a:lnTo>
                    <a:pt x="7453719" y="344728"/>
                  </a:lnTo>
                  <a:lnTo>
                    <a:pt x="7464844" y="338048"/>
                  </a:lnTo>
                  <a:lnTo>
                    <a:pt x="7464844" y="329412"/>
                  </a:lnTo>
                  <a:lnTo>
                    <a:pt x="7464844" y="328726"/>
                  </a:lnTo>
                  <a:close/>
                </a:path>
                <a:path w="7465059" h="10692130">
                  <a:moveTo>
                    <a:pt x="7465060" y="17576"/>
                  </a:moveTo>
                  <a:lnTo>
                    <a:pt x="7464285" y="7531"/>
                  </a:lnTo>
                  <a:lnTo>
                    <a:pt x="7459637" y="1003"/>
                  </a:lnTo>
                  <a:lnTo>
                    <a:pt x="7448220" y="0"/>
                  </a:lnTo>
                  <a:lnTo>
                    <a:pt x="7427696" y="1955"/>
                  </a:lnTo>
                  <a:lnTo>
                    <a:pt x="7407021" y="2108"/>
                  </a:lnTo>
                  <a:lnTo>
                    <a:pt x="7365581" y="1028"/>
                  </a:lnTo>
                  <a:lnTo>
                    <a:pt x="7358964" y="1028"/>
                  </a:lnTo>
                  <a:lnTo>
                    <a:pt x="7355421" y="26720"/>
                  </a:lnTo>
                  <a:lnTo>
                    <a:pt x="7357478" y="53835"/>
                  </a:lnTo>
                  <a:lnTo>
                    <a:pt x="7356970" y="80302"/>
                  </a:lnTo>
                  <a:lnTo>
                    <a:pt x="7345731" y="104000"/>
                  </a:lnTo>
                  <a:lnTo>
                    <a:pt x="7346797" y="105765"/>
                  </a:lnTo>
                  <a:lnTo>
                    <a:pt x="7348106" y="106756"/>
                  </a:lnTo>
                  <a:lnTo>
                    <a:pt x="7349337" y="108038"/>
                  </a:lnTo>
                  <a:lnTo>
                    <a:pt x="7361847" y="114935"/>
                  </a:lnTo>
                  <a:lnTo>
                    <a:pt x="7376185" y="117932"/>
                  </a:lnTo>
                  <a:lnTo>
                    <a:pt x="7390231" y="124434"/>
                  </a:lnTo>
                  <a:lnTo>
                    <a:pt x="7401865" y="141820"/>
                  </a:lnTo>
                  <a:lnTo>
                    <a:pt x="7398829" y="114515"/>
                  </a:lnTo>
                  <a:lnTo>
                    <a:pt x="7408900" y="109054"/>
                  </a:lnTo>
                  <a:lnTo>
                    <a:pt x="7422909" y="110553"/>
                  </a:lnTo>
                  <a:lnTo>
                    <a:pt x="7431659" y="104101"/>
                  </a:lnTo>
                  <a:lnTo>
                    <a:pt x="7427722" y="101955"/>
                  </a:lnTo>
                  <a:lnTo>
                    <a:pt x="7420038" y="95821"/>
                  </a:lnTo>
                  <a:lnTo>
                    <a:pt x="7412482" y="90436"/>
                  </a:lnTo>
                  <a:lnTo>
                    <a:pt x="7404671" y="87312"/>
                  </a:lnTo>
                  <a:lnTo>
                    <a:pt x="7396416" y="88379"/>
                  </a:lnTo>
                  <a:lnTo>
                    <a:pt x="7387514" y="95554"/>
                  </a:lnTo>
                  <a:lnTo>
                    <a:pt x="7382662" y="100266"/>
                  </a:lnTo>
                  <a:lnTo>
                    <a:pt x="7377493" y="102819"/>
                  </a:lnTo>
                  <a:lnTo>
                    <a:pt x="7372528" y="101650"/>
                  </a:lnTo>
                  <a:lnTo>
                    <a:pt x="7368337" y="95173"/>
                  </a:lnTo>
                  <a:lnTo>
                    <a:pt x="7366660" y="85725"/>
                  </a:lnTo>
                  <a:lnTo>
                    <a:pt x="7368680" y="78041"/>
                  </a:lnTo>
                  <a:lnTo>
                    <a:pt x="7373125" y="71755"/>
                  </a:lnTo>
                  <a:lnTo>
                    <a:pt x="7398169" y="47434"/>
                  </a:lnTo>
                  <a:lnTo>
                    <a:pt x="7419695" y="38100"/>
                  </a:lnTo>
                  <a:lnTo>
                    <a:pt x="7464844" y="29108"/>
                  </a:lnTo>
                  <a:lnTo>
                    <a:pt x="7465060" y="17576"/>
                  </a:lnTo>
                  <a:close/>
                </a:path>
              </a:pathLst>
            </a:custGeom>
            <a:solidFill>
              <a:srgbClr val="D7D7D7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8866696" y="25348"/>
              <a:ext cx="6245225" cy="10668635"/>
            </a:xfrm>
            <a:custGeom>
              <a:avLst/>
              <a:gdLst/>
              <a:ahLst/>
              <a:cxnLst/>
              <a:rect l="l" t="t" r="r" b="b"/>
              <a:pathLst>
                <a:path w="6245225" h="10668635">
                  <a:moveTo>
                    <a:pt x="44437" y="7220813"/>
                  </a:moveTo>
                  <a:lnTo>
                    <a:pt x="44284" y="7212711"/>
                  </a:lnTo>
                  <a:lnTo>
                    <a:pt x="44335" y="7204596"/>
                  </a:lnTo>
                  <a:lnTo>
                    <a:pt x="0" y="7201484"/>
                  </a:lnTo>
                  <a:lnTo>
                    <a:pt x="7493" y="7217207"/>
                  </a:lnTo>
                  <a:lnTo>
                    <a:pt x="18503" y="7221080"/>
                  </a:lnTo>
                  <a:lnTo>
                    <a:pt x="29705" y="7222922"/>
                  </a:lnTo>
                  <a:lnTo>
                    <a:pt x="37731" y="7232599"/>
                  </a:lnTo>
                  <a:lnTo>
                    <a:pt x="39281" y="7231024"/>
                  </a:lnTo>
                  <a:lnTo>
                    <a:pt x="40360" y="7229234"/>
                  </a:lnTo>
                  <a:lnTo>
                    <a:pt x="44437" y="7220813"/>
                  </a:lnTo>
                  <a:close/>
                </a:path>
                <a:path w="6245225" h="10668635">
                  <a:moveTo>
                    <a:pt x="139547" y="7268743"/>
                  </a:moveTo>
                  <a:lnTo>
                    <a:pt x="136499" y="7253668"/>
                  </a:lnTo>
                  <a:lnTo>
                    <a:pt x="129362" y="7251078"/>
                  </a:lnTo>
                  <a:lnTo>
                    <a:pt x="122605" y="7251674"/>
                  </a:lnTo>
                  <a:lnTo>
                    <a:pt x="112217" y="7251268"/>
                  </a:lnTo>
                  <a:lnTo>
                    <a:pt x="103771" y="7247242"/>
                  </a:lnTo>
                  <a:lnTo>
                    <a:pt x="97853" y="7238390"/>
                  </a:lnTo>
                  <a:lnTo>
                    <a:pt x="94983" y="7223506"/>
                  </a:lnTo>
                  <a:lnTo>
                    <a:pt x="95986" y="7217524"/>
                  </a:lnTo>
                  <a:lnTo>
                    <a:pt x="97739" y="7211263"/>
                  </a:lnTo>
                  <a:lnTo>
                    <a:pt x="97282" y="7205916"/>
                  </a:lnTo>
                  <a:lnTo>
                    <a:pt x="91706" y="7202640"/>
                  </a:lnTo>
                  <a:lnTo>
                    <a:pt x="86093" y="7203783"/>
                  </a:lnTo>
                  <a:lnTo>
                    <a:pt x="83299" y="7208787"/>
                  </a:lnTo>
                  <a:lnTo>
                    <a:pt x="82169" y="7215556"/>
                  </a:lnTo>
                  <a:lnTo>
                    <a:pt x="81559" y="7221956"/>
                  </a:lnTo>
                  <a:lnTo>
                    <a:pt x="76542" y="7241946"/>
                  </a:lnTo>
                  <a:lnTo>
                    <a:pt x="68287" y="7254202"/>
                  </a:lnTo>
                  <a:lnTo>
                    <a:pt x="57340" y="7260171"/>
                  </a:lnTo>
                  <a:lnTo>
                    <a:pt x="44259" y="7261301"/>
                  </a:lnTo>
                  <a:lnTo>
                    <a:pt x="39979" y="7261009"/>
                  </a:lnTo>
                  <a:lnTo>
                    <a:pt x="37744" y="7260666"/>
                  </a:lnTo>
                  <a:lnTo>
                    <a:pt x="37693" y="7270013"/>
                  </a:lnTo>
                  <a:lnTo>
                    <a:pt x="38722" y="7270293"/>
                  </a:lnTo>
                  <a:lnTo>
                    <a:pt x="39763" y="7270267"/>
                  </a:lnTo>
                  <a:lnTo>
                    <a:pt x="40792" y="7270458"/>
                  </a:lnTo>
                  <a:lnTo>
                    <a:pt x="60121" y="7270674"/>
                  </a:lnTo>
                  <a:lnTo>
                    <a:pt x="79565" y="7268057"/>
                  </a:lnTo>
                  <a:lnTo>
                    <a:pt x="98882" y="7268197"/>
                  </a:lnTo>
                  <a:lnTo>
                    <a:pt x="117805" y="7276668"/>
                  </a:lnTo>
                  <a:lnTo>
                    <a:pt x="121970" y="7280402"/>
                  </a:lnTo>
                  <a:lnTo>
                    <a:pt x="126111" y="7283678"/>
                  </a:lnTo>
                  <a:lnTo>
                    <a:pt x="130378" y="7284453"/>
                  </a:lnTo>
                  <a:lnTo>
                    <a:pt x="134886" y="7280669"/>
                  </a:lnTo>
                  <a:lnTo>
                    <a:pt x="137553" y="7276846"/>
                  </a:lnTo>
                  <a:lnTo>
                    <a:pt x="139547" y="7268743"/>
                  </a:lnTo>
                  <a:close/>
                </a:path>
                <a:path w="6245225" h="10668635">
                  <a:moveTo>
                    <a:pt x="1681759" y="10634891"/>
                  </a:moveTo>
                  <a:lnTo>
                    <a:pt x="1678863" y="10621340"/>
                  </a:lnTo>
                  <a:lnTo>
                    <a:pt x="1658962" y="10630675"/>
                  </a:lnTo>
                  <a:lnTo>
                    <a:pt x="1659712" y="10645356"/>
                  </a:lnTo>
                  <a:lnTo>
                    <a:pt x="1661375" y="10650868"/>
                  </a:lnTo>
                  <a:lnTo>
                    <a:pt x="1665655" y="10651985"/>
                  </a:lnTo>
                  <a:lnTo>
                    <a:pt x="1672348" y="10649204"/>
                  </a:lnTo>
                  <a:lnTo>
                    <a:pt x="1678660" y="10643845"/>
                  </a:lnTo>
                  <a:lnTo>
                    <a:pt x="1681759" y="10634891"/>
                  </a:lnTo>
                  <a:close/>
                </a:path>
                <a:path w="6245225" h="10668635">
                  <a:moveTo>
                    <a:pt x="1812201" y="100457"/>
                  </a:moveTo>
                  <a:lnTo>
                    <a:pt x="1811896" y="99885"/>
                  </a:lnTo>
                  <a:lnTo>
                    <a:pt x="1805940" y="88557"/>
                  </a:lnTo>
                  <a:lnTo>
                    <a:pt x="1805355" y="87452"/>
                  </a:lnTo>
                  <a:lnTo>
                    <a:pt x="1793608" y="84162"/>
                  </a:lnTo>
                  <a:lnTo>
                    <a:pt x="1779676" y="86055"/>
                  </a:lnTo>
                  <a:lnTo>
                    <a:pt x="1766227" y="88557"/>
                  </a:lnTo>
                  <a:lnTo>
                    <a:pt x="1753336" y="87236"/>
                  </a:lnTo>
                  <a:lnTo>
                    <a:pt x="1745742" y="80200"/>
                  </a:lnTo>
                  <a:lnTo>
                    <a:pt x="1743481" y="72593"/>
                  </a:lnTo>
                  <a:lnTo>
                    <a:pt x="1742097" y="67970"/>
                  </a:lnTo>
                  <a:lnTo>
                    <a:pt x="1741474" y="58102"/>
                  </a:lnTo>
                  <a:lnTo>
                    <a:pt x="1741030" y="51066"/>
                  </a:lnTo>
                  <a:lnTo>
                    <a:pt x="1748866" y="56324"/>
                  </a:lnTo>
                  <a:lnTo>
                    <a:pt x="1752104" y="66446"/>
                  </a:lnTo>
                  <a:lnTo>
                    <a:pt x="1755330" y="75044"/>
                  </a:lnTo>
                  <a:lnTo>
                    <a:pt x="1763166" y="75730"/>
                  </a:lnTo>
                  <a:lnTo>
                    <a:pt x="1770786" y="71640"/>
                  </a:lnTo>
                  <a:lnTo>
                    <a:pt x="1784045" y="36918"/>
                  </a:lnTo>
                  <a:lnTo>
                    <a:pt x="1786178" y="29629"/>
                  </a:lnTo>
                  <a:lnTo>
                    <a:pt x="1788172" y="24218"/>
                  </a:lnTo>
                  <a:lnTo>
                    <a:pt x="1788261" y="23977"/>
                  </a:lnTo>
                  <a:lnTo>
                    <a:pt x="1788871" y="22326"/>
                  </a:lnTo>
                  <a:lnTo>
                    <a:pt x="1791373" y="15024"/>
                  </a:lnTo>
                  <a:lnTo>
                    <a:pt x="1789722" y="12941"/>
                  </a:lnTo>
                  <a:lnTo>
                    <a:pt x="1788782" y="11798"/>
                  </a:lnTo>
                  <a:lnTo>
                    <a:pt x="1783562" y="5956"/>
                  </a:lnTo>
                  <a:lnTo>
                    <a:pt x="1778215" y="1371"/>
                  </a:lnTo>
                  <a:lnTo>
                    <a:pt x="1773682" y="0"/>
                  </a:lnTo>
                  <a:lnTo>
                    <a:pt x="1770951" y="3771"/>
                  </a:lnTo>
                  <a:lnTo>
                    <a:pt x="1762467" y="21894"/>
                  </a:lnTo>
                  <a:lnTo>
                    <a:pt x="1751076" y="23977"/>
                  </a:lnTo>
                  <a:lnTo>
                    <a:pt x="1738744" y="20802"/>
                  </a:lnTo>
                  <a:lnTo>
                    <a:pt x="1727415" y="23075"/>
                  </a:lnTo>
                  <a:lnTo>
                    <a:pt x="1719465" y="24218"/>
                  </a:lnTo>
                  <a:lnTo>
                    <a:pt x="1710283" y="20688"/>
                  </a:lnTo>
                  <a:lnTo>
                    <a:pt x="1700872" y="19837"/>
                  </a:lnTo>
                  <a:lnTo>
                    <a:pt x="1692224" y="28968"/>
                  </a:lnTo>
                  <a:lnTo>
                    <a:pt x="1699361" y="33667"/>
                  </a:lnTo>
                  <a:lnTo>
                    <a:pt x="1708137" y="34848"/>
                  </a:lnTo>
                  <a:lnTo>
                    <a:pt x="1714842" y="38366"/>
                  </a:lnTo>
                  <a:lnTo>
                    <a:pt x="1715757" y="50038"/>
                  </a:lnTo>
                  <a:lnTo>
                    <a:pt x="1712048" y="58102"/>
                  </a:lnTo>
                  <a:lnTo>
                    <a:pt x="1706892" y="56286"/>
                  </a:lnTo>
                  <a:lnTo>
                    <a:pt x="1701076" y="50609"/>
                  </a:lnTo>
                  <a:lnTo>
                    <a:pt x="1695373" y="47040"/>
                  </a:lnTo>
                  <a:lnTo>
                    <a:pt x="1693545" y="46875"/>
                  </a:lnTo>
                  <a:lnTo>
                    <a:pt x="1690306" y="48044"/>
                  </a:lnTo>
                  <a:lnTo>
                    <a:pt x="1689925" y="49644"/>
                  </a:lnTo>
                  <a:lnTo>
                    <a:pt x="1679473" y="71640"/>
                  </a:lnTo>
                  <a:lnTo>
                    <a:pt x="1666532" y="72593"/>
                  </a:lnTo>
                  <a:lnTo>
                    <a:pt x="1652600" y="65125"/>
                  </a:lnTo>
                  <a:lnTo>
                    <a:pt x="1639201" y="61874"/>
                  </a:lnTo>
                  <a:lnTo>
                    <a:pt x="1639150" y="71145"/>
                  </a:lnTo>
                  <a:lnTo>
                    <a:pt x="1640027" y="72936"/>
                  </a:lnTo>
                  <a:lnTo>
                    <a:pt x="1640573" y="74422"/>
                  </a:lnTo>
                  <a:lnTo>
                    <a:pt x="1641233" y="76022"/>
                  </a:lnTo>
                  <a:lnTo>
                    <a:pt x="1644840" y="88836"/>
                  </a:lnTo>
                  <a:lnTo>
                    <a:pt x="1643087" y="96596"/>
                  </a:lnTo>
                  <a:lnTo>
                    <a:pt x="1636572" y="99885"/>
                  </a:lnTo>
                  <a:lnTo>
                    <a:pt x="1625930" y="99275"/>
                  </a:lnTo>
                  <a:lnTo>
                    <a:pt x="1620532" y="99237"/>
                  </a:lnTo>
                  <a:lnTo>
                    <a:pt x="1619275" y="99237"/>
                  </a:lnTo>
                  <a:lnTo>
                    <a:pt x="1610537" y="107124"/>
                  </a:lnTo>
                  <a:lnTo>
                    <a:pt x="1602219" y="116560"/>
                  </a:lnTo>
                  <a:lnTo>
                    <a:pt x="1592821" y="122288"/>
                  </a:lnTo>
                  <a:lnTo>
                    <a:pt x="1580845" y="119049"/>
                  </a:lnTo>
                  <a:lnTo>
                    <a:pt x="1574215" y="114071"/>
                  </a:lnTo>
                  <a:lnTo>
                    <a:pt x="1566926" y="109766"/>
                  </a:lnTo>
                  <a:lnTo>
                    <a:pt x="1560499" y="110121"/>
                  </a:lnTo>
                  <a:lnTo>
                    <a:pt x="1556473" y="119113"/>
                  </a:lnTo>
                  <a:lnTo>
                    <a:pt x="1557159" y="131889"/>
                  </a:lnTo>
                  <a:lnTo>
                    <a:pt x="1563154" y="136055"/>
                  </a:lnTo>
                  <a:lnTo>
                    <a:pt x="1571586" y="136169"/>
                  </a:lnTo>
                  <a:lnTo>
                    <a:pt x="1579600" y="136766"/>
                  </a:lnTo>
                  <a:lnTo>
                    <a:pt x="1581010" y="137236"/>
                  </a:lnTo>
                  <a:lnTo>
                    <a:pt x="1582712" y="137363"/>
                  </a:lnTo>
                  <a:lnTo>
                    <a:pt x="1584540" y="137350"/>
                  </a:lnTo>
                  <a:lnTo>
                    <a:pt x="1593659" y="136842"/>
                  </a:lnTo>
                  <a:lnTo>
                    <a:pt x="1600923" y="138417"/>
                  </a:lnTo>
                  <a:lnTo>
                    <a:pt x="1602498" y="146507"/>
                  </a:lnTo>
                  <a:lnTo>
                    <a:pt x="1594612" y="165582"/>
                  </a:lnTo>
                  <a:lnTo>
                    <a:pt x="1593011" y="178917"/>
                  </a:lnTo>
                  <a:lnTo>
                    <a:pt x="1598472" y="192646"/>
                  </a:lnTo>
                  <a:lnTo>
                    <a:pt x="1607883" y="201930"/>
                  </a:lnTo>
                  <a:lnTo>
                    <a:pt x="1618170" y="201942"/>
                  </a:lnTo>
                  <a:lnTo>
                    <a:pt x="1642110" y="192024"/>
                  </a:lnTo>
                  <a:lnTo>
                    <a:pt x="1652003" y="189420"/>
                  </a:lnTo>
                  <a:lnTo>
                    <a:pt x="1667078" y="185458"/>
                  </a:lnTo>
                  <a:lnTo>
                    <a:pt x="1690382" y="173710"/>
                  </a:lnTo>
                  <a:lnTo>
                    <a:pt x="1702015" y="158203"/>
                  </a:lnTo>
                  <a:lnTo>
                    <a:pt x="1709597" y="148082"/>
                  </a:lnTo>
                  <a:lnTo>
                    <a:pt x="1719199" y="154266"/>
                  </a:lnTo>
                  <a:lnTo>
                    <a:pt x="1754860" y="174879"/>
                  </a:lnTo>
                  <a:lnTo>
                    <a:pt x="1755101" y="178358"/>
                  </a:lnTo>
                  <a:lnTo>
                    <a:pt x="1754695" y="181203"/>
                  </a:lnTo>
                  <a:lnTo>
                    <a:pt x="1754479" y="182867"/>
                  </a:lnTo>
                  <a:lnTo>
                    <a:pt x="1754060" y="184315"/>
                  </a:lnTo>
                  <a:lnTo>
                    <a:pt x="1753298" y="185483"/>
                  </a:lnTo>
                  <a:lnTo>
                    <a:pt x="1749044" y="189572"/>
                  </a:lnTo>
                  <a:lnTo>
                    <a:pt x="1744586" y="192519"/>
                  </a:lnTo>
                  <a:lnTo>
                    <a:pt x="1742414" y="196138"/>
                  </a:lnTo>
                  <a:lnTo>
                    <a:pt x="1745043" y="202260"/>
                  </a:lnTo>
                  <a:lnTo>
                    <a:pt x="1751634" y="202158"/>
                  </a:lnTo>
                  <a:lnTo>
                    <a:pt x="1761490" y="198437"/>
                  </a:lnTo>
                  <a:lnTo>
                    <a:pt x="1769948" y="193382"/>
                  </a:lnTo>
                  <a:lnTo>
                    <a:pt x="1773567" y="183629"/>
                  </a:lnTo>
                  <a:lnTo>
                    <a:pt x="1768881" y="165747"/>
                  </a:lnTo>
                  <a:lnTo>
                    <a:pt x="1765757" y="158534"/>
                  </a:lnTo>
                  <a:lnTo>
                    <a:pt x="1766379" y="153250"/>
                  </a:lnTo>
                  <a:lnTo>
                    <a:pt x="1766798" y="149606"/>
                  </a:lnTo>
                  <a:lnTo>
                    <a:pt x="1774736" y="149860"/>
                  </a:lnTo>
                  <a:lnTo>
                    <a:pt x="1775548" y="149606"/>
                  </a:lnTo>
                  <a:lnTo>
                    <a:pt x="1780425" y="148082"/>
                  </a:lnTo>
                  <a:lnTo>
                    <a:pt x="1787296" y="145935"/>
                  </a:lnTo>
                  <a:lnTo>
                    <a:pt x="1647037" y="145935"/>
                  </a:lnTo>
                  <a:lnTo>
                    <a:pt x="1647037" y="161480"/>
                  </a:lnTo>
                  <a:lnTo>
                    <a:pt x="1604314" y="189420"/>
                  </a:lnTo>
                  <a:lnTo>
                    <a:pt x="1611591" y="171030"/>
                  </a:lnTo>
                  <a:lnTo>
                    <a:pt x="1620532" y="160997"/>
                  </a:lnTo>
                  <a:lnTo>
                    <a:pt x="1632051" y="158203"/>
                  </a:lnTo>
                  <a:lnTo>
                    <a:pt x="1647037" y="161480"/>
                  </a:lnTo>
                  <a:lnTo>
                    <a:pt x="1647037" y="145935"/>
                  </a:lnTo>
                  <a:lnTo>
                    <a:pt x="1616163" y="127317"/>
                  </a:lnTo>
                  <a:lnTo>
                    <a:pt x="1638998" y="127317"/>
                  </a:lnTo>
                  <a:lnTo>
                    <a:pt x="1645907" y="145923"/>
                  </a:lnTo>
                  <a:lnTo>
                    <a:pt x="1787334" y="145923"/>
                  </a:lnTo>
                  <a:lnTo>
                    <a:pt x="1791385" y="144665"/>
                  </a:lnTo>
                  <a:lnTo>
                    <a:pt x="1803768" y="131292"/>
                  </a:lnTo>
                  <a:lnTo>
                    <a:pt x="1805520" y="127317"/>
                  </a:lnTo>
                  <a:lnTo>
                    <a:pt x="1807730" y="122288"/>
                  </a:lnTo>
                  <a:lnTo>
                    <a:pt x="1811007" y="114871"/>
                  </a:lnTo>
                  <a:lnTo>
                    <a:pt x="1812201" y="100457"/>
                  </a:lnTo>
                  <a:close/>
                </a:path>
                <a:path w="6245225" h="10668635">
                  <a:moveTo>
                    <a:pt x="2961500" y="10536885"/>
                  </a:moveTo>
                  <a:lnTo>
                    <a:pt x="2960687" y="10531742"/>
                  </a:lnTo>
                  <a:lnTo>
                    <a:pt x="2958566" y="10526662"/>
                  </a:lnTo>
                  <a:lnTo>
                    <a:pt x="2957093" y="10526636"/>
                  </a:lnTo>
                  <a:lnTo>
                    <a:pt x="2954401" y="10526598"/>
                  </a:lnTo>
                  <a:lnTo>
                    <a:pt x="2951708" y="10529659"/>
                  </a:lnTo>
                  <a:lnTo>
                    <a:pt x="2952242" y="10541038"/>
                  </a:lnTo>
                  <a:lnTo>
                    <a:pt x="2954629" y="10543464"/>
                  </a:lnTo>
                  <a:lnTo>
                    <a:pt x="2959582" y="10540937"/>
                  </a:lnTo>
                  <a:lnTo>
                    <a:pt x="2961500" y="10536885"/>
                  </a:lnTo>
                  <a:close/>
                </a:path>
                <a:path w="6245225" h="10668635">
                  <a:moveTo>
                    <a:pt x="3108185" y="10321836"/>
                  </a:moveTo>
                  <a:lnTo>
                    <a:pt x="3101632" y="10321747"/>
                  </a:lnTo>
                  <a:lnTo>
                    <a:pt x="3096984" y="10324516"/>
                  </a:lnTo>
                  <a:lnTo>
                    <a:pt x="3091548" y="10325989"/>
                  </a:lnTo>
                  <a:lnTo>
                    <a:pt x="3087928" y="10330447"/>
                  </a:lnTo>
                  <a:lnTo>
                    <a:pt x="3085122" y="10333888"/>
                  </a:lnTo>
                  <a:lnTo>
                    <a:pt x="3088246" y="10338600"/>
                  </a:lnTo>
                  <a:lnTo>
                    <a:pt x="3100311" y="10339718"/>
                  </a:lnTo>
                  <a:lnTo>
                    <a:pt x="3104616" y="10331323"/>
                  </a:lnTo>
                  <a:lnTo>
                    <a:pt x="3108185" y="10321836"/>
                  </a:lnTo>
                  <a:close/>
                </a:path>
                <a:path w="6245225" h="10668635">
                  <a:moveTo>
                    <a:pt x="3249282" y="10293502"/>
                  </a:moveTo>
                  <a:lnTo>
                    <a:pt x="3242119" y="10285095"/>
                  </a:lnTo>
                  <a:lnTo>
                    <a:pt x="3234956" y="10280015"/>
                  </a:lnTo>
                  <a:lnTo>
                    <a:pt x="3227819" y="10277056"/>
                  </a:lnTo>
                  <a:lnTo>
                    <a:pt x="3220745" y="10275024"/>
                  </a:lnTo>
                  <a:lnTo>
                    <a:pt x="3204692" y="10283660"/>
                  </a:lnTo>
                  <a:lnTo>
                    <a:pt x="3189935" y="10285603"/>
                  </a:lnTo>
                  <a:lnTo>
                    <a:pt x="3175597" y="10281742"/>
                  </a:lnTo>
                  <a:lnTo>
                    <a:pt x="3161639" y="10272395"/>
                  </a:lnTo>
                  <a:lnTo>
                    <a:pt x="3156902" y="10268102"/>
                  </a:lnTo>
                  <a:lnTo>
                    <a:pt x="3154553" y="10265575"/>
                  </a:lnTo>
                  <a:lnTo>
                    <a:pt x="3141268" y="10265537"/>
                  </a:lnTo>
                  <a:lnTo>
                    <a:pt x="3143110" y="10269258"/>
                  </a:lnTo>
                  <a:lnTo>
                    <a:pt x="3146437" y="10272446"/>
                  </a:lnTo>
                  <a:lnTo>
                    <a:pt x="3154489" y="10281234"/>
                  </a:lnTo>
                  <a:lnTo>
                    <a:pt x="3158604" y="10287063"/>
                  </a:lnTo>
                  <a:lnTo>
                    <a:pt x="3151911" y="10298366"/>
                  </a:lnTo>
                  <a:lnTo>
                    <a:pt x="3150235" y="10300602"/>
                  </a:lnTo>
                  <a:lnTo>
                    <a:pt x="3147949" y="10303040"/>
                  </a:lnTo>
                  <a:lnTo>
                    <a:pt x="3153740" y="10305059"/>
                  </a:lnTo>
                  <a:lnTo>
                    <a:pt x="3158134" y="10309454"/>
                  </a:lnTo>
                  <a:lnTo>
                    <a:pt x="3161652" y="10315461"/>
                  </a:lnTo>
                  <a:lnTo>
                    <a:pt x="3164852" y="10322293"/>
                  </a:lnTo>
                  <a:lnTo>
                    <a:pt x="3172523" y="10337203"/>
                  </a:lnTo>
                  <a:lnTo>
                    <a:pt x="3180486" y="10345407"/>
                  </a:lnTo>
                  <a:lnTo>
                    <a:pt x="3189249" y="10342804"/>
                  </a:lnTo>
                  <a:lnTo>
                    <a:pt x="3208045" y="10309847"/>
                  </a:lnTo>
                  <a:lnTo>
                    <a:pt x="3219412" y="10299306"/>
                  </a:lnTo>
                  <a:lnTo>
                    <a:pt x="3233216" y="10293794"/>
                  </a:lnTo>
                  <a:lnTo>
                    <a:pt x="3249282" y="10293502"/>
                  </a:lnTo>
                  <a:close/>
                </a:path>
                <a:path w="6245225" h="10668635">
                  <a:moveTo>
                    <a:pt x="3264687" y="10357104"/>
                  </a:moveTo>
                  <a:lnTo>
                    <a:pt x="3251657" y="10344467"/>
                  </a:lnTo>
                  <a:lnTo>
                    <a:pt x="3239198" y="10337165"/>
                  </a:lnTo>
                  <a:lnTo>
                    <a:pt x="3227146" y="10333571"/>
                  </a:lnTo>
                  <a:lnTo>
                    <a:pt x="3215322" y="10331996"/>
                  </a:lnTo>
                  <a:lnTo>
                    <a:pt x="3208883" y="10333266"/>
                  </a:lnTo>
                  <a:lnTo>
                    <a:pt x="3203943" y="10337622"/>
                  </a:lnTo>
                  <a:lnTo>
                    <a:pt x="3201733" y="10344036"/>
                  </a:lnTo>
                  <a:lnTo>
                    <a:pt x="3203486" y="10351503"/>
                  </a:lnTo>
                  <a:lnTo>
                    <a:pt x="3205010" y="10361270"/>
                  </a:lnTo>
                  <a:lnTo>
                    <a:pt x="3202533" y="10370718"/>
                  </a:lnTo>
                  <a:lnTo>
                    <a:pt x="3201276" y="10379177"/>
                  </a:lnTo>
                  <a:lnTo>
                    <a:pt x="3206470" y="10385996"/>
                  </a:lnTo>
                  <a:lnTo>
                    <a:pt x="3209125" y="10387508"/>
                  </a:lnTo>
                  <a:lnTo>
                    <a:pt x="3217087" y="10381869"/>
                  </a:lnTo>
                  <a:lnTo>
                    <a:pt x="3217113" y="10379469"/>
                  </a:lnTo>
                  <a:lnTo>
                    <a:pt x="3221431" y="10352557"/>
                  </a:lnTo>
                  <a:lnTo>
                    <a:pt x="3232378" y="10347427"/>
                  </a:lnTo>
                  <a:lnTo>
                    <a:pt x="3247593" y="10352735"/>
                  </a:lnTo>
                  <a:lnTo>
                    <a:pt x="3264687" y="10357104"/>
                  </a:lnTo>
                  <a:close/>
                </a:path>
                <a:path w="6245225" h="10668635">
                  <a:moveTo>
                    <a:pt x="3431578" y="10374668"/>
                  </a:moveTo>
                  <a:lnTo>
                    <a:pt x="3425888" y="10359212"/>
                  </a:lnTo>
                  <a:lnTo>
                    <a:pt x="3416706" y="10363556"/>
                  </a:lnTo>
                  <a:lnTo>
                    <a:pt x="3406038" y="10368597"/>
                  </a:lnTo>
                  <a:lnTo>
                    <a:pt x="3359531" y="10368597"/>
                  </a:lnTo>
                  <a:lnTo>
                    <a:pt x="3364484" y="10376192"/>
                  </a:lnTo>
                  <a:lnTo>
                    <a:pt x="3370275" y="10380650"/>
                  </a:lnTo>
                  <a:lnTo>
                    <a:pt x="3375736" y="10385298"/>
                  </a:lnTo>
                  <a:lnTo>
                    <a:pt x="3386569" y="10407548"/>
                  </a:lnTo>
                  <a:lnTo>
                    <a:pt x="3395383" y="10409441"/>
                  </a:lnTo>
                  <a:lnTo>
                    <a:pt x="3404908" y="10404792"/>
                  </a:lnTo>
                  <a:lnTo>
                    <a:pt x="3422891" y="10393769"/>
                  </a:lnTo>
                  <a:lnTo>
                    <a:pt x="3429673" y="10385882"/>
                  </a:lnTo>
                  <a:lnTo>
                    <a:pt x="3431578" y="10374668"/>
                  </a:lnTo>
                  <a:close/>
                </a:path>
                <a:path w="6245225" h="10668635">
                  <a:moveTo>
                    <a:pt x="3836149" y="10424770"/>
                  </a:moveTo>
                  <a:lnTo>
                    <a:pt x="3825989" y="10406024"/>
                  </a:lnTo>
                  <a:lnTo>
                    <a:pt x="3818394" y="10405567"/>
                  </a:lnTo>
                  <a:lnTo>
                    <a:pt x="3812286" y="10415651"/>
                  </a:lnTo>
                  <a:lnTo>
                    <a:pt x="3806558" y="10428516"/>
                  </a:lnTo>
                  <a:lnTo>
                    <a:pt x="3804297" y="10432644"/>
                  </a:lnTo>
                  <a:lnTo>
                    <a:pt x="3803091" y="10434079"/>
                  </a:lnTo>
                  <a:lnTo>
                    <a:pt x="3794874" y="10434256"/>
                  </a:lnTo>
                  <a:lnTo>
                    <a:pt x="3786898" y="10435120"/>
                  </a:lnTo>
                  <a:lnTo>
                    <a:pt x="3780396" y="10440149"/>
                  </a:lnTo>
                  <a:lnTo>
                    <a:pt x="3776599" y="10452849"/>
                  </a:lnTo>
                  <a:lnTo>
                    <a:pt x="3777640" y="10453916"/>
                  </a:lnTo>
                  <a:lnTo>
                    <a:pt x="3780320" y="10455542"/>
                  </a:lnTo>
                  <a:lnTo>
                    <a:pt x="3791445" y="10460571"/>
                  </a:lnTo>
                  <a:lnTo>
                    <a:pt x="3801465" y="10466514"/>
                  </a:lnTo>
                  <a:lnTo>
                    <a:pt x="3804945" y="10478008"/>
                  </a:lnTo>
                  <a:lnTo>
                    <a:pt x="3796449" y="10499661"/>
                  </a:lnTo>
                  <a:lnTo>
                    <a:pt x="3827818" y="10495763"/>
                  </a:lnTo>
                  <a:lnTo>
                    <a:pt x="3825684" y="10478287"/>
                  </a:lnTo>
                  <a:lnTo>
                    <a:pt x="3822611" y="10460215"/>
                  </a:lnTo>
                  <a:lnTo>
                    <a:pt x="3823551" y="10442829"/>
                  </a:lnTo>
                  <a:lnTo>
                    <a:pt x="3833431" y="10427373"/>
                  </a:lnTo>
                  <a:lnTo>
                    <a:pt x="3834409" y="10426522"/>
                  </a:lnTo>
                  <a:lnTo>
                    <a:pt x="3835031" y="10425582"/>
                  </a:lnTo>
                  <a:lnTo>
                    <a:pt x="3836149" y="10424770"/>
                  </a:lnTo>
                  <a:close/>
                </a:path>
                <a:path w="6245225" h="10668635">
                  <a:moveTo>
                    <a:pt x="4994211" y="10668140"/>
                  </a:moveTo>
                  <a:lnTo>
                    <a:pt x="4984064" y="10644061"/>
                  </a:lnTo>
                  <a:lnTo>
                    <a:pt x="4972532" y="10633977"/>
                  </a:lnTo>
                  <a:lnTo>
                    <a:pt x="4959502" y="10638511"/>
                  </a:lnTo>
                  <a:lnTo>
                    <a:pt x="4944872" y="10658259"/>
                  </a:lnTo>
                  <a:lnTo>
                    <a:pt x="4942421" y="10662628"/>
                  </a:lnTo>
                  <a:lnTo>
                    <a:pt x="4938115" y="10664901"/>
                  </a:lnTo>
                  <a:lnTo>
                    <a:pt x="4934661" y="10668140"/>
                  </a:lnTo>
                  <a:lnTo>
                    <a:pt x="4994211" y="10668140"/>
                  </a:lnTo>
                  <a:close/>
                </a:path>
                <a:path w="6245225" h="10668635">
                  <a:moveTo>
                    <a:pt x="5482742" y="10527614"/>
                  </a:moveTo>
                  <a:lnTo>
                    <a:pt x="5480329" y="10521480"/>
                  </a:lnTo>
                  <a:lnTo>
                    <a:pt x="5475224" y="10522953"/>
                  </a:lnTo>
                  <a:lnTo>
                    <a:pt x="5471782" y="10523944"/>
                  </a:lnTo>
                  <a:lnTo>
                    <a:pt x="5469001" y="10529672"/>
                  </a:lnTo>
                  <a:lnTo>
                    <a:pt x="5464708" y="10534714"/>
                  </a:lnTo>
                  <a:lnTo>
                    <a:pt x="5468467" y="10539019"/>
                  </a:lnTo>
                  <a:lnTo>
                    <a:pt x="5470474" y="10543134"/>
                  </a:lnTo>
                  <a:lnTo>
                    <a:pt x="5477624" y="10545051"/>
                  </a:lnTo>
                  <a:lnTo>
                    <a:pt x="5481612" y="10541876"/>
                  </a:lnTo>
                  <a:lnTo>
                    <a:pt x="5482742" y="10527614"/>
                  </a:lnTo>
                  <a:close/>
                </a:path>
                <a:path w="6245225" h="10668635">
                  <a:moveTo>
                    <a:pt x="5973572" y="389458"/>
                  </a:moveTo>
                  <a:lnTo>
                    <a:pt x="5973546" y="380174"/>
                  </a:lnTo>
                  <a:lnTo>
                    <a:pt x="5968327" y="378815"/>
                  </a:lnTo>
                  <a:lnTo>
                    <a:pt x="5961519" y="379907"/>
                  </a:lnTo>
                  <a:lnTo>
                    <a:pt x="5958167" y="375602"/>
                  </a:lnTo>
                  <a:lnTo>
                    <a:pt x="5951626" y="369785"/>
                  </a:lnTo>
                  <a:lnTo>
                    <a:pt x="5946267" y="369900"/>
                  </a:lnTo>
                  <a:lnTo>
                    <a:pt x="5941657" y="374319"/>
                  </a:lnTo>
                  <a:lnTo>
                    <a:pt x="5937339" y="381419"/>
                  </a:lnTo>
                  <a:lnTo>
                    <a:pt x="5933440" y="397852"/>
                  </a:lnTo>
                  <a:lnTo>
                    <a:pt x="5936805" y="432231"/>
                  </a:lnTo>
                  <a:lnTo>
                    <a:pt x="5932602" y="448589"/>
                  </a:lnTo>
                  <a:lnTo>
                    <a:pt x="5938126" y="451205"/>
                  </a:lnTo>
                  <a:lnTo>
                    <a:pt x="5943320" y="449237"/>
                  </a:lnTo>
                  <a:lnTo>
                    <a:pt x="5948464" y="446214"/>
                  </a:lnTo>
                  <a:lnTo>
                    <a:pt x="5953772" y="445693"/>
                  </a:lnTo>
                  <a:lnTo>
                    <a:pt x="5966955" y="426923"/>
                  </a:lnTo>
                  <a:lnTo>
                    <a:pt x="5967107" y="409155"/>
                  </a:lnTo>
                  <a:lnTo>
                    <a:pt x="5967755" y="401891"/>
                  </a:lnTo>
                  <a:lnTo>
                    <a:pt x="5969686" y="395224"/>
                  </a:lnTo>
                  <a:lnTo>
                    <a:pt x="5973572" y="389458"/>
                  </a:lnTo>
                  <a:close/>
                </a:path>
                <a:path w="6245225" h="10668635">
                  <a:moveTo>
                    <a:pt x="6244920" y="7962735"/>
                  </a:moveTo>
                  <a:lnTo>
                    <a:pt x="6235281" y="7963713"/>
                  </a:lnTo>
                  <a:lnTo>
                    <a:pt x="6229324" y="7968132"/>
                  </a:lnTo>
                  <a:lnTo>
                    <a:pt x="6227927" y="7976794"/>
                  </a:lnTo>
                  <a:lnTo>
                    <a:pt x="6231953" y="7990522"/>
                  </a:lnTo>
                  <a:lnTo>
                    <a:pt x="6244920" y="8000187"/>
                  </a:lnTo>
                  <a:lnTo>
                    <a:pt x="6244920" y="7962735"/>
                  </a:lnTo>
                  <a:close/>
                </a:path>
                <a:path w="6245225" h="10668635">
                  <a:moveTo>
                    <a:pt x="6244920" y="4405465"/>
                  </a:moveTo>
                  <a:lnTo>
                    <a:pt x="6238621" y="4405642"/>
                  </a:lnTo>
                  <a:lnTo>
                    <a:pt x="6232944" y="4406697"/>
                  </a:lnTo>
                  <a:lnTo>
                    <a:pt x="6229985" y="4411548"/>
                  </a:lnTo>
                  <a:lnTo>
                    <a:pt x="6231852" y="4423130"/>
                  </a:lnTo>
                  <a:lnTo>
                    <a:pt x="6231433" y="4423880"/>
                  </a:lnTo>
                  <a:lnTo>
                    <a:pt x="6232055" y="4423918"/>
                  </a:lnTo>
                  <a:lnTo>
                    <a:pt x="6244920" y="4433544"/>
                  </a:lnTo>
                  <a:lnTo>
                    <a:pt x="6244920" y="4405465"/>
                  </a:lnTo>
                  <a:close/>
                </a:path>
                <a:path w="6245225" h="10668635">
                  <a:moveTo>
                    <a:pt x="6244920" y="838822"/>
                  </a:moveTo>
                  <a:lnTo>
                    <a:pt x="6240399" y="836434"/>
                  </a:lnTo>
                  <a:lnTo>
                    <a:pt x="6235814" y="834771"/>
                  </a:lnTo>
                  <a:lnTo>
                    <a:pt x="6231788" y="835748"/>
                  </a:lnTo>
                  <a:lnTo>
                    <a:pt x="6228943" y="841273"/>
                  </a:lnTo>
                  <a:lnTo>
                    <a:pt x="6228588" y="852233"/>
                  </a:lnTo>
                  <a:lnTo>
                    <a:pt x="6232766" y="858469"/>
                  </a:lnTo>
                  <a:lnTo>
                    <a:pt x="6239027" y="862507"/>
                  </a:lnTo>
                  <a:lnTo>
                    <a:pt x="6244920" y="866914"/>
                  </a:lnTo>
                  <a:lnTo>
                    <a:pt x="6244920" y="838822"/>
                  </a:lnTo>
                  <a:close/>
                </a:path>
                <a:path w="6245225" h="10668635">
                  <a:moveTo>
                    <a:pt x="6244920" y="380123"/>
                  </a:moveTo>
                  <a:lnTo>
                    <a:pt x="6218453" y="380123"/>
                  </a:lnTo>
                  <a:lnTo>
                    <a:pt x="6218225" y="379793"/>
                  </a:lnTo>
                  <a:lnTo>
                    <a:pt x="6214300" y="374192"/>
                  </a:lnTo>
                  <a:lnTo>
                    <a:pt x="6210274" y="367995"/>
                  </a:lnTo>
                  <a:lnTo>
                    <a:pt x="6205537" y="363499"/>
                  </a:lnTo>
                  <a:lnTo>
                    <a:pt x="6199225" y="362635"/>
                  </a:lnTo>
                  <a:lnTo>
                    <a:pt x="6198209" y="362851"/>
                  </a:lnTo>
                  <a:lnTo>
                    <a:pt x="6196673" y="368274"/>
                  </a:lnTo>
                  <a:lnTo>
                    <a:pt x="6197155" y="370522"/>
                  </a:lnTo>
                  <a:lnTo>
                    <a:pt x="6200737" y="378574"/>
                  </a:lnTo>
                  <a:lnTo>
                    <a:pt x="6205728" y="380669"/>
                  </a:lnTo>
                  <a:lnTo>
                    <a:pt x="6211392" y="379996"/>
                  </a:lnTo>
                  <a:lnTo>
                    <a:pt x="6216955" y="379793"/>
                  </a:lnTo>
                  <a:lnTo>
                    <a:pt x="6217450" y="379895"/>
                  </a:lnTo>
                  <a:lnTo>
                    <a:pt x="6217958" y="379920"/>
                  </a:lnTo>
                  <a:lnTo>
                    <a:pt x="6218428" y="380123"/>
                  </a:lnTo>
                  <a:lnTo>
                    <a:pt x="6218796" y="381228"/>
                  </a:lnTo>
                  <a:lnTo>
                    <a:pt x="6224194" y="398246"/>
                  </a:lnTo>
                  <a:lnTo>
                    <a:pt x="6229515" y="415340"/>
                  </a:lnTo>
                  <a:lnTo>
                    <a:pt x="6236005" y="431469"/>
                  </a:lnTo>
                  <a:lnTo>
                    <a:pt x="6244920" y="445655"/>
                  </a:lnTo>
                  <a:lnTo>
                    <a:pt x="6244920" y="380123"/>
                  </a:lnTo>
                  <a:close/>
                </a:path>
                <a:path w="6245225" h="10668635">
                  <a:moveTo>
                    <a:pt x="6244920" y="258432"/>
                  </a:moveTo>
                  <a:lnTo>
                    <a:pt x="6236373" y="267792"/>
                  </a:lnTo>
                  <a:lnTo>
                    <a:pt x="6236170" y="277152"/>
                  </a:lnTo>
                  <a:lnTo>
                    <a:pt x="6240335" y="286512"/>
                  </a:lnTo>
                  <a:lnTo>
                    <a:pt x="6244920" y="295871"/>
                  </a:lnTo>
                  <a:lnTo>
                    <a:pt x="6244920" y="258432"/>
                  </a:lnTo>
                  <a:close/>
                </a:path>
                <a:path w="6245225" h="10668635">
                  <a:moveTo>
                    <a:pt x="6244920" y="220980"/>
                  </a:moveTo>
                  <a:lnTo>
                    <a:pt x="6239434" y="221322"/>
                  </a:lnTo>
                  <a:lnTo>
                    <a:pt x="6233528" y="220294"/>
                  </a:lnTo>
                  <a:lnTo>
                    <a:pt x="6228715" y="221310"/>
                  </a:lnTo>
                  <a:lnTo>
                    <a:pt x="6226480" y="227825"/>
                  </a:lnTo>
                  <a:lnTo>
                    <a:pt x="6227800" y="235216"/>
                  </a:lnTo>
                  <a:lnTo>
                    <a:pt x="6231877" y="241795"/>
                  </a:lnTo>
                  <a:lnTo>
                    <a:pt x="6237859" y="246697"/>
                  </a:lnTo>
                  <a:lnTo>
                    <a:pt x="6244920" y="249072"/>
                  </a:lnTo>
                  <a:lnTo>
                    <a:pt x="6244920" y="220980"/>
                  </a:lnTo>
                  <a:close/>
                </a:path>
              </a:pathLst>
            </a:custGeom>
            <a:solidFill>
              <a:srgbClr val="D7D7D7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1" name="object 4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744117" y="467814"/>
              <a:ext cx="108978" cy="64984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900088" y="201380"/>
              <a:ext cx="83858" cy="91795"/>
            </a:xfrm>
            <a:prstGeom prst="rect">
              <a:avLst/>
            </a:prstGeom>
          </p:spPr>
        </p:pic>
        <p:sp>
          <p:nvSpPr>
            <p:cNvPr id="443" name="object 443"/>
            <p:cNvSpPr/>
            <p:nvPr/>
          </p:nvSpPr>
          <p:spPr>
            <a:xfrm>
              <a:off x="10700347" y="316928"/>
              <a:ext cx="4382135" cy="4095750"/>
            </a:xfrm>
            <a:custGeom>
              <a:avLst/>
              <a:gdLst/>
              <a:ahLst/>
              <a:cxnLst/>
              <a:rect l="l" t="t" r="r" b="b"/>
              <a:pathLst>
                <a:path w="4382134" h="4095750">
                  <a:moveTo>
                    <a:pt x="30797" y="0"/>
                  </a:moveTo>
                  <a:lnTo>
                    <a:pt x="20942" y="2032"/>
                  </a:lnTo>
                  <a:lnTo>
                    <a:pt x="12319" y="2844"/>
                  </a:lnTo>
                  <a:lnTo>
                    <a:pt x="5435" y="6337"/>
                  </a:lnTo>
                  <a:lnTo>
                    <a:pt x="812" y="16395"/>
                  </a:lnTo>
                  <a:lnTo>
                    <a:pt x="0" y="19939"/>
                  </a:lnTo>
                  <a:lnTo>
                    <a:pt x="7200" y="27127"/>
                  </a:lnTo>
                  <a:lnTo>
                    <a:pt x="10706" y="32639"/>
                  </a:lnTo>
                  <a:lnTo>
                    <a:pt x="17322" y="23063"/>
                  </a:lnTo>
                  <a:lnTo>
                    <a:pt x="30797" y="0"/>
                  </a:lnTo>
                  <a:close/>
                </a:path>
                <a:path w="4382134" h="4095750">
                  <a:moveTo>
                    <a:pt x="4381551" y="4082237"/>
                  </a:moveTo>
                  <a:lnTo>
                    <a:pt x="4379074" y="4073067"/>
                  </a:lnTo>
                  <a:lnTo>
                    <a:pt x="4367085" y="4050423"/>
                  </a:lnTo>
                  <a:lnTo>
                    <a:pt x="4352341" y="4041330"/>
                  </a:lnTo>
                  <a:lnTo>
                    <a:pt x="4333710" y="4046194"/>
                  </a:lnTo>
                  <a:lnTo>
                    <a:pt x="4310050" y="4065371"/>
                  </a:lnTo>
                  <a:lnTo>
                    <a:pt x="4326153" y="4065460"/>
                  </a:lnTo>
                  <a:lnTo>
                    <a:pt x="4338269" y="4077843"/>
                  </a:lnTo>
                  <a:lnTo>
                    <a:pt x="4349991" y="4091457"/>
                  </a:lnTo>
                  <a:lnTo>
                    <a:pt x="4364914" y="4095229"/>
                  </a:lnTo>
                  <a:lnTo>
                    <a:pt x="4371594" y="4095204"/>
                  </a:lnTo>
                  <a:lnTo>
                    <a:pt x="4377677" y="4092752"/>
                  </a:lnTo>
                  <a:lnTo>
                    <a:pt x="4381043" y="4088612"/>
                  </a:lnTo>
                  <a:lnTo>
                    <a:pt x="4381551" y="4082237"/>
                  </a:lnTo>
                  <a:close/>
                </a:path>
              </a:pathLst>
            </a:custGeom>
            <a:solidFill>
              <a:srgbClr val="D7D7D7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4" name="object 4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701369" y="4168697"/>
              <a:ext cx="83917" cy="73032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791934" y="10318288"/>
              <a:ext cx="121107" cy="79710"/>
            </a:xfrm>
            <a:prstGeom prst="rect">
              <a:avLst/>
            </a:prstGeom>
          </p:spPr>
        </p:pic>
        <p:sp>
          <p:nvSpPr>
            <p:cNvPr id="446" name="object 446"/>
            <p:cNvSpPr/>
            <p:nvPr/>
          </p:nvSpPr>
          <p:spPr>
            <a:xfrm>
              <a:off x="10871797" y="28168"/>
              <a:ext cx="4167504" cy="10629265"/>
            </a:xfrm>
            <a:custGeom>
              <a:avLst/>
              <a:gdLst/>
              <a:ahLst/>
              <a:cxnLst/>
              <a:rect l="l" t="t" r="r" b="b"/>
              <a:pathLst>
                <a:path w="4167505" h="10629265">
                  <a:moveTo>
                    <a:pt x="31140" y="10609174"/>
                  </a:moveTo>
                  <a:lnTo>
                    <a:pt x="24561" y="10599471"/>
                  </a:lnTo>
                  <a:lnTo>
                    <a:pt x="4711" y="10609021"/>
                  </a:lnTo>
                  <a:lnTo>
                    <a:pt x="4584" y="10609110"/>
                  </a:lnTo>
                  <a:lnTo>
                    <a:pt x="3860" y="10609059"/>
                  </a:lnTo>
                  <a:lnTo>
                    <a:pt x="4051" y="10609339"/>
                  </a:lnTo>
                  <a:lnTo>
                    <a:pt x="4229" y="10609796"/>
                  </a:lnTo>
                  <a:lnTo>
                    <a:pt x="4406" y="10610037"/>
                  </a:lnTo>
                  <a:lnTo>
                    <a:pt x="2273" y="10617098"/>
                  </a:lnTo>
                  <a:lnTo>
                    <a:pt x="0" y="10624236"/>
                  </a:lnTo>
                  <a:lnTo>
                    <a:pt x="1574" y="10629036"/>
                  </a:lnTo>
                  <a:lnTo>
                    <a:pt x="10960" y="10629125"/>
                  </a:lnTo>
                  <a:lnTo>
                    <a:pt x="18948" y="10627462"/>
                  </a:lnTo>
                  <a:lnTo>
                    <a:pt x="23202" y="10619359"/>
                  </a:lnTo>
                  <a:lnTo>
                    <a:pt x="29222" y="10611510"/>
                  </a:lnTo>
                  <a:lnTo>
                    <a:pt x="30111" y="10610228"/>
                  </a:lnTo>
                  <a:lnTo>
                    <a:pt x="31140" y="10609174"/>
                  </a:lnTo>
                  <a:close/>
                </a:path>
                <a:path w="4167505" h="10629265">
                  <a:moveTo>
                    <a:pt x="4038028" y="279"/>
                  </a:moveTo>
                  <a:lnTo>
                    <a:pt x="4000716" y="11150"/>
                  </a:lnTo>
                  <a:lnTo>
                    <a:pt x="4000119" y="12319"/>
                  </a:lnTo>
                  <a:lnTo>
                    <a:pt x="4003471" y="19583"/>
                  </a:lnTo>
                  <a:lnTo>
                    <a:pt x="4005973" y="21539"/>
                  </a:lnTo>
                  <a:lnTo>
                    <a:pt x="4013911" y="24193"/>
                  </a:lnTo>
                  <a:lnTo>
                    <a:pt x="4020731" y="19723"/>
                  </a:lnTo>
                  <a:lnTo>
                    <a:pt x="4028186" y="10845"/>
                  </a:lnTo>
                  <a:lnTo>
                    <a:pt x="4038028" y="279"/>
                  </a:lnTo>
                  <a:close/>
                </a:path>
                <a:path w="4167505" h="10629265">
                  <a:moveTo>
                    <a:pt x="4166984" y="1294752"/>
                  </a:moveTo>
                  <a:lnTo>
                    <a:pt x="4166743" y="1294612"/>
                  </a:lnTo>
                  <a:lnTo>
                    <a:pt x="4166527" y="1294701"/>
                  </a:lnTo>
                  <a:lnTo>
                    <a:pt x="4165282" y="1294066"/>
                  </a:lnTo>
                  <a:lnTo>
                    <a:pt x="4163326" y="1293876"/>
                  </a:lnTo>
                  <a:lnTo>
                    <a:pt x="4156760" y="1294942"/>
                  </a:lnTo>
                  <a:lnTo>
                    <a:pt x="4150525" y="1299121"/>
                  </a:lnTo>
                  <a:lnTo>
                    <a:pt x="4144416" y="1304518"/>
                  </a:lnTo>
                  <a:lnTo>
                    <a:pt x="4138231" y="1309255"/>
                  </a:lnTo>
                  <a:lnTo>
                    <a:pt x="4134904" y="1311262"/>
                  </a:lnTo>
                  <a:lnTo>
                    <a:pt x="4131424" y="1312024"/>
                  </a:lnTo>
                  <a:lnTo>
                    <a:pt x="4126204" y="1309624"/>
                  </a:lnTo>
                  <a:lnTo>
                    <a:pt x="4122204" y="1305623"/>
                  </a:lnTo>
                  <a:lnTo>
                    <a:pt x="4121442" y="1305331"/>
                  </a:lnTo>
                  <a:lnTo>
                    <a:pt x="4120489" y="1304226"/>
                  </a:lnTo>
                  <a:lnTo>
                    <a:pt x="4114088" y="1304074"/>
                  </a:lnTo>
                  <a:lnTo>
                    <a:pt x="4087622" y="1322793"/>
                  </a:lnTo>
                  <a:lnTo>
                    <a:pt x="4147159" y="1322768"/>
                  </a:lnTo>
                  <a:lnTo>
                    <a:pt x="4154487" y="1312418"/>
                  </a:lnTo>
                  <a:lnTo>
                    <a:pt x="4166984" y="1294752"/>
                  </a:lnTo>
                  <a:close/>
                </a:path>
              </a:pathLst>
            </a:custGeom>
            <a:solidFill>
              <a:srgbClr val="D7D7D7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7" name="object 4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208757" y="87216"/>
              <a:ext cx="97815" cy="84213"/>
            </a:xfrm>
            <a:prstGeom prst="rect">
              <a:avLst/>
            </a:prstGeom>
          </p:spPr>
        </p:pic>
        <p:sp>
          <p:nvSpPr>
            <p:cNvPr id="448" name="object 448"/>
            <p:cNvSpPr/>
            <p:nvPr/>
          </p:nvSpPr>
          <p:spPr>
            <a:xfrm>
              <a:off x="11007750" y="142811"/>
              <a:ext cx="4062729" cy="10452100"/>
            </a:xfrm>
            <a:custGeom>
              <a:avLst/>
              <a:gdLst/>
              <a:ahLst/>
              <a:cxnLst/>
              <a:rect l="l" t="t" r="r" b="b"/>
              <a:pathLst>
                <a:path w="4062730" h="10452100">
                  <a:moveTo>
                    <a:pt x="41490" y="111658"/>
                  </a:moveTo>
                  <a:lnTo>
                    <a:pt x="39027" y="102603"/>
                  </a:lnTo>
                  <a:lnTo>
                    <a:pt x="35801" y="103479"/>
                  </a:lnTo>
                  <a:lnTo>
                    <a:pt x="33972" y="103593"/>
                  </a:lnTo>
                  <a:lnTo>
                    <a:pt x="11468" y="119443"/>
                  </a:lnTo>
                  <a:lnTo>
                    <a:pt x="4546" y="126098"/>
                  </a:lnTo>
                  <a:lnTo>
                    <a:pt x="0" y="137845"/>
                  </a:lnTo>
                  <a:lnTo>
                    <a:pt x="9525" y="137960"/>
                  </a:lnTo>
                  <a:lnTo>
                    <a:pt x="17703" y="134073"/>
                  </a:lnTo>
                  <a:lnTo>
                    <a:pt x="25158" y="128460"/>
                  </a:lnTo>
                  <a:lnTo>
                    <a:pt x="32600" y="123355"/>
                  </a:lnTo>
                  <a:lnTo>
                    <a:pt x="33096" y="123088"/>
                  </a:lnTo>
                  <a:lnTo>
                    <a:pt x="33566" y="122643"/>
                  </a:lnTo>
                  <a:lnTo>
                    <a:pt x="34074" y="122415"/>
                  </a:lnTo>
                  <a:lnTo>
                    <a:pt x="38925" y="117754"/>
                  </a:lnTo>
                  <a:lnTo>
                    <a:pt x="41490" y="111658"/>
                  </a:lnTo>
                  <a:close/>
                </a:path>
                <a:path w="4062730" h="10452100">
                  <a:moveTo>
                    <a:pt x="95961" y="16344"/>
                  </a:moveTo>
                  <a:lnTo>
                    <a:pt x="93510" y="4191"/>
                  </a:lnTo>
                  <a:lnTo>
                    <a:pt x="86169" y="939"/>
                  </a:lnTo>
                  <a:lnTo>
                    <a:pt x="78549" y="0"/>
                  </a:lnTo>
                  <a:lnTo>
                    <a:pt x="70777" y="317"/>
                  </a:lnTo>
                  <a:lnTo>
                    <a:pt x="59931" y="990"/>
                  </a:lnTo>
                  <a:lnTo>
                    <a:pt x="56946" y="1016"/>
                  </a:lnTo>
                  <a:lnTo>
                    <a:pt x="53987" y="508"/>
                  </a:lnTo>
                  <a:lnTo>
                    <a:pt x="42545" y="7010"/>
                  </a:lnTo>
                  <a:lnTo>
                    <a:pt x="30797" y="11874"/>
                  </a:lnTo>
                  <a:lnTo>
                    <a:pt x="18694" y="14859"/>
                  </a:lnTo>
                  <a:lnTo>
                    <a:pt x="6197" y="15684"/>
                  </a:lnTo>
                  <a:lnTo>
                    <a:pt x="23964" y="32791"/>
                  </a:lnTo>
                  <a:lnTo>
                    <a:pt x="41503" y="50584"/>
                  </a:lnTo>
                  <a:lnTo>
                    <a:pt x="59956" y="54165"/>
                  </a:lnTo>
                  <a:lnTo>
                    <a:pt x="80416" y="28625"/>
                  </a:lnTo>
                  <a:lnTo>
                    <a:pt x="79311" y="22758"/>
                  </a:lnTo>
                  <a:lnTo>
                    <a:pt x="81089" y="20358"/>
                  </a:lnTo>
                  <a:lnTo>
                    <a:pt x="88417" y="15989"/>
                  </a:lnTo>
                  <a:lnTo>
                    <a:pt x="95961" y="16344"/>
                  </a:lnTo>
                  <a:close/>
                </a:path>
                <a:path w="4062730" h="10452100">
                  <a:moveTo>
                    <a:pt x="400342" y="10426001"/>
                  </a:moveTo>
                  <a:lnTo>
                    <a:pt x="383120" y="10415130"/>
                  </a:lnTo>
                  <a:lnTo>
                    <a:pt x="370243" y="10419258"/>
                  </a:lnTo>
                  <a:lnTo>
                    <a:pt x="360273" y="10433279"/>
                  </a:lnTo>
                  <a:lnTo>
                    <a:pt x="351815" y="10452062"/>
                  </a:lnTo>
                  <a:lnTo>
                    <a:pt x="363016" y="10443159"/>
                  </a:lnTo>
                  <a:lnTo>
                    <a:pt x="375894" y="10439756"/>
                  </a:lnTo>
                  <a:lnTo>
                    <a:pt x="388874" y="10435996"/>
                  </a:lnTo>
                  <a:lnTo>
                    <a:pt x="400342" y="10426001"/>
                  </a:lnTo>
                  <a:close/>
                </a:path>
                <a:path w="4062730" h="10452100">
                  <a:moveTo>
                    <a:pt x="3025610" y="10407637"/>
                  </a:moveTo>
                  <a:lnTo>
                    <a:pt x="3014802" y="10403091"/>
                  </a:lnTo>
                  <a:lnTo>
                    <a:pt x="3005518" y="10401440"/>
                  </a:lnTo>
                  <a:lnTo>
                    <a:pt x="2997377" y="10404538"/>
                  </a:lnTo>
                  <a:lnTo>
                    <a:pt x="2989986" y="10414254"/>
                  </a:lnTo>
                  <a:lnTo>
                    <a:pt x="2998533" y="10418407"/>
                  </a:lnTo>
                  <a:lnTo>
                    <a:pt x="3006915" y="10419461"/>
                  </a:lnTo>
                  <a:lnTo>
                    <a:pt x="3015742" y="10416248"/>
                  </a:lnTo>
                  <a:lnTo>
                    <a:pt x="3025610" y="10407637"/>
                  </a:lnTo>
                  <a:close/>
                </a:path>
                <a:path w="4062730" h="10452100">
                  <a:moveTo>
                    <a:pt x="4062488" y="1250416"/>
                  </a:moveTo>
                  <a:lnTo>
                    <a:pt x="4059377" y="1228102"/>
                  </a:lnTo>
                  <a:lnTo>
                    <a:pt x="4055440" y="1222832"/>
                  </a:lnTo>
                  <a:lnTo>
                    <a:pt x="4047807" y="1225435"/>
                  </a:lnTo>
                  <a:lnTo>
                    <a:pt x="4046334" y="1225956"/>
                  </a:lnTo>
                  <a:lnTo>
                    <a:pt x="4044607" y="1227378"/>
                  </a:lnTo>
                  <a:lnTo>
                    <a:pt x="4044340" y="1254887"/>
                  </a:lnTo>
                  <a:lnTo>
                    <a:pt x="4047363" y="1254150"/>
                  </a:lnTo>
                  <a:lnTo>
                    <a:pt x="4051071" y="1254594"/>
                  </a:lnTo>
                  <a:lnTo>
                    <a:pt x="4053827" y="1254150"/>
                  </a:lnTo>
                  <a:lnTo>
                    <a:pt x="4058958" y="1253324"/>
                  </a:lnTo>
                  <a:lnTo>
                    <a:pt x="4062488" y="1250416"/>
                  </a:lnTo>
                  <a:close/>
                </a:path>
              </a:pathLst>
            </a:custGeom>
            <a:solidFill>
              <a:srgbClr val="D7D7D7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9" name="object 44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347050" y="218022"/>
              <a:ext cx="123304" cy="80378"/>
            </a:xfrm>
            <a:prstGeom prst="rect">
              <a:avLst/>
            </a:prstGeom>
          </p:spPr>
        </p:pic>
        <p:sp>
          <p:nvSpPr>
            <p:cNvPr id="450" name="object 450"/>
            <p:cNvSpPr/>
            <p:nvPr/>
          </p:nvSpPr>
          <p:spPr>
            <a:xfrm>
              <a:off x="10843362" y="527164"/>
              <a:ext cx="3169920" cy="9530080"/>
            </a:xfrm>
            <a:custGeom>
              <a:avLst/>
              <a:gdLst/>
              <a:ahLst/>
              <a:cxnLst/>
              <a:rect l="l" t="t" r="r" b="b"/>
              <a:pathLst>
                <a:path w="3169919" h="9530080">
                  <a:moveTo>
                    <a:pt x="26454" y="0"/>
                  </a:moveTo>
                  <a:lnTo>
                    <a:pt x="19075" y="2527"/>
                  </a:lnTo>
                  <a:lnTo>
                    <a:pt x="11607" y="4800"/>
                  </a:lnTo>
                  <a:lnTo>
                    <a:pt x="4940" y="9372"/>
                  </a:lnTo>
                  <a:lnTo>
                    <a:pt x="0" y="18770"/>
                  </a:lnTo>
                  <a:lnTo>
                    <a:pt x="19812" y="18681"/>
                  </a:lnTo>
                  <a:lnTo>
                    <a:pt x="26454" y="0"/>
                  </a:lnTo>
                  <a:close/>
                </a:path>
                <a:path w="3169919" h="9530080">
                  <a:moveTo>
                    <a:pt x="60058" y="33845"/>
                  </a:moveTo>
                  <a:lnTo>
                    <a:pt x="56769" y="22758"/>
                  </a:lnTo>
                  <a:lnTo>
                    <a:pt x="46583" y="18986"/>
                  </a:lnTo>
                  <a:lnTo>
                    <a:pt x="33070" y="18732"/>
                  </a:lnTo>
                  <a:lnTo>
                    <a:pt x="39585" y="46875"/>
                  </a:lnTo>
                  <a:lnTo>
                    <a:pt x="52844" y="56057"/>
                  </a:lnTo>
                  <a:lnTo>
                    <a:pt x="55829" y="46875"/>
                  </a:lnTo>
                  <a:lnTo>
                    <a:pt x="60058" y="33845"/>
                  </a:lnTo>
                  <a:close/>
                </a:path>
                <a:path w="3169919" h="9530080">
                  <a:moveTo>
                    <a:pt x="1303591" y="9511068"/>
                  </a:moveTo>
                  <a:lnTo>
                    <a:pt x="1295908" y="9511220"/>
                  </a:lnTo>
                  <a:lnTo>
                    <a:pt x="1288059" y="9510852"/>
                  </a:lnTo>
                  <a:lnTo>
                    <a:pt x="1281290" y="9513735"/>
                  </a:lnTo>
                  <a:lnTo>
                    <a:pt x="1276832" y="9523692"/>
                  </a:lnTo>
                  <a:lnTo>
                    <a:pt x="1275575" y="9530055"/>
                  </a:lnTo>
                  <a:lnTo>
                    <a:pt x="1285265" y="9528683"/>
                  </a:lnTo>
                  <a:lnTo>
                    <a:pt x="1290231" y="9529559"/>
                  </a:lnTo>
                  <a:lnTo>
                    <a:pt x="1303591" y="9511068"/>
                  </a:lnTo>
                  <a:close/>
                </a:path>
                <a:path w="3169919" h="9530080">
                  <a:moveTo>
                    <a:pt x="3169767" y="3004972"/>
                  </a:moveTo>
                  <a:lnTo>
                    <a:pt x="3163049" y="2976981"/>
                  </a:lnTo>
                  <a:lnTo>
                    <a:pt x="3156547" y="2976803"/>
                  </a:lnTo>
                  <a:lnTo>
                    <a:pt x="3149714" y="2987268"/>
                  </a:lnTo>
                  <a:lnTo>
                    <a:pt x="3144266" y="3001238"/>
                  </a:lnTo>
                  <a:lnTo>
                    <a:pt x="3136608" y="3009595"/>
                  </a:lnTo>
                  <a:lnTo>
                    <a:pt x="3123120" y="3003258"/>
                  </a:lnTo>
                  <a:lnTo>
                    <a:pt x="3116770" y="3023717"/>
                  </a:lnTo>
                  <a:lnTo>
                    <a:pt x="3116161" y="3029267"/>
                  </a:lnTo>
                  <a:lnTo>
                    <a:pt x="3115640" y="3035300"/>
                  </a:lnTo>
                  <a:lnTo>
                    <a:pt x="3116592" y="3038906"/>
                  </a:lnTo>
                  <a:lnTo>
                    <a:pt x="3120440" y="3037205"/>
                  </a:lnTo>
                  <a:lnTo>
                    <a:pt x="3132493" y="3028899"/>
                  </a:lnTo>
                  <a:lnTo>
                    <a:pt x="3144723" y="3024987"/>
                  </a:lnTo>
                  <a:lnTo>
                    <a:pt x="3157131" y="3023819"/>
                  </a:lnTo>
                  <a:lnTo>
                    <a:pt x="3169742" y="3023705"/>
                  </a:lnTo>
                  <a:lnTo>
                    <a:pt x="3169767" y="3004972"/>
                  </a:lnTo>
                  <a:close/>
                </a:path>
              </a:pathLst>
            </a:custGeom>
            <a:solidFill>
              <a:srgbClr val="D7D7D7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1" name="object 45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429133" y="489669"/>
              <a:ext cx="76720" cy="88371"/>
            </a:xfrm>
            <a:prstGeom prst="rect">
              <a:avLst/>
            </a:prstGeom>
          </p:spPr>
        </p:pic>
        <p:sp>
          <p:nvSpPr>
            <p:cNvPr id="452" name="object 452"/>
            <p:cNvSpPr/>
            <p:nvPr/>
          </p:nvSpPr>
          <p:spPr>
            <a:xfrm>
              <a:off x="10985538" y="293814"/>
              <a:ext cx="3707129" cy="1029969"/>
            </a:xfrm>
            <a:custGeom>
              <a:avLst/>
              <a:gdLst/>
              <a:ahLst/>
              <a:cxnLst/>
              <a:rect l="l" t="t" r="r" b="b"/>
              <a:pathLst>
                <a:path w="3707130" h="1029969">
                  <a:moveTo>
                    <a:pt x="19431" y="850"/>
                  </a:moveTo>
                  <a:lnTo>
                    <a:pt x="14071" y="0"/>
                  </a:lnTo>
                  <a:lnTo>
                    <a:pt x="6921" y="1028"/>
                  </a:lnTo>
                  <a:lnTo>
                    <a:pt x="2324" y="3124"/>
                  </a:lnTo>
                  <a:lnTo>
                    <a:pt x="0" y="13589"/>
                  </a:lnTo>
                  <a:lnTo>
                    <a:pt x="4546" y="15811"/>
                  </a:lnTo>
                  <a:lnTo>
                    <a:pt x="8991" y="16929"/>
                  </a:lnTo>
                  <a:lnTo>
                    <a:pt x="13373" y="17030"/>
                  </a:lnTo>
                  <a:lnTo>
                    <a:pt x="18389" y="16586"/>
                  </a:lnTo>
                  <a:lnTo>
                    <a:pt x="19431" y="850"/>
                  </a:lnTo>
                  <a:close/>
                </a:path>
                <a:path w="3707130" h="1029969">
                  <a:moveTo>
                    <a:pt x="50660" y="13335"/>
                  </a:moveTo>
                  <a:lnTo>
                    <a:pt x="49301" y="10121"/>
                  </a:lnTo>
                  <a:lnTo>
                    <a:pt x="48425" y="5499"/>
                  </a:lnTo>
                  <a:lnTo>
                    <a:pt x="44767" y="3009"/>
                  </a:lnTo>
                  <a:lnTo>
                    <a:pt x="41795" y="5702"/>
                  </a:lnTo>
                  <a:lnTo>
                    <a:pt x="37274" y="7581"/>
                  </a:lnTo>
                  <a:lnTo>
                    <a:pt x="41186" y="11899"/>
                  </a:lnTo>
                  <a:lnTo>
                    <a:pt x="43078" y="14998"/>
                  </a:lnTo>
                  <a:lnTo>
                    <a:pt x="45453" y="16205"/>
                  </a:lnTo>
                  <a:lnTo>
                    <a:pt x="46774" y="16878"/>
                  </a:lnTo>
                  <a:lnTo>
                    <a:pt x="48895" y="14401"/>
                  </a:lnTo>
                  <a:lnTo>
                    <a:pt x="50660" y="13335"/>
                  </a:lnTo>
                  <a:close/>
                </a:path>
                <a:path w="3707130" h="1029969">
                  <a:moveTo>
                    <a:pt x="3706571" y="1013536"/>
                  </a:moveTo>
                  <a:lnTo>
                    <a:pt x="3705885" y="1007719"/>
                  </a:lnTo>
                  <a:lnTo>
                    <a:pt x="3701834" y="1003465"/>
                  </a:lnTo>
                  <a:lnTo>
                    <a:pt x="3695852" y="1000683"/>
                  </a:lnTo>
                  <a:lnTo>
                    <a:pt x="3676205" y="1010424"/>
                  </a:lnTo>
                  <a:lnTo>
                    <a:pt x="3680790" y="1024064"/>
                  </a:lnTo>
                  <a:lnTo>
                    <a:pt x="3687216" y="1029398"/>
                  </a:lnTo>
                  <a:lnTo>
                    <a:pt x="3694696" y="1027874"/>
                  </a:lnTo>
                  <a:lnTo>
                    <a:pt x="3702469" y="1020965"/>
                  </a:lnTo>
                  <a:lnTo>
                    <a:pt x="3706571" y="1013536"/>
                  </a:lnTo>
                  <a:close/>
                </a:path>
              </a:pathLst>
            </a:custGeom>
            <a:solidFill>
              <a:srgbClr val="D7D7D7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3" name="object 453"/>
          <p:cNvSpPr txBox="1">
            <a:spLocks noGrp="1"/>
          </p:cNvSpPr>
          <p:nvPr>
            <p:ph type="title"/>
          </p:nvPr>
        </p:nvSpPr>
        <p:spPr>
          <a:xfrm>
            <a:off x="551153" y="618345"/>
            <a:ext cx="1879600" cy="981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-20" dirty="0">
                <a:solidFill>
                  <a:srgbClr val="FFFFFF"/>
                </a:solidFill>
              </a:rPr>
              <a:t>2022</a:t>
            </a:r>
            <a:endParaRPr sz="6250"/>
          </a:p>
        </p:txBody>
      </p:sp>
      <p:grpSp>
        <p:nvGrpSpPr>
          <p:cNvPr id="454" name="object 454"/>
          <p:cNvGrpSpPr/>
          <p:nvPr/>
        </p:nvGrpSpPr>
        <p:grpSpPr>
          <a:xfrm>
            <a:off x="590442" y="107251"/>
            <a:ext cx="11336020" cy="7694295"/>
            <a:chOff x="590442" y="107251"/>
            <a:chExt cx="11336020" cy="7694295"/>
          </a:xfrm>
        </p:grpSpPr>
        <p:pic>
          <p:nvPicPr>
            <p:cNvPr id="455" name="object 45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71299" y="107251"/>
              <a:ext cx="2554574" cy="2554346"/>
            </a:xfrm>
            <a:prstGeom prst="rect">
              <a:avLst/>
            </a:prstGeom>
          </p:spPr>
        </p:pic>
        <p:pic>
          <p:nvPicPr>
            <p:cNvPr id="456" name="object 45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719666" y="489608"/>
              <a:ext cx="1761743" cy="1828799"/>
            </a:xfrm>
            <a:prstGeom prst="rect">
              <a:avLst/>
            </a:prstGeom>
          </p:spPr>
        </p:pic>
        <p:sp>
          <p:nvSpPr>
            <p:cNvPr id="457" name="object 457"/>
            <p:cNvSpPr/>
            <p:nvPr/>
          </p:nvSpPr>
          <p:spPr>
            <a:xfrm>
              <a:off x="3366259" y="5228243"/>
              <a:ext cx="2312035" cy="2442210"/>
            </a:xfrm>
            <a:custGeom>
              <a:avLst/>
              <a:gdLst/>
              <a:ahLst/>
              <a:cxnLst/>
              <a:rect l="l" t="t" r="r" b="b"/>
              <a:pathLst>
                <a:path w="2312035" h="2442209">
                  <a:moveTo>
                    <a:pt x="2304338" y="0"/>
                  </a:moveTo>
                  <a:lnTo>
                    <a:pt x="2295076" y="37248"/>
                  </a:lnTo>
                  <a:lnTo>
                    <a:pt x="2278913" y="77214"/>
                  </a:lnTo>
                  <a:lnTo>
                    <a:pt x="2256472" y="119371"/>
                  </a:lnTo>
                  <a:lnTo>
                    <a:pt x="2228373" y="163193"/>
                  </a:lnTo>
                  <a:lnTo>
                    <a:pt x="2195238" y="208152"/>
                  </a:lnTo>
                  <a:lnTo>
                    <a:pt x="2157688" y="253722"/>
                  </a:lnTo>
                  <a:lnTo>
                    <a:pt x="2116344" y="299377"/>
                  </a:lnTo>
                  <a:lnTo>
                    <a:pt x="2071827" y="344589"/>
                  </a:lnTo>
                  <a:lnTo>
                    <a:pt x="2039417" y="373459"/>
                  </a:lnTo>
                  <a:lnTo>
                    <a:pt x="2002545" y="401323"/>
                  </a:lnTo>
                  <a:lnTo>
                    <a:pt x="1961808" y="427894"/>
                  </a:lnTo>
                  <a:lnTo>
                    <a:pt x="1917803" y="452885"/>
                  </a:lnTo>
                  <a:lnTo>
                    <a:pt x="1871127" y="476007"/>
                  </a:lnTo>
                  <a:lnTo>
                    <a:pt x="1822376" y="496974"/>
                  </a:lnTo>
                  <a:lnTo>
                    <a:pt x="1772147" y="515497"/>
                  </a:lnTo>
                  <a:lnTo>
                    <a:pt x="1721037" y="531291"/>
                  </a:lnTo>
                  <a:lnTo>
                    <a:pt x="1669643" y="544068"/>
                  </a:lnTo>
                  <a:lnTo>
                    <a:pt x="1591766" y="558218"/>
                  </a:lnTo>
                  <a:lnTo>
                    <a:pt x="1516530" y="567002"/>
                  </a:lnTo>
                  <a:lnTo>
                    <a:pt x="1445227" y="571328"/>
                  </a:lnTo>
                  <a:lnTo>
                    <a:pt x="1379148" y="572107"/>
                  </a:lnTo>
                  <a:lnTo>
                    <a:pt x="1319582" y="570247"/>
                  </a:lnTo>
                  <a:lnTo>
                    <a:pt x="1267821" y="566659"/>
                  </a:lnTo>
                  <a:lnTo>
                    <a:pt x="1225156" y="562251"/>
                  </a:lnTo>
                  <a:lnTo>
                    <a:pt x="1172275" y="554618"/>
                  </a:lnTo>
                  <a:lnTo>
                    <a:pt x="1160945" y="552462"/>
                  </a:lnTo>
                  <a:lnTo>
                    <a:pt x="1160246" y="556107"/>
                  </a:lnTo>
                  <a:lnTo>
                    <a:pt x="1151404" y="655570"/>
                  </a:lnTo>
                  <a:lnTo>
                    <a:pt x="1141228" y="751473"/>
                  </a:lnTo>
                  <a:lnTo>
                    <a:pt x="1129771" y="843883"/>
                  </a:lnTo>
                  <a:lnTo>
                    <a:pt x="1117081" y="932863"/>
                  </a:lnTo>
                  <a:lnTo>
                    <a:pt x="1103210" y="1018478"/>
                  </a:lnTo>
                  <a:lnTo>
                    <a:pt x="1088209" y="1100792"/>
                  </a:lnTo>
                  <a:lnTo>
                    <a:pt x="1072127" y="1179869"/>
                  </a:lnTo>
                  <a:lnTo>
                    <a:pt x="1055016" y="1255776"/>
                  </a:lnTo>
                  <a:lnTo>
                    <a:pt x="1036925" y="1328575"/>
                  </a:lnTo>
                  <a:lnTo>
                    <a:pt x="1017906" y="1398331"/>
                  </a:lnTo>
                  <a:lnTo>
                    <a:pt x="998009" y="1465109"/>
                  </a:lnTo>
                  <a:lnTo>
                    <a:pt x="977284" y="1528974"/>
                  </a:lnTo>
                  <a:lnTo>
                    <a:pt x="955783" y="1589990"/>
                  </a:lnTo>
                  <a:lnTo>
                    <a:pt x="933555" y="1648221"/>
                  </a:lnTo>
                  <a:lnTo>
                    <a:pt x="910651" y="1703732"/>
                  </a:lnTo>
                  <a:lnTo>
                    <a:pt x="887122" y="1756587"/>
                  </a:lnTo>
                  <a:lnTo>
                    <a:pt x="863018" y="1806852"/>
                  </a:lnTo>
                  <a:lnTo>
                    <a:pt x="838390" y="1854590"/>
                  </a:lnTo>
                  <a:lnTo>
                    <a:pt x="813288" y="1899866"/>
                  </a:lnTo>
                  <a:lnTo>
                    <a:pt x="787763" y="1942745"/>
                  </a:lnTo>
                  <a:lnTo>
                    <a:pt x="761865" y="1983291"/>
                  </a:lnTo>
                  <a:lnTo>
                    <a:pt x="735645" y="2021568"/>
                  </a:lnTo>
                  <a:lnTo>
                    <a:pt x="709154" y="2057641"/>
                  </a:lnTo>
                  <a:lnTo>
                    <a:pt x="682442" y="2091575"/>
                  </a:lnTo>
                  <a:lnTo>
                    <a:pt x="655559" y="2123434"/>
                  </a:lnTo>
                  <a:lnTo>
                    <a:pt x="628557" y="2153283"/>
                  </a:lnTo>
                  <a:lnTo>
                    <a:pt x="601485" y="2181186"/>
                  </a:lnTo>
                  <a:lnTo>
                    <a:pt x="547335" y="2231413"/>
                  </a:lnTo>
                  <a:lnTo>
                    <a:pt x="493514" y="2274630"/>
                  </a:lnTo>
                  <a:lnTo>
                    <a:pt x="440427" y="2311355"/>
                  </a:lnTo>
                  <a:lnTo>
                    <a:pt x="388477" y="2342102"/>
                  </a:lnTo>
                  <a:lnTo>
                    <a:pt x="338070" y="2367389"/>
                  </a:lnTo>
                  <a:lnTo>
                    <a:pt x="289609" y="2387731"/>
                  </a:lnTo>
                  <a:lnTo>
                    <a:pt x="243499" y="2403645"/>
                  </a:lnTo>
                  <a:lnTo>
                    <a:pt x="200144" y="2415646"/>
                  </a:lnTo>
                  <a:lnTo>
                    <a:pt x="159948" y="2424251"/>
                  </a:lnTo>
                  <a:lnTo>
                    <a:pt x="106463" y="2431920"/>
                  </a:lnTo>
                  <a:lnTo>
                    <a:pt x="62361" y="2434851"/>
                  </a:lnTo>
                  <a:lnTo>
                    <a:pt x="49981" y="2435076"/>
                  </a:lnTo>
                  <a:lnTo>
                    <a:pt x="29006" y="2434786"/>
                  </a:lnTo>
                  <a:lnTo>
                    <a:pt x="13415" y="2433938"/>
                  </a:lnTo>
                  <a:lnTo>
                    <a:pt x="0" y="2432634"/>
                  </a:lnTo>
                  <a:lnTo>
                    <a:pt x="76" y="2440127"/>
                  </a:lnTo>
                  <a:lnTo>
                    <a:pt x="7987" y="2440844"/>
                  </a:lnTo>
                  <a:lnTo>
                    <a:pt x="29627" y="2441839"/>
                  </a:lnTo>
                  <a:lnTo>
                    <a:pt x="50988" y="2441813"/>
                  </a:lnTo>
                  <a:lnTo>
                    <a:pt x="92390" y="2439477"/>
                  </a:lnTo>
                  <a:lnTo>
                    <a:pt x="143779" y="2432867"/>
                  </a:lnTo>
                  <a:lnTo>
                    <a:pt x="182894" y="2425242"/>
                  </a:lnTo>
                  <a:lnTo>
                    <a:pt x="225407" y="2414453"/>
                  </a:lnTo>
                  <a:lnTo>
                    <a:pt x="270904" y="2399995"/>
                  </a:lnTo>
                  <a:lnTo>
                    <a:pt x="318968" y="2381360"/>
                  </a:lnTo>
                  <a:lnTo>
                    <a:pt x="369184" y="2358045"/>
                  </a:lnTo>
                  <a:lnTo>
                    <a:pt x="421136" y="2329542"/>
                  </a:lnTo>
                  <a:lnTo>
                    <a:pt x="474407" y="2295346"/>
                  </a:lnTo>
                  <a:lnTo>
                    <a:pt x="528583" y="2254951"/>
                  </a:lnTo>
                  <a:lnTo>
                    <a:pt x="583247" y="2207852"/>
                  </a:lnTo>
                  <a:lnTo>
                    <a:pt x="637984" y="2153543"/>
                  </a:lnTo>
                  <a:lnTo>
                    <a:pt x="665250" y="2123526"/>
                  </a:lnTo>
                  <a:lnTo>
                    <a:pt x="692378" y="2091517"/>
                  </a:lnTo>
                  <a:lnTo>
                    <a:pt x="719316" y="2057453"/>
                  </a:lnTo>
                  <a:lnTo>
                    <a:pt x="746013" y="2021270"/>
                  </a:lnTo>
                  <a:lnTo>
                    <a:pt x="772416" y="1982905"/>
                  </a:lnTo>
                  <a:lnTo>
                    <a:pt x="798473" y="1942295"/>
                  </a:lnTo>
                  <a:lnTo>
                    <a:pt x="824133" y="1899377"/>
                  </a:lnTo>
                  <a:lnTo>
                    <a:pt x="849343" y="1854087"/>
                  </a:lnTo>
                  <a:lnTo>
                    <a:pt x="874051" y="1806362"/>
                  </a:lnTo>
                  <a:lnTo>
                    <a:pt x="898206" y="1756140"/>
                  </a:lnTo>
                  <a:lnTo>
                    <a:pt x="921755" y="1703356"/>
                  </a:lnTo>
                  <a:lnTo>
                    <a:pt x="944647" y="1647948"/>
                  </a:lnTo>
                  <a:lnTo>
                    <a:pt x="966829" y="1589852"/>
                  </a:lnTo>
                  <a:lnTo>
                    <a:pt x="988250" y="1529005"/>
                  </a:lnTo>
                  <a:lnTo>
                    <a:pt x="1008858" y="1465344"/>
                  </a:lnTo>
                  <a:lnTo>
                    <a:pt x="1028600" y="1398806"/>
                  </a:lnTo>
                  <a:lnTo>
                    <a:pt x="1047425" y="1329327"/>
                  </a:lnTo>
                  <a:lnTo>
                    <a:pt x="1065280" y="1256845"/>
                  </a:lnTo>
                  <a:lnTo>
                    <a:pt x="1082114" y="1181295"/>
                  </a:lnTo>
                  <a:lnTo>
                    <a:pt x="1097875" y="1102616"/>
                  </a:lnTo>
                  <a:lnTo>
                    <a:pt x="1112510" y="1020743"/>
                  </a:lnTo>
                  <a:lnTo>
                    <a:pt x="1125969" y="935613"/>
                  </a:lnTo>
                  <a:lnTo>
                    <a:pt x="1138198" y="847163"/>
                  </a:lnTo>
                  <a:lnTo>
                    <a:pt x="1149146" y="755331"/>
                  </a:lnTo>
                  <a:lnTo>
                    <a:pt x="1158760" y="660052"/>
                  </a:lnTo>
                  <a:lnTo>
                    <a:pt x="1166990" y="561263"/>
                  </a:lnTo>
                  <a:lnTo>
                    <a:pt x="1182097" y="563837"/>
                  </a:lnTo>
                  <a:lnTo>
                    <a:pt x="1243220" y="571804"/>
                  </a:lnTo>
                  <a:lnTo>
                    <a:pt x="1287132" y="575713"/>
                  </a:lnTo>
                  <a:lnTo>
                    <a:pt x="1338540" y="578586"/>
                  </a:lnTo>
                  <a:lnTo>
                    <a:pt x="1396393" y="579680"/>
                  </a:lnTo>
                  <a:lnTo>
                    <a:pt x="1459638" y="578255"/>
                  </a:lnTo>
                  <a:lnTo>
                    <a:pt x="1527223" y="573568"/>
                  </a:lnTo>
                  <a:lnTo>
                    <a:pt x="1598096" y="564879"/>
                  </a:lnTo>
                  <a:lnTo>
                    <a:pt x="1671205" y="551446"/>
                  </a:lnTo>
                  <a:lnTo>
                    <a:pt x="1711038" y="541991"/>
                  </a:lnTo>
                  <a:lnTo>
                    <a:pt x="1751824" y="530587"/>
                  </a:lnTo>
                  <a:lnTo>
                    <a:pt x="1793307" y="517065"/>
                  </a:lnTo>
                  <a:lnTo>
                    <a:pt x="1835235" y="501253"/>
                  </a:lnTo>
                  <a:lnTo>
                    <a:pt x="1877354" y="482982"/>
                  </a:lnTo>
                  <a:lnTo>
                    <a:pt x="1919409" y="462083"/>
                  </a:lnTo>
                  <a:lnTo>
                    <a:pt x="1961148" y="438384"/>
                  </a:lnTo>
                  <a:lnTo>
                    <a:pt x="2002315" y="411716"/>
                  </a:lnTo>
                  <a:lnTo>
                    <a:pt x="2042657" y="381909"/>
                  </a:lnTo>
                  <a:lnTo>
                    <a:pt x="2081920" y="348793"/>
                  </a:lnTo>
                  <a:lnTo>
                    <a:pt x="2119851" y="312197"/>
                  </a:lnTo>
                  <a:lnTo>
                    <a:pt x="2156195" y="271953"/>
                  </a:lnTo>
                  <a:lnTo>
                    <a:pt x="2190699" y="227888"/>
                  </a:lnTo>
                  <a:lnTo>
                    <a:pt x="2223929" y="182714"/>
                  </a:lnTo>
                  <a:lnTo>
                    <a:pt x="2249856" y="145662"/>
                  </a:lnTo>
                  <a:lnTo>
                    <a:pt x="2271264" y="108605"/>
                  </a:lnTo>
                  <a:lnTo>
                    <a:pt x="2290939" y="63412"/>
                  </a:lnTo>
                  <a:lnTo>
                    <a:pt x="2311666" y="1955"/>
                  </a:lnTo>
                  <a:lnTo>
                    <a:pt x="2304338" y="0"/>
                  </a:lnTo>
                  <a:close/>
                </a:path>
              </a:pathLst>
            </a:custGeom>
            <a:solidFill>
              <a:srgbClr val="FFF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8" name="object 45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426409" y="6764781"/>
              <a:ext cx="1020446" cy="1036581"/>
            </a:xfrm>
            <a:prstGeom prst="rect">
              <a:avLst/>
            </a:prstGeom>
          </p:spPr>
        </p:pic>
        <p:pic>
          <p:nvPicPr>
            <p:cNvPr id="459" name="object 45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231403" y="5939294"/>
              <a:ext cx="408243" cy="842346"/>
            </a:xfrm>
            <a:prstGeom prst="rect">
              <a:avLst/>
            </a:prstGeom>
          </p:spPr>
        </p:pic>
        <p:pic>
          <p:nvPicPr>
            <p:cNvPr id="460" name="object 46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376198" y="5079825"/>
              <a:ext cx="1446664" cy="871965"/>
            </a:xfrm>
            <a:prstGeom prst="rect">
              <a:avLst/>
            </a:prstGeom>
          </p:spPr>
        </p:pic>
        <p:sp>
          <p:nvSpPr>
            <p:cNvPr id="461" name="object 461"/>
            <p:cNvSpPr/>
            <p:nvPr/>
          </p:nvSpPr>
          <p:spPr>
            <a:xfrm>
              <a:off x="596795" y="3688052"/>
              <a:ext cx="5410200" cy="509905"/>
            </a:xfrm>
            <a:custGeom>
              <a:avLst/>
              <a:gdLst/>
              <a:ahLst/>
              <a:cxnLst/>
              <a:rect l="l" t="t" r="r" b="b"/>
              <a:pathLst>
                <a:path w="5410200" h="509904">
                  <a:moveTo>
                    <a:pt x="5172798" y="0"/>
                  </a:moveTo>
                  <a:lnTo>
                    <a:pt x="237299" y="0"/>
                  </a:lnTo>
                  <a:lnTo>
                    <a:pt x="189473" y="4820"/>
                  </a:lnTo>
                  <a:lnTo>
                    <a:pt x="144928" y="18646"/>
                  </a:lnTo>
                  <a:lnTo>
                    <a:pt x="104619" y="40524"/>
                  </a:lnTo>
                  <a:lnTo>
                    <a:pt x="69500" y="69499"/>
                  </a:lnTo>
                  <a:lnTo>
                    <a:pt x="40525" y="104616"/>
                  </a:lnTo>
                  <a:lnTo>
                    <a:pt x="18647" y="144923"/>
                  </a:lnTo>
                  <a:lnTo>
                    <a:pt x="4820" y="189464"/>
                  </a:lnTo>
                  <a:lnTo>
                    <a:pt x="0" y="237286"/>
                  </a:lnTo>
                  <a:lnTo>
                    <a:pt x="0" y="272122"/>
                  </a:lnTo>
                  <a:lnTo>
                    <a:pt x="4820" y="319949"/>
                  </a:lnTo>
                  <a:lnTo>
                    <a:pt x="18647" y="364493"/>
                  </a:lnTo>
                  <a:lnTo>
                    <a:pt x="40525" y="404802"/>
                  </a:lnTo>
                  <a:lnTo>
                    <a:pt x="69500" y="439921"/>
                  </a:lnTo>
                  <a:lnTo>
                    <a:pt x="104619" y="468897"/>
                  </a:lnTo>
                  <a:lnTo>
                    <a:pt x="144928" y="490775"/>
                  </a:lnTo>
                  <a:lnTo>
                    <a:pt x="189473" y="504601"/>
                  </a:lnTo>
                  <a:lnTo>
                    <a:pt x="237299" y="509422"/>
                  </a:lnTo>
                  <a:lnTo>
                    <a:pt x="5172798" y="509422"/>
                  </a:lnTo>
                  <a:lnTo>
                    <a:pt x="5220621" y="504601"/>
                  </a:lnTo>
                  <a:lnTo>
                    <a:pt x="5265164" y="490775"/>
                  </a:lnTo>
                  <a:lnTo>
                    <a:pt x="5305472" y="468897"/>
                  </a:lnTo>
                  <a:lnTo>
                    <a:pt x="5340592" y="439921"/>
                  </a:lnTo>
                  <a:lnTo>
                    <a:pt x="5369569" y="404802"/>
                  </a:lnTo>
                  <a:lnTo>
                    <a:pt x="5391449" y="364493"/>
                  </a:lnTo>
                  <a:lnTo>
                    <a:pt x="5405277" y="319949"/>
                  </a:lnTo>
                  <a:lnTo>
                    <a:pt x="5410098" y="272122"/>
                  </a:lnTo>
                  <a:lnTo>
                    <a:pt x="5410098" y="237286"/>
                  </a:lnTo>
                  <a:lnTo>
                    <a:pt x="5405277" y="189464"/>
                  </a:lnTo>
                  <a:lnTo>
                    <a:pt x="5391449" y="144923"/>
                  </a:lnTo>
                  <a:lnTo>
                    <a:pt x="5369569" y="104616"/>
                  </a:lnTo>
                  <a:lnTo>
                    <a:pt x="5340592" y="69499"/>
                  </a:lnTo>
                  <a:lnTo>
                    <a:pt x="5305472" y="40524"/>
                  </a:lnTo>
                  <a:lnTo>
                    <a:pt x="5265164" y="18646"/>
                  </a:lnTo>
                  <a:lnTo>
                    <a:pt x="5220621" y="4820"/>
                  </a:lnTo>
                  <a:lnTo>
                    <a:pt x="5172798" y="0"/>
                  </a:lnTo>
                  <a:close/>
                </a:path>
              </a:pathLst>
            </a:custGeom>
            <a:solidFill>
              <a:srgbClr val="FFFFFF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596792" y="3688052"/>
              <a:ext cx="5410200" cy="509905"/>
            </a:xfrm>
            <a:custGeom>
              <a:avLst/>
              <a:gdLst/>
              <a:ahLst/>
              <a:cxnLst/>
              <a:rect l="l" t="t" r="r" b="b"/>
              <a:pathLst>
                <a:path w="5410200" h="509904">
                  <a:moveTo>
                    <a:pt x="5155387" y="509422"/>
                  </a:moveTo>
                  <a:lnTo>
                    <a:pt x="254711" y="509422"/>
                  </a:lnTo>
                  <a:lnTo>
                    <a:pt x="208928" y="505318"/>
                  </a:lnTo>
                  <a:lnTo>
                    <a:pt x="165837" y="493487"/>
                  </a:lnTo>
                  <a:lnTo>
                    <a:pt x="126157" y="474647"/>
                  </a:lnTo>
                  <a:lnTo>
                    <a:pt x="90607" y="449519"/>
                  </a:lnTo>
                  <a:lnTo>
                    <a:pt x="59907" y="418820"/>
                  </a:lnTo>
                  <a:lnTo>
                    <a:pt x="34777" y="383270"/>
                  </a:lnTo>
                  <a:lnTo>
                    <a:pt x="15936" y="343590"/>
                  </a:lnTo>
                  <a:lnTo>
                    <a:pt x="4103" y="300497"/>
                  </a:lnTo>
                  <a:lnTo>
                    <a:pt x="0" y="254711"/>
                  </a:lnTo>
                  <a:lnTo>
                    <a:pt x="4103" y="208925"/>
                  </a:lnTo>
                  <a:lnTo>
                    <a:pt x="15936" y="165832"/>
                  </a:lnTo>
                  <a:lnTo>
                    <a:pt x="34777" y="126151"/>
                  </a:lnTo>
                  <a:lnTo>
                    <a:pt x="59907" y="90602"/>
                  </a:lnTo>
                  <a:lnTo>
                    <a:pt x="90607" y="59903"/>
                  </a:lnTo>
                  <a:lnTo>
                    <a:pt x="126157" y="34774"/>
                  </a:lnTo>
                  <a:lnTo>
                    <a:pt x="165837" y="15934"/>
                  </a:lnTo>
                  <a:lnTo>
                    <a:pt x="208928" y="4103"/>
                  </a:lnTo>
                  <a:lnTo>
                    <a:pt x="254711" y="0"/>
                  </a:lnTo>
                  <a:lnTo>
                    <a:pt x="5155387" y="0"/>
                  </a:lnTo>
                  <a:lnTo>
                    <a:pt x="5201173" y="4103"/>
                  </a:lnTo>
                  <a:lnTo>
                    <a:pt x="5244266" y="15934"/>
                  </a:lnTo>
                  <a:lnTo>
                    <a:pt x="5283946" y="34774"/>
                  </a:lnTo>
                  <a:lnTo>
                    <a:pt x="5319496" y="59903"/>
                  </a:lnTo>
                  <a:lnTo>
                    <a:pt x="5350195" y="90602"/>
                  </a:lnTo>
                  <a:lnTo>
                    <a:pt x="5375323" y="126151"/>
                  </a:lnTo>
                  <a:lnTo>
                    <a:pt x="5394163" y="165832"/>
                  </a:lnTo>
                  <a:lnTo>
                    <a:pt x="5405994" y="208925"/>
                  </a:lnTo>
                  <a:lnTo>
                    <a:pt x="5410098" y="254711"/>
                  </a:lnTo>
                  <a:lnTo>
                    <a:pt x="5405994" y="300497"/>
                  </a:lnTo>
                  <a:lnTo>
                    <a:pt x="5394163" y="343590"/>
                  </a:lnTo>
                  <a:lnTo>
                    <a:pt x="5375323" y="383270"/>
                  </a:lnTo>
                  <a:lnTo>
                    <a:pt x="5350195" y="418820"/>
                  </a:lnTo>
                  <a:lnTo>
                    <a:pt x="5319496" y="449519"/>
                  </a:lnTo>
                  <a:lnTo>
                    <a:pt x="5283946" y="474647"/>
                  </a:lnTo>
                  <a:lnTo>
                    <a:pt x="5244266" y="493487"/>
                  </a:lnTo>
                  <a:lnTo>
                    <a:pt x="5201173" y="505318"/>
                  </a:lnTo>
                  <a:lnTo>
                    <a:pt x="5155387" y="5094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3" name="object 463"/>
          <p:cNvSpPr txBox="1"/>
          <p:nvPr/>
        </p:nvSpPr>
        <p:spPr>
          <a:xfrm>
            <a:off x="551153" y="1522528"/>
            <a:ext cx="5523230" cy="25596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7495"/>
              </a:lnSpc>
              <a:spcBef>
                <a:spcPts val="114"/>
              </a:spcBef>
            </a:pPr>
            <a:r>
              <a:rPr sz="6250" spc="-509" dirty="0">
                <a:solidFill>
                  <a:srgbClr val="003879"/>
                </a:solidFill>
                <a:latin typeface="Dotum"/>
                <a:cs typeface="Dotum"/>
              </a:rPr>
              <a:t>가을·추석</a:t>
            </a:r>
            <a:r>
              <a:rPr sz="6250" spc="-525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6250" spc="-620" dirty="0">
                <a:solidFill>
                  <a:srgbClr val="003879"/>
                </a:solidFill>
                <a:latin typeface="Dotum"/>
                <a:cs typeface="Dotum"/>
              </a:rPr>
              <a:t>마케팅</a:t>
            </a:r>
            <a:endParaRPr sz="6250">
              <a:latin typeface="Dotum"/>
              <a:cs typeface="Dotum"/>
            </a:endParaRPr>
          </a:p>
          <a:p>
            <a:pPr marR="41910" algn="ctr">
              <a:lnSpc>
                <a:spcPts val="7795"/>
              </a:lnSpc>
            </a:pPr>
            <a:r>
              <a:rPr sz="6500" spc="-595" dirty="0">
                <a:solidFill>
                  <a:srgbClr val="FFFFFF"/>
                </a:solidFill>
                <a:latin typeface="Dotum"/>
                <a:cs typeface="Dotum"/>
              </a:rPr>
              <a:t>벤치마크</a:t>
            </a:r>
            <a:r>
              <a:rPr sz="6500" spc="-55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6500" spc="-645" dirty="0">
                <a:solidFill>
                  <a:srgbClr val="FFFFFF"/>
                </a:solidFill>
                <a:latin typeface="Dotum"/>
                <a:cs typeface="Dotum"/>
              </a:rPr>
              <a:t>리포트</a:t>
            </a:r>
            <a:endParaRPr sz="65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  <a:spcBef>
                <a:spcPts val="2420"/>
              </a:spcBef>
            </a:pPr>
            <a:r>
              <a:rPr sz="1850" b="0" spc="-90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업종별</a:t>
            </a:r>
            <a:r>
              <a:rPr sz="1850" b="0" spc="-30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광고</a:t>
            </a:r>
            <a:r>
              <a:rPr sz="1850" b="0" spc="-55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통계</a:t>
            </a:r>
            <a:r>
              <a:rPr sz="1850" b="0" spc="-55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90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데이터</a:t>
            </a:r>
            <a:r>
              <a:rPr sz="1850" b="0" spc="-30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기반</a:t>
            </a:r>
            <a:r>
              <a:rPr sz="1850" b="0" spc="-50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가을</a:t>
            </a:r>
            <a:r>
              <a:rPr sz="1850" b="0" spc="-40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시즌</a:t>
            </a:r>
            <a:r>
              <a:rPr sz="1850" b="0" spc="-45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65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공략</a:t>
            </a:r>
            <a:r>
              <a:rPr sz="1850" b="0" spc="-45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 </a:t>
            </a:r>
            <a:r>
              <a:rPr sz="1850" b="0" spc="-25" dirty="0">
                <a:solidFill>
                  <a:srgbClr val="FFFFFF"/>
                </a:solidFill>
                <a:latin typeface="Source Han Serif KR ExtraLight"/>
                <a:cs typeface="Source Han Serif KR ExtraLight"/>
              </a:rPr>
              <a:t>노하우</a:t>
            </a:r>
            <a:endParaRPr sz="1850">
              <a:latin typeface="Source Han Serif KR ExtraLight"/>
              <a:cs typeface="Source Han Serif KR ExtraLight"/>
            </a:endParaRPr>
          </a:p>
        </p:txBody>
      </p:sp>
      <p:grpSp>
        <p:nvGrpSpPr>
          <p:cNvPr id="464" name="object 464"/>
          <p:cNvGrpSpPr/>
          <p:nvPr/>
        </p:nvGrpSpPr>
        <p:grpSpPr>
          <a:xfrm>
            <a:off x="533654" y="533654"/>
            <a:ext cx="14053185" cy="9624695"/>
            <a:chOff x="533654" y="533654"/>
            <a:chExt cx="14053185" cy="9624695"/>
          </a:xfrm>
        </p:grpSpPr>
        <p:sp>
          <p:nvSpPr>
            <p:cNvPr id="465" name="object 465"/>
            <p:cNvSpPr/>
            <p:nvPr/>
          </p:nvSpPr>
          <p:spPr>
            <a:xfrm>
              <a:off x="2556894" y="1161547"/>
              <a:ext cx="3450590" cy="0"/>
            </a:xfrm>
            <a:custGeom>
              <a:avLst/>
              <a:gdLst/>
              <a:ahLst/>
              <a:cxnLst/>
              <a:rect l="l" t="t" r="r" b="b"/>
              <a:pathLst>
                <a:path w="3450590">
                  <a:moveTo>
                    <a:pt x="0" y="0"/>
                  </a:moveTo>
                  <a:lnTo>
                    <a:pt x="3449993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2391147" y="7663515"/>
              <a:ext cx="986155" cy="310515"/>
            </a:xfrm>
            <a:custGeom>
              <a:avLst/>
              <a:gdLst/>
              <a:ahLst/>
              <a:cxnLst/>
              <a:rect l="l" t="t" r="r" b="b"/>
              <a:pathLst>
                <a:path w="986154" h="310515">
                  <a:moveTo>
                    <a:pt x="981062" y="0"/>
                  </a:moveTo>
                  <a:lnTo>
                    <a:pt x="936233" y="49149"/>
                  </a:lnTo>
                  <a:lnTo>
                    <a:pt x="890754" y="92955"/>
                  </a:lnTo>
                  <a:lnTo>
                    <a:pt x="844824" y="131697"/>
                  </a:lnTo>
                  <a:lnTo>
                    <a:pt x="798642" y="165654"/>
                  </a:lnTo>
                  <a:lnTo>
                    <a:pt x="752405" y="195105"/>
                  </a:lnTo>
                  <a:lnTo>
                    <a:pt x="706314" y="220331"/>
                  </a:lnTo>
                  <a:lnTo>
                    <a:pt x="660568" y="241612"/>
                  </a:lnTo>
                  <a:lnTo>
                    <a:pt x="615364" y="259226"/>
                  </a:lnTo>
                  <a:lnTo>
                    <a:pt x="570902" y="273453"/>
                  </a:lnTo>
                  <a:lnTo>
                    <a:pt x="527381" y="284573"/>
                  </a:lnTo>
                  <a:lnTo>
                    <a:pt x="485000" y="292865"/>
                  </a:lnTo>
                  <a:lnTo>
                    <a:pt x="443957" y="298610"/>
                  </a:lnTo>
                  <a:lnTo>
                    <a:pt x="404451" y="302086"/>
                  </a:lnTo>
                  <a:lnTo>
                    <a:pt x="366682" y="303573"/>
                  </a:lnTo>
                  <a:lnTo>
                    <a:pt x="330847" y="303352"/>
                  </a:lnTo>
                  <a:lnTo>
                    <a:pt x="253335" y="297633"/>
                  </a:lnTo>
                  <a:lnTo>
                    <a:pt x="183537" y="286547"/>
                  </a:lnTo>
                  <a:lnTo>
                    <a:pt x="122957" y="272353"/>
                  </a:lnTo>
                  <a:lnTo>
                    <a:pt x="73095" y="257313"/>
                  </a:lnTo>
                  <a:lnTo>
                    <a:pt x="35453" y="243689"/>
                  </a:lnTo>
                  <a:lnTo>
                    <a:pt x="2832" y="229730"/>
                  </a:lnTo>
                  <a:lnTo>
                    <a:pt x="0" y="235407"/>
                  </a:lnTo>
                  <a:lnTo>
                    <a:pt x="70793" y="263232"/>
                  </a:lnTo>
                  <a:lnTo>
                    <a:pt x="121025" y="278402"/>
                  </a:lnTo>
                  <a:lnTo>
                    <a:pt x="182049" y="292722"/>
                  </a:lnTo>
                  <a:lnTo>
                    <a:pt x="252351" y="303911"/>
                  </a:lnTo>
                  <a:lnTo>
                    <a:pt x="330415" y="309689"/>
                  </a:lnTo>
                  <a:lnTo>
                    <a:pt x="353707" y="310019"/>
                  </a:lnTo>
                  <a:lnTo>
                    <a:pt x="389469" y="309236"/>
                  </a:lnTo>
                  <a:lnTo>
                    <a:pt x="465838" y="302226"/>
                  </a:lnTo>
                  <a:lnTo>
                    <a:pt x="506094" y="295506"/>
                  </a:lnTo>
                  <a:lnTo>
                    <a:pt x="547496" y="286314"/>
                  </a:lnTo>
                  <a:lnTo>
                    <a:pt x="589868" y="274404"/>
                  </a:lnTo>
                  <a:lnTo>
                    <a:pt x="633036" y="259527"/>
                  </a:lnTo>
                  <a:lnTo>
                    <a:pt x="676822" y="241437"/>
                  </a:lnTo>
                  <a:lnTo>
                    <a:pt x="721051" y="219889"/>
                  </a:lnTo>
                  <a:lnTo>
                    <a:pt x="765548" y="194634"/>
                  </a:lnTo>
                  <a:lnTo>
                    <a:pt x="810136" y="165426"/>
                  </a:lnTo>
                  <a:lnTo>
                    <a:pt x="854639" y="132018"/>
                  </a:lnTo>
                  <a:lnTo>
                    <a:pt x="898883" y="94163"/>
                  </a:lnTo>
                  <a:lnTo>
                    <a:pt x="942691" y="51615"/>
                  </a:lnTo>
                  <a:lnTo>
                    <a:pt x="985888" y="4127"/>
                  </a:lnTo>
                  <a:lnTo>
                    <a:pt x="981062" y="0"/>
                  </a:lnTo>
                  <a:close/>
                </a:path>
              </a:pathLst>
            </a:custGeom>
            <a:solidFill>
              <a:srgbClr val="FFF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7" name="object 46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29903" y="7543799"/>
              <a:ext cx="1165821" cy="556018"/>
            </a:xfrm>
            <a:prstGeom prst="rect">
              <a:avLst/>
            </a:prstGeom>
          </p:spPr>
        </p:pic>
        <p:sp>
          <p:nvSpPr>
            <p:cNvPr id="468" name="object 468"/>
            <p:cNvSpPr/>
            <p:nvPr/>
          </p:nvSpPr>
          <p:spPr>
            <a:xfrm>
              <a:off x="540004" y="540004"/>
              <a:ext cx="14040485" cy="9611995"/>
            </a:xfrm>
            <a:custGeom>
              <a:avLst/>
              <a:gdLst/>
              <a:ahLst/>
              <a:cxnLst/>
              <a:rect l="l" t="t" r="r" b="b"/>
              <a:pathLst>
                <a:path w="14040485" h="9611995">
                  <a:moveTo>
                    <a:pt x="0" y="0"/>
                  </a:moveTo>
                  <a:lnTo>
                    <a:pt x="14040002" y="0"/>
                  </a:lnTo>
                  <a:lnTo>
                    <a:pt x="14040002" y="9611995"/>
                  </a:lnTo>
                  <a:lnTo>
                    <a:pt x="0" y="9611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59992" cy="106920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845" y="1330308"/>
            <a:ext cx="3331210" cy="4769485"/>
            <a:chOff x="723845" y="1330308"/>
            <a:chExt cx="3331210" cy="4769485"/>
          </a:xfrm>
        </p:grpSpPr>
        <p:sp>
          <p:nvSpPr>
            <p:cNvPr id="4" name="object 4"/>
            <p:cNvSpPr/>
            <p:nvPr/>
          </p:nvSpPr>
          <p:spPr>
            <a:xfrm>
              <a:off x="727019" y="1330308"/>
              <a:ext cx="3328035" cy="437515"/>
            </a:xfrm>
            <a:custGeom>
              <a:avLst/>
              <a:gdLst/>
              <a:ahLst/>
              <a:cxnLst/>
              <a:rect l="l" t="t" r="r" b="b"/>
              <a:pathLst>
                <a:path w="3328035" h="437514">
                  <a:moveTo>
                    <a:pt x="3108972" y="0"/>
                  </a:moveTo>
                  <a:lnTo>
                    <a:pt x="218617" y="0"/>
                  </a:lnTo>
                  <a:lnTo>
                    <a:pt x="168490" y="5773"/>
                  </a:lnTo>
                  <a:lnTo>
                    <a:pt x="122475" y="22220"/>
                  </a:lnTo>
                  <a:lnTo>
                    <a:pt x="81883" y="48027"/>
                  </a:lnTo>
                  <a:lnTo>
                    <a:pt x="48027" y="81883"/>
                  </a:lnTo>
                  <a:lnTo>
                    <a:pt x="22220" y="122475"/>
                  </a:lnTo>
                  <a:lnTo>
                    <a:pt x="5773" y="168490"/>
                  </a:lnTo>
                  <a:lnTo>
                    <a:pt x="0" y="218617"/>
                  </a:lnTo>
                  <a:lnTo>
                    <a:pt x="5773" y="268744"/>
                  </a:lnTo>
                  <a:lnTo>
                    <a:pt x="22220" y="314760"/>
                  </a:lnTo>
                  <a:lnTo>
                    <a:pt x="48027" y="355351"/>
                  </a:lnTo>
                  <a:lnTo>
                    <a:pt x="81883" y="389207"/>
                  </a:lnTo>
                  <a:lnTo>
                    <a:pt x="122475" y="415014"/>
                  </a:lnTo>
                  <a:lnTo>
                    <a:pt x="168490" y="431461"/>
                  </a:lnTo>
                  <a:lnTo>
                    <a:pt x="218617" y="437235"/>
                  </a:lnTo>
                  <a:lnTo>
                    <a:pt x="3108972" y="437235"/>
                  </a:lnTo>
                  <a:lnTo>
                    <a:pt x="3159099" y="431461"/>
                  </a:lnTo>
                  <a:lnTo>
                    <a:pt x="3205115" y="415014"/>
                  </a:lnTo>
                  <a:lnTo>
                    <a:pt x="3245706" y="389207"/>
                  </a:lnTo>
                  <a:lnTo>
                    <a:pt x="3279562" y="355351"/>
                  </a:lnTo>
                  <a:lnTo>
                    <a:pt x="3305369" y="314760"/>
                  </a:lnTo>
                  <a:lnTo>
                    <a:pt x="3321816" y="268744"/>
                  </a:lnTo>
                  <a:lnTo>
                    <a:pt x="3327590" y="218617"/>
                  </a:lnTo>
                  <a:lnTo>
                    <a:pt x="3321816" y="168490"/>
                  </a:lnTo>
                  <a:lnTo>
                    <a:pt x="3305369" y="122475"/>
                  </a:lnTo>
                  <a:lnTo>
                    <a:pt x="3279562" y="81883"/>
                  </a:lnTo>
                  <a:lnTo>
                    <a:pt x="3245706" y="48027"/>
                  </a:lnTo>
                  <a:lnTo>
                    <a:pt x="3205115" y="22220"/>
                  </a:lnTo>
                  <a:lnTo>
                    <a:pt x="3159099" y="5773"/>
                  </a:lnTo>
                  <a:lnTo>
                    <a:pt x="3108972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6688" y="2563849"/>
              <a:ext cx="0" cy="2113280"/>
            </a:xfrm>
            <a:custGeom>
              <a:avLst/>
              <a:gdLst/>
              <a:ahLst/>
              <a:cxnLst/>
              <a:rect l="l" t="t" r="r" b="b"/>
              <a:pathLst>
                <a:path h="2113279">
                  <a:moveTo>
                    <a:pt x="0" y="0"/>
                  </a:moveTo>
                  <a:lnTo>
                    <a:pt x="0" y="2113229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5" y="2531007"/>
              <a:ext cx="65684" cy="656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6688" y="2060214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6688" y="5852584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0017" y="845162"/>
            <a:ext cx="6113780" cy="874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sz="2400" spc="-16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02.</a:t>
            </a:r>
            <a:r>
              <a:rPr sz="2400" spc="-13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가을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주요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75" dirty="0">
                <a:solidFill>
                  <a:srgbClr val="003879"/>
                </a:solidFill>
                <a:latin typeface="Dotum"/>
                <a:cs typeface="Dotum"/>
              </a:rPr>
              <a:t>키워드,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이슈별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5" dirty="0">
                <a:solidFill>
                  <a:srgbClr val="003879"/>
                </a:solidFill>
                <a:latin typeface="Dotum"/>
                <a:cs typeface="Dotum"/>
              </a:rPr>
              <a:t>크리에이티브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50" dirty="0">
                <a:solidFill>
                  <a:srgbClr val="003879"/>
                </a:solidFill>
                <a:latin typeface="Dotum"/>
                <a:cs typeface="Dotum"/>
              </a:rPr>
              <a:t>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Dotum"/>
              <a:cs typeface="Dotum"/>
            </a:endParaRPr>
          </a:p>
          <a:p>
            <a:pPr marL="181610">
              <a:lnSpc>
                <a:spcPct val="100000"/>
              </a:lnSpc>
            </a:pPr>
            <a:r>
              <a:rPr sz="3000" spc="-270" baseline="-5555" dirty="0">
                <a:solidFill>
                  <a:srgbClr val="FFFFFF"/>
                </a:solidFill>
                <a:latin typeface="Dotum"/>
                <a:cs typeface="Dotum"/>
              </a:rPr>
              <a:t>가을</a:t>
            </a:r>
            <a:r>
              <a:rPr sz="3000" spc="-37" baseline="-555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80" dirty="0">
                <a:solidFill>
                  <a:srgbClr val="FFD2CC"/>
                </a:solidFill>
                <a:latin typeface="Gulim"/>
                <a:cs typeface="Gulim"/>
              </a:rPr>
              <a:t>|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FFD2CC"/>
                </a:solidFill>
                <a:latin typeface="Gulim"/>
                <a:cs typeface="Gulim"/>
              </a:rPr>
              <a:t>백로</a:t>
            </a:r>
            <a:r>
              <a:rPr sz="1400" spc="-90" dirty="0">
                <a:solidFill>
                  <a:srgbClr val="FFD2CC"/>
                </a:solidFill>
                <a:latin typeface="Gulim"/>
                <a:cs typeface="Gulim"/>
              </a:rPr>
              <a:t> (</a:t>
            </a:r>
            <a:r>
              <a:rPr sz="1400" spc="-160" dirty="0">
                <a:solidFill>
                  <a:srgbClr val="FFD2CC"/>
                </a:solidFill>
                <a:latin typeface="Gulim"/>
                <a:cs typeface="Gulim"/>
              </a:rPr>
              <a:t>白露</a:t>
            </a:r>
            <a:r>
              <a:rPr sz="1400" spc="-80" dirty="0">
                <a:solidFill>
                  <a:srgbClr val="FFD2CC"/>
                </a:solidFill>
                <a:latin typeface="Gulim"/>
                <a:cs typeface="Gulim"/>
              </a:rPr>
              <a:t>) </a:t>
            </a:r>
            <a:r>
              <a:rPr sz="1400" spc="-40" dirty="0">
                <a:solidFill>
                  <a:srgbClr val="FFD2CC"/>
                </a:solidFill>
                <a:latin typeface="Gulim"/>
                <a:cs typeface="Gulim"/>
              </a:rPr>
              <a:t>2022년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75" dirty="0">
                <a:solidFill>
                  <a:srgbClr val="FFD2CC"/>
                </a:solidFill>
                <a:latin typeface="Gulim"/>
                <a:cs typeface="Gulim"/>
              </a:rPr>
              <a:t>9월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55" dirty="0">
                <a:solidFill>
                  <a:srgbClr val="FFD2CC"/>
                </a:solidFill>
                <a:latin typeface="Gulim"/>
                <a:cs typeface="Gulim"/>
              </a:rPr>
              <a:t>8일</a:t>
            </a:r>
            <a:r>
              <a:rPr sz="1400" spc="-100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FFD2CC"/>
                </a:solidFill>
                <a:latin typeface="Gulim"/>
                <a:cs typeface="Gulim"/>
              </a:rPr>
              <a:t>(목)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</a:pPr>
            <a:r>
              <a:rPr sz="1600" spc="-25" dirty="0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endParaRPr sz="1600">
              <a:latin typeface="Dotum"/>
              <a:cs typeface="Dotum"/>
            </a:endParaRPr>
          </a:p>
          <a:p>
            <a:pPr marL="231775">
              <a:lnSpc>
                <a:spcPct val="100000"/>
              </a:lnSpc>
              <a:spcBef>
                <a:spcPts val="1340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가을을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맞아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신상품을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출시하고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할인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프로모션을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적극적으로</a:t>
            </a:r>
            <a:endParaRPr sz="140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  <a:spcBef>
                <a:spcPts val="620"/>
              </a:spcBef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진행하는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업종으로는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 dirty="0">
                <a:solidFill>
                  <a:srgbClr val="393939"/>
                </a:solidFill>
                <a:latin typeface="Gulim"/>
                <a:cs typeface="Gulim"/>
              </a:rPr>
              <a:t>‘패션’이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있는데요,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‘가을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신상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최대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X%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할인’처럼</a:t>
            </a:r>
            <a:endParaRPr sz="140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  <a:spcBef>
                <a:spcPts val="620"/>
              </a:spcBef>
            </a:pP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신상품과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할인율을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강조하는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띄었습니다.</a:t>
            </a:r>
            <a:endParaRPr sz="1400">
              <a:latin typeface="Gulim"/>
              <a:cs typeface="Gulim"/>
            </a:endParaRPr>
          </a:p>
          <a:p>
            <a:pPr marL="231775" marR="892810">
              <a:lnSpc>
                <a:spcPct val="136900"/>
              </a:lnSpc>
              <a:spcBef>
                <a:spcPts val="800"/>
              </a:spcBef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베이직한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패션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아이템은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 dirty="0">
                <a:solidFill>
                  <a:srgbClr val="393939"/>
                </a:solidFill>
                <a:latin typeface="Gulim"/>
                <a:cs typeface="Gulim"/>
              </a:rPr>
              <a:t>‘지금부터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겨울까지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90" dirty="0">
                <a:solidFill>
                  <a:srgbClr val="393939"/>
                </a:solidFill>
                <a:latin typeface="Gulim"/>
                <a:cs typeface="Gulim"/>
              </a:rPr>
              <a:t>쭉-</a:t>
            </a:r>
            <a:r>
              <a:rPr sz="1400" spc="-175" dirty="0">
                <a:solidFill>
                  <a:srgbClr val="393939"/>
                </a:solidFill>
                <a:latin typeface="Gulim"/>
                <a:cs typeface="Gulim"/>
              </a:rPr>
              <a:t>’처럼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가을뿐만</a:t>
            </a:r>
            <a:r>
              <a:rPr sz="1400" spc="-8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아니라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겨울까지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활용할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수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있다는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점을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Dotum"/>
                <a:cs typeface="Dotum"/>
              </a:rPr>
              <a:t>강조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했습니다.</a:t>
            </a:r>
            <a:endParaRPr sz="1400">
              <a:latin typeface="Gulim"/>
              <a:cs typeface="Gulim"/>
            </a:endParaRPr>
          </a:p>
          <a:p>
            <a:pPr marL="231775" marR="46355">
              <a:lnSpc>
                <a:spcPct val="191000"/>
              </a:lnSpc>
              <a:spcBef>
                <a:spcPts val="320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시선을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사로잡기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위해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상단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2줄에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F75B3D"/>
                </a:solidFill>
                <a:latin typeface="Segoe UI Symbol"/>
                <a:cs typeface="Segoe UI Symbol"/>
              </a:rPr>
              <a:t>🍂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F75B3D"/>
                </a:solidFill>
                <a:latin typeface="Segoe UI Symbol"/>
                <a:cs typeface="Segoe UI Symbol"/>
              </a:rPr>
              <a:t>🍁</a:t>
            </a:r>
            <a:r>
              <a:rPr sz="1400" spc="-15" dirty="0">
                <a:solidFill>
                  <a:srgbClr val="F75B3D"/>
                </a:solidFill>
                <a:latin typeface="Segoe UI Symbol"/>
                <a:cs typeface="Segoe UI Symbol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가을을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상징하는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이모지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활용했습니다.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가을은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스포츠/레저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여행을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즐기기에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좋은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계절이죠.</a:t>
            </a:r>
            <a:endParaRPr sz="140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  <a:spcBef>
                <a:spcPts val="620"/>
              </a:spcBef>
            </a:pP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캠핑용품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브랜드는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‘단풍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시즌,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캠핑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안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가세요?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가을이면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떠나고픈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당신’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endParaRPr sz="140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  <a:spcBef>
                <a:spcPts val="620"/>
              </a:spcBef>
            </a:pPr>
            <a:r>
              <a:rPr sz="1400" spc="-155" dirty="0">
                <a:solidFill>
                  <a:srgbClr val="393939"/>
                </a:solidFill>
                <a:latin typeface="Dotum"/>
                <a:cs typeface="Dotum"/>
              </a:rPr>
              <a:t>캠핑,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여행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욕구를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자극하는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Gulim"/>
              <a:cs typeface="Gulim"/>
            </a:endParaRPr>
          </a:p>
          <a:p>
            <a:pPr marL="23177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393939"/>
                </a:solidFill>
                <a:latin typeface="Dotum"/>
                <a:cs typeface="Dotum"/>
              </a:rPr>
              <a:t>이미지/영상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r>
              <a:rPr sz="800" spc="-80" dirty="0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800" spc="-6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40" dirty="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800" spc="-6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10" dirty="0">
                <a:solidFill>
                  <a:srgbClr val="393939"/>
                </a:solidFill>
                <a:latin typeface="Dotum"/>
                <a:cs typeface="Dotum"/>
              </a:rPr>
              <a:t>줄리아페페</a:t>
            </a:r>
            <a:endParaRPr sz="8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50">
              <a:latin typeface="Dotum"/>
              <a:cs typeface="Dotum"/>
            </a:endParaRPr>
          </a:p>
          <a:p>
            <a:pPr marL="231775" marR="374015">
              <a:lnSpc>
                <a:spcPct val="136900"/>
              </a:lnSpc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가을은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선선한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날씨와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맑은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하늘,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단풍으로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인해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풍경과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함께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제품을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사진이나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영상으로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담기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좋은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계절인데요,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일부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5" dirty="0">
                <a:solidFill>
                  <a:srgbClr val="393939"/>
                </a:solidFill>
                <a:latin typeface="Gulim"/>
                <a:cs typeface="Gulim"/>
              </a:rPr>
              <a:t>‘패션’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브랜드에서는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외부에서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Dotum"/>
                <a:cs typeface="Dotum"/>
              </a:rPr>
              <a:t>촬영한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착용</a:t>
            </a:r>
            <a:r>
              <a:rPr sz="1400" spc="-11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사진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및</a:t>
            </a:r>
            <a:r>
              <a:rPr sz="1400" spc="-11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영상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소재로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적극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30" dirty="0">
                <a:solidFill>
                  <a:srgbClr val="393939"/>
                </a:solidFill>
                <a:latin typeface="Gulim"/>
                <a:cs typeface="Gulim"/>
              </a:rPr>
              <a:t>활용하였습니다.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0236" y="915388"/>
            <a:ext cx="2543810" cy="437515"/>
          </a:xfrm>
          <a:custGeom>
            <a:avLst/>
            <a:gdLst/>
            <a:ahLst/>
            <a:cxnLst/>
            <a:rect l="l" t="t" r="r" b="b"/>
            <a:pathLst>
              <a:path w="2543809" h="437515">
                <a:moveTo>
                  <a:pt x="2325141" y="0"/>
                </a:moveTo>
                <a:lnTo>
                  <a:pt x="218617" y="0"/>
                </a:lnTo>
                <a:lnTo>
                  <a:pt x="168490" y="5773"/>
                </a:lnTo>
                <a:lnTo>
                  <a:pt x="122475" y="22220"/>
                </a:lnTo>
                <a:lnTo>
                  <a:pt x="81883" y="48027"/>
                </a:lnTo>
                <a:lnTo>
                  <a:pt x="48027" y="81883"/>
                </a:lnTo>
                <a:lnTo>
                  <a:pt x="22220" y="122475"/>
                </a:lnTo>
                <a:lnTo>
                  <a:pt x="5773" y="168490"/>
                </a:lnTo>
                <a:lnTo>
                  <a:pt x="0" y="218617"/>
                </a:lnTo>
                <a:lnTo>
                  <a:pt x="5773" y="268744"/>
                </a:lnTo>
                <a:lnTo>
                  <a:pt x="22220" y="314760"/>
                </a:lnTo>
                <a:lnTo>
                  <a:pt x="48027" y="355351"/>
                </a:lnTo>
                <a:lnTo>
                  <a:pt x="81883" y="389207"/>
                </a:lnTo>
                <a:lnTo>
                  <a:pt x="122475" y="415014"/>
                </a:lnTo>
                <a:lnTo>
                  <a:pt x="168490" y="431461"/>
                </a:lnTo>
                <a:lnTo>
                  <a:pt x="218617" y="437235"/>
                </a:lnTo>
                <a:lnTo>
                  <a:pt x="2325141" y="437235"/>
                </a:lnTo>
                <a:lnTo>
                  <a:pt x="2375268" y="431461"/>
                </a:lnTo>
                <a:lnTo>
                  <a:pt x="2421283" y="415014"/>
                </a:lnTo>
                <a:lnTo>
                  <a:pt x="2461875" y="389207"/>
                </a:lnTo>
                <a:lnTo>
                  <a:pt x="2495731" y="355351"/>
                </a:lnTo>
                <a:lnTo>
                  <a:pt x="2521538" y="314760"/>
                </a:lnTo>
                <a:lnTo>
                  <a:pt x="2537985" y="268744"/>
                </a:lnTo>
                <a:lnTo>
                  <a:pt x="2543759" y="218617"/>
                </a:lnTo>
                <a:lnTo>
                  <a:pt x="2537985" y="168490"/>
                </a:lnTo>
                <a:lnTo>
                  <a:pt x="2521538" y="122475"/>
                </a:lnTo>
                <a:lnTo>
                  <a:pt x="2495731" y="81883"/>
                </a:lnTo>
                <a:lnTo>
                  <a:pt x="2461875" y="48027"/>
                </a:lnTo>
                <a:lnTo>
                  <a:pt x="2421283" y="22220"/>
                </a:lnTo>
                <a:lnTo>
                  <a:pt x="2375268" y="5773"/>
                </a:lnTo>
                <a:lnTo>
                  <a:pt x="2325141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21089" y="1609252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099"/>
                </a:lnTo>
              </a:path>
            </a:pathLst>
          </a:custGeom>
          <a:ln w="25400">
            <a:solidFill>
              <a:srgbClr val="0038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21089" y="5390888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099"/>
                </a:lnTo>
              </a:path>
            </a:pathLst>
          </a:custGeom>
          <a:ln w="25400">
            <a:solidFill>
              <a:srgbClr val="0038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713651" y="479653"/>
            <a:ext cx="6132830" cy="9733280"/>
            <a:chOff x="713651" y="479653"/>
            <a:chExt cx="6132830" cy="97332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5" y="3500957"/>
              <a:ext cx="65684" cy="656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5" y="4644235"/>
              <a:ext cx="65684" cy="656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845" y="4236619"/>
              <a:ext cx="65684" cy="656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5" y="8867258"/>
              <a:ext cx="65684" cy="656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579" y="6277892"/>
              <a:ext cx="2292095" cy="21366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3664" y="5856071"/>
              <a:ext cx="202018" cy="1907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9054" y="6074346"/>
              <a:ext cx="1111562" cy="11115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1829" y="7291096"/>
              <a:ext cx="673847" cy="6738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3396" y="6277892"/>
              <a:ext cx="2295143" cy="213664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5224" y="2088228"/>
              <a:ext cx="178351" cy="17829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20001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77127" y="8410833"/>
            <a:ext cx="65671" cy="6568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7127" y="9033083"/>
            <a:ext cx="65671" cy="6568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280006" y="486003"/>
            <a:ext cx="6120130" cy="9720580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74625">
              <a:lnSpc>
                <a:spcPct val="100000"/>
              </a:lnSpc>
              <a:spcBef>
                <a:spcPts val="1275"/>
              </a:spcBef>
            </a:pPr>
            <a:r>
              <a:rPr sz="3000" spc="-270" baseline="-5555" dirty="0">
                <a:solidFill>
                  <a:srgbClr val="FFFFFF"/>
                </a:solidFill>
                <a:latin typeface="Dotum"/>
                <a:cs typeface="Dotum"/>
              </a:rPr>
              <a:t>추석</a:t>
            </a:r>
            <a:r>
              <a:rPr sz="3000" spc="-37" baseline="-555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80" dirty="0">
                <a:solidFill>
                  <a:srgbClr val="FFD2CC"/>
                </a:solidFill>
                <a:latin typeface="Gulim"/>
                <a:cs typeface="Gulim"/>
              </a:rPr>
              <a:t>|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40" dirty="0">
                <a:solidFill>
                  <a:srgbClr val="FFD2CC"/>
                </a:solidFill>
                <a:latin typeface="Gulim"/>
                <a:cs typeface="Gulim"/>
              </a:rPr>
              <a:t>2022년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75" dirty="0">
                <a:solidFill>
                  <a:srgbClr val="FFD2CC"/>
                </a:solidFill>
                <a:latin typeface="Gulim"/>
                <a:cs typeface="Gulim"/>
              </a:rPr>
              <a:t>9월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10일 </a:t>
            </a:r>
            <a:r>
              <a:rPr sz="1400" spc="-25" dirty="0">
                <a:solidFill>
                  <a:srgbClr val="FFD2CC"/>
                </a:solidFill>
                <a:latin typeface="Gulim"/>
                <a:cs typeface="Gulim"/>
              </a:rPr>
              <a:t>(토)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Gulim"/>
              <a:cs typeface="Gulim"/>
            </a:endParaRPr>
          </a:p>
          <a:p>
            <a:pPr marL="231140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endParaRPr sz="1600">
              <a:latin typeface="Dotum"/>
              <a:cs typeface="Dotum"/>
            </a:endParaRPr>
          </a:p>
          <a:p>
            <a:pPr marL="231140">
              <a:lnSpc>
                <a:spcPct val="100000"/>
              </a:lnSpc>
              <a:spcBef>
                <a:spcPts val="1335"/>
              </a:spcBef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대부분의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업종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브랜드에서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맞이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할인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프로모션을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진행했고,</a:t>
            </a:r>
            <a:endParaRPr sz="1400">
              <a:latin typeface="Gulim"/>
              <a:cs typeface="Gulim"/>
            </a:endParaRPr>
          </a:p>
          <a:p>
            <a:pPr marL="231140">
              <a:lnSpc>
                <a:spcPct val="100000"/>
              </a:lnSpc>
              <a:spcBef>
                <a:spcPts val="625"/>
              </a:spcBef>
            </a:pP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‘9월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내내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4" dirty="0">
                <a:solidFill>
                  <a:srgbClr val="393939"/>
                </a:solidFill>
                <a:latin typeface="Gulim"/>
                <a:cs typeface="Gulim"/>
              </a:rPr>
              <a:t>1+1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 dirty="0">
                <a:solidFill>
                  <a:srgbClr val="393939"/>
                </a:solidFill>
                <a:latin typeface="Gulim"/>
                <a:cs typeface="Gulim"/>
              </a:rPr>
              <a:t>이벤트’,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‘추석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맞이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BIG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세일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위크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45" dirty="0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제품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최대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X%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할인’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endParaRPr sz="1400">
              <a:latin typeface="Gulim"/>
              <a:cs typeface="Gulim"/>
            </a:endParaRPr>
          </a:p>
          <a:p>
            <a:pPr marL="231140">
              <a:lnSpc>
                <a:spcPct val="100000"/>
              </a:lnSpc>
              <a:spcBef>
                <a:spcPts val="620"/>
              </a:spcBef>
            </a:pP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기간과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할인율을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강조하는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띄었습니다.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Gulim"/>
              <a:cs typeface="Gulim"/>
            </a:endParaRPr>
          </a:p>
          <a:p>
            <a:pPr marL="231140">
              <a:lnSpc>
                <a:spcPct val="100000"/>
              </a:lnSpc>
            </a:pP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F&amp;B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브랜드는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추석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선물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세트를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기획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홍보하는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경우가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많았는데요,</a:t>
            </a:r>
            <a:endParaRPr sz="1400">
              <a:latin typeface="Gulim"/>
              <a:cs typeface="Gulim"/>
            </a:endParaRPr>
          </a:p>
          <a:p>
            <a:pPr marL="231140" marR="354965">
              <a:lnSpc>
                <a:spcPct val="136900"/>
              </a:lnSpc>
              <a:spcBef>
                <a:spcPts val="5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가족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부모님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선물을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고민하는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잠재고객을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타겟하여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고급스럽고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정성스러운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톤앤매너로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소구하는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경향을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보였습니다.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또한,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‘지금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구매하면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전에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받아볼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있다’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빠르고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안전한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배송을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강조하는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카피도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띄었습니다.</a:t>
            </a:r>
            <a:endParaRPr sz="1400">
              <a:latin typeface="Gulim"/>
              <a:cs typeface="Gulim"/>
            </a:endParaRPr>
          </a:p>
          <a:p>
            <a:pPr marL="231140" marR="40640">
              <a:lnSpc>
                <a:spcPct val="136900"/>
              </a:lnSpc>
              <a:spcBef>
                <a:spcPts val="73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연휴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기간임에도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없는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영유아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부모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예외적인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고객군을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타겟하는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경우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‘아이와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온종일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함께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보내는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연휴,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건강한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간식으로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힐링을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선물해드려요’처럼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공감을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Dotum"/>
                <a:cs typeface="Dotum"/>
              </a:rPr>
              <a:t>유도하고,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위로를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주는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Gulim"/>
              <a:cs typeface="Gulim"/>
            </a:endParaRPr>
          </a:p>
          <a:p>
            <a:pPr marL="225425">
              <a:lnSpc>
                <a:spcPct val="100000"/>
              </a:lnSpc>
            </a:pPr>
            <a:r>
              <a:rPr sz="1600" spc="-10" dirty="0">
                <a:solidFill>
                  <a:srgbClr val="393939"/>
                </a:solidFill>
                <a:latin typeface="Dotum"/>
                <a:cs typeface="Dotum"/>
              </a:rPr>
              <a:t>이미지/영상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Dotum"/>
              <a:cs typeface="Dotum"/>
            </a:endParaRPr>
          </a:p>
          <a:p>
            <a:pPr marL="5080">
              <a:lnSpc>
                <a:spcPct val="100000"/>
              </a:lnSpc>
            </a:pPr>
            <a:r>
              <a:rPr sz="800" spc="-80" dirty="0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800" spc="-4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40" dirty="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800" spc="-4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80" dirty="0">
                <a:solidFill>
                  <a:srgbClr val="393939"/>
                </a:solidFill>
                <a:latin typeface="Dotum"/>
                <a:cs typeface="Dotum"/>
              </a:rPr>
              <a:t>(좌)</a:t>
            </a:r>
            <a:r>
              <a:rPr sz="800" spc="-4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85" dirty="0">
                <a:solidFill>
                  <a:srgbClr val="393939"/>
                </a:solidFill>
                <a:latin typeface="Dotum"/>
                <a:cs typeface="Dotum"/>
              </a:rPr>
              <a:t>맘마레시피</a:t>
            </a:r>
            <a:r>
              <a:rPr sz="800" spc="-4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80" dirty="0">
                <a:solidFill>
                  <a:srgbClr val="393939"/>
                </a:solidFill>
                <a:latin typeface="Dotum"/>
                <a:cs typeface="Dotum"/>
              </a:rPr>
              <a:t>(우)</a:t>
            </a:r>
            <a:r>
              <a:rPr sz="800" spc="-4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10" dirty="0">
                <a:solidFill>
                  <a:srgbClr val="393939"/>
                </a:solidFill>
                <a:latin typeface="Dotum"/>
                <a:cs typeface="Dotum"/>
              </a:rPr>
              <a:t>로그인유어데이</a:t>
            </a:r>
            <a:endParaRPr sz="8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>
              <a:latin typeface="Dotum"/>
              <a:cs typeface="Dotum"/>
            </a:endParaRPr>
          </a:p>
          <a:p>
            <a:pPr marL="225425" marR="129539">
              <a:lnSpc>
                <a:spcPct val="136900"/>
              </a:lnSpc>
            </a:pPr>
            <a:r>
              <a:rPr sz="1400" spc="-155" dirty="0">
                <a:solidFill>
                  <a:srgbClr val="393939"/>
                </a:solidFill>
                <a:latin typeface="Dotum"/>
                <a:cs typeface="Dotum"/>
              </a:rPr>
              <a:t>달,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토끼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추석을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상징하는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요소와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Dotum"/>
                <a:cs typeface="Dotum"/>
              </a:rPr>
              <a:t>노란색,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빨간색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등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전통적인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색채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활용하여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프로모션이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진행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중이라는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점을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알아볼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있도록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했습니다.</a:t>
            </a:r>
            <a:endParaRPr sz="1400">
              <a:latin typeface="Gulim"/>
              <a:cs typeface="Gulim"/>
            </a:endParaRPr>
          </a:p>
          <a:p>
            <a:pPr marL="225425" marR="795655">
              <a:lnSpc>
                <a:spcPct val="136900"/>
              </a:lnSpc>
              <a:spcBef>
                <a:spcPts val="30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선물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세트를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홍보하는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소재의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경우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다채로운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구성을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Dotum"/>
                <a:cs typeface="Dotum"/>
              </a:rPr>
              <a:t>보여주어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풍성한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느낌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살렸고,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고급스러운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패키지를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Dotum"/>
                <a:cs typeface="Dotum"/>
              </a:rPr>
              <a:t>강조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했습니다.</a:t>
            </a:r>
            <a:endParaRPr sz="1400">
              <a:latin typeface="Gulim"/>
              <a:cs typeface="Gulim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282758" y="2074575"/>
            <a:ext cx="66040" cy="2309495"/>
            <a:chOff x="8282758" y="2074575"/>
            <a:chExt cx="66040" cy="2309495"/>
          </a:xfrm>
        </p:grpSpPr>
        <p:sp>
          <p:nvSpPr>
            <p:cNvPr id="29" name="object 29"/>
            <p:cNvSpPr/>
            <p:nvPr/>
          </p:nvSpPr>
          <p:spPr>
            <a:xfrm>
              <a:off x="8315600" y="2107417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0" y="2235822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2758" y="2074575"/>
              <a:ext cx="65684" cy="656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2758" y="3044531"/>
              <a:ext cx="65684" cy="656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2758" y="4317880"/>
              <a:ext cx="65684" cy="65684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60891" y="5820691"/>
            <a:ext cx="2136647" cy="213664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78524" y="5820691"/>
            <a:ext cx="2136647" cy="213664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47611" y="1623964"/>
            <a:ext cx="178351" cy="17829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586052" y="5391808"/>
            <a:ext cx="202018" cy="19070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707311" y="10065997"/>
            <a:ext cx="121285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75" dirty="0">
                <a:solidFill>
                  <a:srgbClr val="393939"/>
                </a:solidFill>
                <a:latin typeface="Lucida Sans Unicode"/>
                <a:cs typeface="Lucida Sans Unicode"/>
              </a:rPr>
              <a:t>17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280322" y="10065997"/>
            <a:ext cx="1308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35" dirty="0">
                <a:solidFill>
                  <a:srgbClr val="393939"/>
                </a:solidFill>
                <a:latin typeface="Lucida Sans Unicode"/>
                <a:cs typeface="Lucida Sans Unicode"/>
              </a:rPr>
              <a:t>18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60005" cy="106920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847" y="2531007"/>
            <a:ext cx="66040" cy="1421130"/>
            <a:chOff x="723847" y="2531007"/>
            <a:chExt cx="66040" cy="1421130"/>
          </a:xfrm>
        </p:grpSpPr>
        <p:sp>
          <p:nvSpPr>
            <p:cNvPr id="4" name="object 4"/>
            <p:cNvSpPr/>
            <p:nvPr/>
          </p:nvSpPr>
          <p:spPr>
            <a:xfrm>
              <a:off x="756691" y="2563849"/>
              <a:ext cx="0" cy="1372235"/>
            </a:xfrm>
            <a:custGeom>
              <a:avLst/>
              <a:gdLst/>
              <a:ahLst/>
              <a:cxnLst/>
              <a:rect l="l" t="t" r="r" b="b"/>
              <a:pathLst>
                <a:path h="1372235">
                  <a:moveTo>
                    <a:pt x="0" y="0"/>
                  </a:moveTo>
                  <a:lnTo>
                    <a:pt x="0" y="1371904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7" y="2531007"/>
              <a:ext cx="65684" cy="656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7" y="3199734"/>
              <a:ext cx="65684" cy="656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47" y="3886216"/>
              <a:ext cx="65684" cy="6568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847" y="8273930"/>
            <a:ext cx="65684" cy="6568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277149" y="915388"/>
            <a:ext cx="2549525" cy="5575935"/>
            <a:chOff x="8277149" y="915388"/>
            <a:chExt cx="2549525" cy="55759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7149" y="6425162"/>
              <a:ext cx="65684" cy="656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2791" y="2074575"/>
              <a:ext cx="65684" cy="656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282532" y="915388"/>
              <a:ext cx="2543810" cy="437515"/>
            </a:xfrm>
            <a:custGeom>
              <a:avLst/>
              <a:gdLst/>
              <a:ahLst/>
              <a:cxnLst/>
              <a:rect l="l" t="t" r="r" b="b"/>
              <a:pathLst>
                <a:path w="2543809" h="437515">
                  <a:moveTo>
                    <a:pt x="2325141" y="0"/>
                  </a:moveTo>
                  <a:lnTo>
                    <a:pt x="218630" y="0"/>
                  </a:lnTo>
                  <a:lnTo>
                    <a:pt x="168498" y="5773"/>
                  </a:lnTo>
                  <a:lnTo>
                    <a:pt x="122480" y="22220"/>
                  </a:lnTo>
                  <a:lnTo>
                    <a:pt x="81886" y="48027"/>
                  </a:lnTo>
                  <a:lnTo>
                    <a:pt x="48028" y="81883"/>
                  </a:lnTo>
                  <a:lnTo>
                    <a:pt x="22220" y="122475"/>
                  </a:lnTo>
                  <a:lnTo>
                    <a:pt x="5773" y="168490"/>
                  </a:lnTo>
                  <a:lnTo>
                    <a:pt x="0" y="218617"/>
                  </a:lnTo>
                  <a:lnTo>
                    <a:pt x="5773" y="268744"/>
                  </a:lnTo>
                  <a:lnTo>
                    <a:pt x="22220" y="314760"/>
                  </a:lnTo>
                  <a:lnTo>
                    <a:pt x="48028" y="355351"/>
                  </a:lnTo>
                  <a:lnTo>
                    <a:pt x="81886" y="389207"/>
                  </a:lnTo>
                  <a:lnTo>
                    <a:pt x="122480" y="415014"/>
                  </a:lnTo>
                  <a:lnTo>
                    <a:pt x="168498" y="431461"/>
                  </a:lnTo>
                  <a:lnTo>
                    <a:pt x="218630" y="437235"/>
                  </a:lnTo>
                  <a:lnTo>
                    <a:pt x="2325141" y="437235"/>
                  </a:lnTo>
                  <a:lnTo>
                    <a:pt x="2375268" y="431461"/>
                  </a:lnTo>
                  <a:lnTo>
                    <a:pt x="2421283" y="415014"/>
                  </a:lnTo>
                  <a:lnTo>
                    <a:pt x="2461875" y="389207"/>
                  </a:lnTo>
                  <a:lnTo>
                    <a:pt x="2495731" y="355351"/>
                  </a:lnTo>
                  <a:lnTo>
                    <a:pt x="2521538" y="314760"/>
                  </a:lnTo>
                  <a:lnTo>
                    <a:pt x="2537985" y="268744"/>
                  </a:lnTo>
                  <a:lnTo>
                    <a:pt x="2543759" y="218617"/>
                  </a:lnTo>
                  <a:lnTo>
                    <a:pt x="2537985" y="168490"/>
                  </a:lnTo>
                  <a:lnTo>
                    <a:pt x="2521538" y="122475"/>
                  </a:lnTo>
                  <a:lnTo>
                    <a:pt x="2495731" y="81883"/>
                  </a:lnTo>
                  <a:lnTo>
                    <a:pt x="2461875" y="48027"/>
                  </a:lnTo>
                  <a:lnTo>
                    <a:pt x="2421283" y="22220"/>
                  </a:lnTo>
                  <a:lnTo>
                    <a:pt x="2375268" y="5773"/>
                  </a:lnTo>
                  <a:lnTo>
                    <a:pt x="2325141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85763" y="927699"/>
            <a:ext cx="6108065" cy="564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3000" spc="-270" baseline="-5555" dirty="0">
                <a:solidFill>
                  <a:srgbClr val="FFFFFF"/>
                </a:solidFill>
                <a:latin typeface="Dotum"/>
                <a:cs typeface="Dotum"/>
              </a:rPr>
              <a:t>수능</a:t>
            </a:r>
            <a:r>
              <a:rPr sz="3000" spc="-37" baseline="-555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80" dirty="0">
                <a:solidFill>
                  <a:srgbClr val="FFD2CC"/>
                </a:solidFill>
                <a:latin typeface="Gulim"/>
                <a:cs typeface="Gulim"/>
              </a:rPr>
              <a:t>|</a:t>
            </a:r>
            <a:r>
              <a:rPr sz="1400" spc="-100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40" dirty="0">
                <a:solidFill>
                  <a:srgbClr val="FFD2CC"/>
                </a:solidFill>
                <a:latin typeface="Gulim"/>
                <a:cs typeface="Gulim"/>
              </a:rPr>
              <a:t>2022년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25" dirty="0">
                <a:solidFill>
                  <a:srgbClr val="FFD2CC"/>
                </a:solidFill>
                <a:latin typeface="Gulim"/>
                <a:cs typeface="Gulim"/>
              </a:rPr>
              <a:t>11월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175" dirty="0">
                <a:solidFill>
                  <a:srgbClr val="FFD2CC"/>
                </a:solidFill>
                <a:latin typeface="Gulim"/>
                <a:cs typeface="Gulim"/>
              </a:rPr>
              <a:t>17일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FFD2CC"/>
                </a:solidFill>
                <a:latin typeface="Gulim"/>
                <a:cs typeface="Gulim"/>
              </a:rPr>
              <a:t>(목)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Gulim"/>
              <a:cs typeface="Gulim"/>
            </a:endParaRPr>
          </a:p>
          <a:p>
            <a:pPr marL="225425">
              <a:lnSpc>
                <a:spcPct val="100000"/>
              </a:lnSpc>
            </a:pPr>
            <a:r>
              <a:rPr sz="1600" spc="-25" dirty="0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endParaRPr sz="1600">
              <a:latin typeface="Dotum"/>
              <a:cs typeface="Dotum"/>
            </a:endParaRPr>
          </a:p>
          <a:p>
            <a:pPr marL="225425" marR="746760">
              <a:lnSpc>
                <a:spcPct val="136900"/>
              </a:lnSpc>
              <a:spcBef>
                <a:spcPts val="72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유통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F&amp;B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업종에서는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수험생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자녀를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학부모를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타깃한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 dirty="0">
                <a:solidFill>
                  <a:srgbClr val="393939"/>
                </a:solidFill>
                <a:latin typeface="Gulim"/>
                <a:cs typeface="Gulim"/>
              </a:rPr>
              <a:t>소재가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돋보였습니다.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수능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약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2주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전부터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할인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프로모션을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진행하며,</a:t>
            </a:r>
            <a:endParaRPr sz="1400">
              <a:latin typeface="Gulim"/>
              <a:cs typeface="Gulim"/>
            </a:endParaRPr>
          </a:p>
          <a:p>
            <a:pPr marL="225425">
              <a:lnSpc>
                <a:spcPct val="100000"/>
              </a:lnSpc>
              <a:spcBef>
                <a:spcPts val="620"/>
              </a:spcBef>
            </a:pPr>
            <a:r>
              <a:rPr sz="1400" spc="-160" dirty="0">
                <a:solidFill>
                  <a:srgbClr val="393939"/>
                </a:solidFill>
                <a:latin typeface="Gulim"/>
                <a:cs typeface="Gulim"/>
              </a:rPr>
              <a:t>‘수헝생이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받고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싶은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선물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0" dirty="0">
                <a:solidFill>
                  <a:srgbClr val="393939"/>
                </a:solidFill>
                <a:latin typeface="Gulim"/>
                <a:cs typeface="Gulim"/>
              </a:rPr>
              <a:t>1위’,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‘수능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마지막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2주는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OOOO과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함께’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endParaRPr sz="1400">
              <a:latin typeface="Gulim"/>
              <a:cs typeface="Gulim"/>
            </a:endParaRPr>
          </a:p>
          <a:p>
            <a:pPr marL="225425">
              <a:lnSpc>
                <a:spcPct val="100000"/>
              </a:lnSpc>
              <a:spcBef>
                <a:spcPts val="620"/>
              </a:spcBef>
            </a:pP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수험생의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니즈와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시의성을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강조한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띄었습니다.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Gulim"/>
              <a:cs typeface="Gulim"/>
            </a:endParaRPr>
          </a:p>
          <a:p>
            <a:pPr marL="219710">
              <a:lnSpc>
                <a:spcPct val="100000"/>
              </a:lnSpc>
            </a:pPr>
            <a:r>
              <a:rPr sz="1600" spc="-10" dirty="0">
                <a:solidFill>
                  <a:srgbClr val="393939"/>
                </a:solidFill>
                <a:latin typeface="Dotum"/>
                <a:cs typeface="Dotum"/>
              </a:rPr>
              <a:t>이미지/영상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r>
              <a:rPr sz="800" spc="-80" dirty="0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800" spc="-6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40" dirty="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800" spc="-6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10" dirty="0">
                <a:solidFill>
                  <a:srgbClr val="393939"/>
                </a:solidFill>
                <a:latin typeface="Dotum"/>
                <a:cs typeface="Dotum"/>
              </a:rPr>
              <a:t>로그인유어데이</a:t>
            </a:r>
            <a:endParaRPr sz="8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Dotum"/>
              <a:cs typeface="Dotum"/>
            </a:endParaRPr>
          </a:p>
          <a:p>
            <a:pPr marL="219710">
              <a:lnSpc>
                <a:spcPct val="100000"/>
              </a:lnSpc>
              <a:spcBef>
                <a:spcPts val="5"/>
              </a:spcBef>
            </a:pP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공부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중인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Dotum"/>
                <a:cs typeface="Dotum"/>
              </a:rPr>
              <a:t>사진,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학생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일러스트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주로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7467" y="1330308"/>
            <a:ext cx="2851785" cy="437515"/>
          </a:xfrm>
          <a:custGeom>
            <a:avLst/>
            <a:gdLst/>
            <a:ahLst/>
            <a:cxnLst/>
            <a:rect l="l" t="t" r="r" b="b"/>
            <a:pathLst>
              <a:path w="2851785" h="437514">
                <a:moveTo>
                  <a:pt x="2632773" y="0"/>
                </a:moveTo>
                <a:lnTo>
                  <a:pt x="218617" y="0"/>
                </a:lnTo>
                <a:lnTo>
                  <a:pt x="168490" y="5773"/>
                </a:lnTo>
                <a:lnTo>
                  <a:pt x="122475" y="22220"/>
                </a:lnTo>
                <a:lnTo>
                  <a:pt x="81883" y="48027"/>
                </a:lnTo>
                <a:lnTo>
                  <a:pt x="48027" y="81883"/>
                </a:lnTo>
                <a:lnTo>
                  <a:pt x="22220" y="122475"/>
                </a:lnTo>
                <a:lnTo>
                  <a:pt x="5773" y="168490"/>
                </a:lnTo>
                <a:lnTo>
                  <a:pt x="0" y="218617"/>
                </a:lnTo>
                <a:lnTo>
                  <a:pt x="5773" y="268744"/>
                </a:lnTo>
                <a:lnTo>
                  <a:pt x="22220" y="314760"/>
                </a:lnTo>
                <a:lnTo>
                  <a:pt x="48027" y="355351"/>
                </a:lnTo>
                <a:lnTo>
                  <a:pt x="81883" y="389207"/>
                </a:lnTo>
                <a:lnTo>
                  <a:pt x="122475" y="415014"/>
                </a:lnTo>
                <a:lnTo>
                  <a:pt x="168490" y="431461"/>
                </a:lnTo>
                <a:lnTo>
                  <a:pt x="218617" y="437235"/>
                </a:lnTo>
                <a:lnTo>
                  <a:pt x="2632773" y="437235"/>
                </a:lnTo>
                <a:lnTo>
                  <a:pt x="2682900" y="431461"/>
                </a:lnTo>
                <a:lnTo>
                  <a:pt x="2728915" y="415014"/>
                </a:lnTo>
                <a:lnTo>
                  <a:pt x="2769507" y="389207"/>
                </a:lnTo>
                <a:lnTo>
                  <a:pt x="2803363" y="355351"/>
                </a:lnTo>
                <a:lnTo>
                  <a:pt x="2829170" y="314760"/>
                </a:lnTo>
                <a:lnTo>
                  <a:pt x="2845617" y="268744"/>
                </a:lnTo>
                <a:lnTo>
                  <a:pt x="2851391" y="218617"/>
                </a:lnTo>
                <a:lnTo>
                  <a:pt x="2845617" y="168490"/>
                </a:lnTo>
                <a:lnTo>
                  <a:pt x="2829170" y="122475"/>
                </a:lnTo>
                <a:lnTo>
                  <a:pt x="2803363" y="81883"/>
                </a:lnTo>
                <a:lnTo>
                  <a:pt x="2769507" y="48027"/>
                </a:lnTo>
                <a:lnTo>
                  <a:pt x="2728915" y="22220"/>
                </a:lnTo>
                <a:lnTo>
                  <a:pt x="2682900" y="5773"/>
                </a:lnTo>
                <a:lnTo>
                  <a:pt x="2632773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0001" y="486003"/>
            <a:ext cx="6120130" cy="9720580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</a:pPr>
            <a:r>
              <a:rPr sz="2400" spc="-16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02.</a:t>
            </a:r>
            <a:r>
              <a:rPr sz="2400" spc="-13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가을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주요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75" dirty="0">
                <a:solidFill>
                  <a:srgbClr val="003879"/>
                </a:solidFill>
                <a:latin typeface="Dotum"/>
                <a:cs typeface="Dotum"/>
              </a:rPr>
              <a:t>키워드,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이슈별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5" dirty="0">
                <a:solidFill>
                  <a:srgbClr val="003879"/>
                </a:solidFill>
                <a:latin typeface="Dotum"/>
                <a:cs typeface="Dotum"/>
              </a:rPr>
              <a:t>크리에이티브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50" dirty="0">
                <a:solidFill>
                  <a:srgbClr val="003879"/>
                </a:solidFill>
                <a:latin typeface="Dotum"/>
                <a:cs typeface="Dotum"/>
              </a:rPr>
              <a:t>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Dotum"/>
              <a:cs typeface="Dotum"/>
            </a:endParaRPr>
          </a:p>
          <a:p>
            <a:pPr marL="182245">
              <a:lnSpc>
                <a:spcPct val="100000"/>
              </a:lnSpc>
            </a:pPr>
            <a:r>
              <a:rPr sz="3000" spc="-270" baseline="-5555" dirty="0">
                <a:solidFill>
                  <a:srgbClr val="FFFFFF"/>
                </a:solidFill>
                <a:latin typeface="Dotum"/>
                <a:cs typeface="Dotum"/>
              </a:rPr>
              <a:t>할로윈</a:t>
            </a:r>
            <a:r>
              <a:rPr sz="3000" spc="-179" baseline="-555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80" dirty="0">
                <a:solidFill>
                  <a:srgbClr val="FFD2CC"/>
                </a:solidFill>
                <a:latin typeface="Gulim"/>
                <a:cs typeface="Gulim"/>
              </a:rPr>
              <a:t>|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40" dirty="0">
                <a:solidFill>
                  <a:srgbClr val="FFD2CC"/>
                </a:solidFill>
                <a:latin typeface="Gulim"/>
                <a:cs typeface="Gulim"/>
              </a:rPr>
              <a:t>2022년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10월</a:t>
            </a:r>
            <a:r>
              <a:rPr sz="1400" spc="-100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FFD2CC"/>
                </a:solidFill>
                <a:latin typeface="Gulim"/>
                <a:cs typeface="Gulim"/>
              </a:rPr>
              <a:t>31일</a:t>
            </a:r>
            <a:r>
              <a:rPr sz="1400" spc="-10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FFD2CC"/>
                </a:solidFill>
                <a:latin typeface="Gulim"/>
                <a:cs typeface="Gulim"/>
              </a:rPr>
              <a:t>(월)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Gulim"/>
              <a:cs typeface="Gulim"/>
            </a:endParaRPr>
          </a:p>
          <a:p>
            <a:pPr marL="232410">
              <a:lnSpc>
                <a:spcPct val="100000"/>
              </a:lnSpc>
            </a:pPr>
            <a:r>
              <a:rPr sz="1600" spc="-25" dirty="0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endParaRPr sz="1600">
              <a:latin typeface="Dotum"/>
              <a:cs typeface="Dotum"/>
            </a:endParaRPr>
          </a:p>
          <a:p>
            <a:pPr marL="232410" marR="451484">
              <a:lnSpc>
                <a:spcPct val="136900"/>
              </a:lnSpc>
              <a:spcBef>
                <a:spcPts val="720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시선을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사로잡기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위해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상단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2줄에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할로윈을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상징하는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231F20"/>
                </a:solidFill>
                <a:latin typeface="Segoe UI Symbol"/>
                <a:cs typeface="Segoe UI Symbol"/>
              </a:rPr>
              <a:t>👻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231F20"/>
                </a:solidFill>
                <a:latin typeface="Segoe UI Symbol"/>
                <a:cs typeface="Segoe UI Symbol"/>
              </a:rPr>
              <a:t>🎃</a:t>
            </a:r>
            <a:r>
              <a:rPr sz="1400" spc="-130" dirty="0">
                <a:solidFill>
                  <a:srgbClr val="231F20"/>
                </a:solidFill>
                <a:latin typeface="Segoe UI Symbol"/>
                <a:cs typeface="Segoe UI Symbol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Dotum"/>
                <a:cs typeface="Dotum"/>
              </a:rPr>
              <a:t>이모지나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‘할로윈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매직’,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‘트릭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오어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35" dirty="0">
                <a:solidFill>
                  <a:srgbClr val="393939"/>
                </a:solidFill>
                <a:latin typeface="Dotum"/>
                <a:cs typeface="Dotum"/>
              </a:rPr>
              <a:t>트릿(Trick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dirty="0">
                <a:solidFill>
                  <a:srgbClr val="393939"/>
                </a:solidFill>
                <a:latin typeface="Dotum"/>
                <a:cs typeface="Dotum"/>
              </a:rPr>
              <a:t>Or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dirty="0">
                <a:solidFill>
                  <a:srgbClr val="393939"/>
                </a:solidFill>
                <a:latin typeface="Dotum"/>
                <a:cs typeface="Dotum"/>
              </a:rPr>
              <a:t>Treat)’</a:t>
            </a:r>
            <a:r>
              <a:rPr sz="1400" spc="3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등의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문구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 dirty="0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endParaRPr sz="1400">
              <a:latin typeface="Gulim"/>
              <a:cs typeface="Gulim"/>
            </a:endParaRPr>
          </a:p>
          <a:p>
            <a:pPr marL="232410" marR="1931035">
              <a:lnSpc>
                <a:spcPct val="136900"/>
              </a:lnSpc>
              <a:spcBef>
                <a:spcPts val="73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유통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업종에서는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‘할로윈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파티’를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컨셉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으로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다양한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할인,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랜덤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선물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등의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혜택을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제공했습니다.</a:t>
            </a:r>
            <a:endParaRPr sz="1400">
              <a:latin typeface="Gulim"/>
              <a:cs typeface="Gulim"/>
            </a:endParaRPr>
          </a:p>
          <a:p>
            <a:pPr marL="232410" marR="429895">
              <a:lnSpc>
                <a:spcPct val="136900"/>
              </a:lnSpc>
              <a:spcBef>
                <a:spcPts val="840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호박을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활용한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식음료를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판매하고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있는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F&amp;B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브랜드는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호박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간식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기획전을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열며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‘호박의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진하고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풍부한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달콤함과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함께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할로윈을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 dirty="0">
                <a:solidFill>
                  <a:srgbClr val="393939"/>
                </a:solidFill>
                <a:latin typeface="Gulim"/>
                <a:cs typeface="Gulim"/>
              </a:rPr>
              <a:t>보내세요!’라는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카피를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이에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착안해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Dotum"/>
                <a:cs typeface="Dotum"/>
              </a:rPr>
              <a:t>다이어트,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이너뷰티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식품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브랜드는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할로윈을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55" dirty="0">
                <a:solidFill>
                  <a:srgbClr val="393939"/>
                </a:solidFill>
                <a:latin typeface="Dotum"/>
                <a:cs typeface="Dotum"/>
              </a:rPr>
              <a:t>맞아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호박을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활용한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다양한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마케팅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진행해볼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있겠습니다.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Gulim"/>
              <a:cs typeface="Gulim"/>
            </a:endParaRPr>
          </a:p>
          <a:p>
            <a:pPr marL="23241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393939"/>
                </a:solidFill>
                <a:latin typeface="Dotum"/>
                <a:cs typeface="Dotum"/>
              </a:rPr>
              <a:t>이미지/영상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r>
              <a:rPr sz="800" spc="-80" dirty="0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800" spc="-6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40" dirty="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800" spc="-6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10" dirty="0">
                <a:solidFill>
                  <a:srgbClr val="393939"/>
                </a:solidFill>
                <a:latin typeface="Dotum"/>
                <a:cs typeface="Dotum"/>
              </a:rPr>
              <a:t>맘마레시피</a:t>
            </a:r>
            <a:endParaRPr sz="8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50">
              <a:latin typeface="Dotum"/>
              <a:cs typeface="Dotum"/>
            </a:endParaRPr>
          </a:p>
          <a:p>
            <a:pPr marL="232410" marR="80010">
              <a:lnSpc>
                <a:spcPct val="136900"/>
              </a:lnSpc>
            </a:pPr>
            <a:r>
              <a:rPr sz="1400" spc="-155" dirty="0">
                <a:solidFill>
                  <a:srgbClr val="393939"/>
                </a:solidFill>
                <a:latin typeface="Dotum"/>
                <a:cs typeface="Dotum"/>
              </a:rPr>
              <a:t>유령,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Dotum"/>
                <a:cs typeface="Dotum"/>
              </a:rPr>
              <a:t>호박,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마녀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할로윈을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상징하는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요소와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Dotum"/>
                <a:cs typeface="Dotum"/>
              </a:rPr>
              <a:t>주황색,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Dotum"/>
                <a:cs typeface="Dotum"/>
              </a:rPr>
              <a:t>보라색,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검정색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활용하여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할로윈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프로모션이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진행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중이라는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점을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한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눈에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알아볼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있도록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했습니다.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2007" y="2065460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099"/>
                </a:lnTo>
              </a:path>
            </a:pathLst>
          </a:custGeom>
          <a:ln w="25400">
            <a:solidFill>
              <a:srgbClr val="0038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273656" y="479653"/>
            <a:ext cx="6132830" cy="9733280"/>
            <a:chOff x="8273656" y="479653"/>
            <a:chExt cx="6132830" cy="9733280"/>
          </a:xfrm>
        </p:grpSpPr>
        <p:sp>
          <p:nvSpPr>
            <p:cNvPr id="18" name="object 18"/>
            <p:cNvSpPr/>
            <p:nvPr/>
          </p:nvSpPr>
          <p:spPr>
            <a:xfrm>
              <a:off x="8315634" y="1602872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15634" y="3403475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9788" y="3836444"/>
              <a:ext cx="2136647" cy="21366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59108" y="3836444"/>
              <a:ext cx="2136647" cy="195986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461459" y="3836543"/>
              <a:ext cx="2134870" cy="2134870"/>
            </a:xfrm>
            <a:custGeom>
              <a:avLst/>
              <a:gdLst/>
              <a:ahLst/>
              <a:cxnLst/>
              <a:rect l="l" t="t" r="r" b="b"/>
              <a:pathLst>
                <a:path w="2134870" h="2134870">
                  <a:moveTo>
                    <a:pt x="2134616" y="2134616"/>
                  </a:moveTo>
                  <a:lnTo>
                    <a:pt x="0" y="2134616"/>
                  </a:lnTo>
                  <a:lnTo>
                    <a:pt x="0" y="0"/>
                  </a:lnTo>
                  <a:lnTo>
                    <a:pt x="2134616" y="0"/>
                  </a:lnTo>
                  <a:lnTo>
                    <a:pt x="2134616" y="2134616"/>
                  </a:lnTo>
                  <a:close/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82421" y="1620664"/>
              <a:ext cx="178351" cy="17829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74570" y="3406552"/>
              <a:ext cx="202012" cy="19072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80006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2" y="0"/>
                  </a:lnTo>
                  <a:lnTo>
                    <a:pt x="6120002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772007" y="5254909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099"/>
                </a:lnTo>
              </a:path>
            </a:pathLst>
          </a:custGeom>
          <a:ln w="25400">
            <a:solidFill>
              <a:srgbClr val="0038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24422" y="5683532"/>
            <a:ext cx="1709927" cy="21366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6814" y="5680484"/>
            <a:ext cx="2139695" cy="213969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91746" y="2079744"/>
            <a:ext cx="178352" cy="17829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34838" y="5263512"/>
            <a:ext cx="202012" cy="19072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07317" y="10065997"/>
            <a:ext cx="1308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35" dirty="0">
                <a:solidFill>
                  <a:srgbClr val="393939"/>
                </a:solidFill>
                <a:latin typeface="Lucida Sans Unicode"/>
                <a:cs typeface="Lucida Sans Unicode"/>
              </a:rPr>
              <a:t>19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251525" y="10065997"/>
            <a:ext cx="16002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 dirty="0">
                <a:solidFill>
                  <a:srgbClr val="393939"/>
                </a:solidFill>
                <a:latin typeface="Lucida Sans Unicode"/>
                <a:cs typeface="Lucida Sans Unicode"/>
              </a:rPr>
              <a:t>20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72090" y="890296"/>
            <a:ext cx="737235" cy="358775"/>
            <a:chOff x="8272090" y="890296"/>
            <a:chExt cx="737235" cy="358775"/>
          </a:xfrm>
        </p:grpSpPr>
        <p:sp>
          <p:nvSpPr>
            <p:cNvPr id="3" name="object 3"/>
            <p:cNvSpPr/>
            <p:nvPr/>
          </p:nvSpPr>
          <p:spPr>
            <a:xfrm>
              <a:off x="8278440" y="896646"/>
              <a:ext cx="724535" cy="346075"/>
            </a:xfrm>
            <a:custGeom>
              <a:avLst/>
              <a:gdLst/>
              <a:ahLst/>
              <a:cxnLst/>
              <a:rect l="l" t="t" r="r" b="b"/>
              <a:pathLst>
                <a:path w="724534" h="346075">
                  <a:moveTo>
                    <a:pt x="551256" y="0"/>
                  </a:moveTo>
                  <a:lnTo>
                    <a:pt x="172732" y="0"/>
                  </a:lnTo>
                  <a:lnTo>
                    <a:pt x="126816" y="6169"/>
                  </a:lnTo>
                  <a:lnTo>
                    <a:pt x="85554" y="23581"/>
                  </a:lnTo>
                  <a:lnTo>
                    <a:pt x="50595" y="50588"/>
                  </a:lnTo>
                  <a:lnTo>
                    <a:pt x="23584" y="85545"/>
                  </a:lnTo>
                  <a:lnTo>
                    <a:pt x="6170" y="126804"/>
                  </a:lnTo>
                  <a:lnTo>
                    <a:pt x="0" y="172720"/>
                  </a:lnTo>
                  <a:lnTo>
                    <a:pt x="6170" y="218640"/>
                  </a:lnTo>
                  <a:lnTo>
                    <a:pt x="23584" y="259903"/>
                  </a:lnTo>
                  <a:lnTo>
                    <a:pt x="50595" y="294862"/>
                  </a:lnTo>
                  <a:lnTo>
                    <a:pt x="85554" y="321870"/>
                  </a:lnTo>
                  <a:lnTo>
                    <a:pt x="126816" y="339282"/>
                  </a:lnTo>
                  <a:lnTo>
                    <a:pt x="172732" y="345452"/>
                  </a:lnTo>
                  <a:lnTo>
                    <a:pt x="551256" y="345452"/>
                  </a:lnTo>
                  <a:lnTo>
                    <a:pt x="597172" y="339282"/>
                  </a:lnTo>
                  <a:lnTo>
                    <a:pt x="638434" y="321870"/>
                  </a:lnTo>
                  <a:lnTo>
                    <a:pt x="673393" y="294862"/>
                  </a:lnTo>
                  <a:lnTo>
                    <a:pt x="700404" y="259903"/>
                  </a:lnTo>
                  <a:lnTo>
                    <a:pt x="717818" y="218640"/>
                  </a:lnTo>
                  <a:lnTo>
                    <a:pt x="723988" y="172720"/>
                  </a:lnTo>
                  <a:lnTo>
                    <a:pt x="717818" y="126804"/>
                  </a:lnTo>
                  <a:lnTo>
                    <a:pt x="700404" y="85545"/>
                  </a:lnTo>
                  <a:lnTo>
                    <a:pt x="673393" y="50588"/>
                  </a:lnTo>
                  <a:lnTo>
                    <a:pt x="638434" y="23581"/>
                  </a:lnTo>
                  <a:lnTo>
                    <a:pt x="597172" y="6169"/>
                  </a:lnTo>
                  <a:lnTo>
                    <a:pt x="551256" y="0"/>
                  </a:lnTo>
                  <a:close/>
                </a:path>
              </a:pathLst>
            </a:custGeom>
            <a:solidFill>
              <a:srgbClr val="F75B3D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78440" y="896646"/>
              <a:ext cx="724535" cy="346075"/>
            </a:xfrm>
            <a:custGeom>
              <a:avLst/>
              <a:gdLst/>
              <a:ahLst/>
              <a:cxnLst/>
              <a:rect l="l" t="t" r="r" b="b"/>
              <a:pathLst>
                <a:path w="724534" h="346075">
                  <a:moveTo>
                    <a:pt x="551256" y="345452"/>
                  </a:moveTo>
                  <a:lnTo>
                    <a:pt x="172732" y="345452"/>
                  </a:lnTo>
                  <a:lnTo>
                    <a:pt x="126816" y="339282"/>
                  </a:lnTo>
                  <a:lnTo>
                    <a:pt x="85554" y="321870"/>
                  </a:lnTo>
                  <a:lnTo>
                    <a:pt x="50595" y="294862"/>
                  </a:lnTo>
                  <a:lnTo>
                    <a:pt x="23584" y="259903"/>
                  </a:lnTo>
                  <a:lnTo>
                    <a:pt x="6170" y="218640"/>
                  </a:lnTo>
                  <a:lnTo>
                    <a:pt x="0" y="172720"/>
                  </a:lnTo>
                  <a:lnTo>
                    <a:pt x="6170" y="126804"/>
                  </a:lnTo>
                  <a:lnTo>
                    <a:pt x="23584" y="85545"/>
                  </a:lnTo>
                  <a:lnTo>
                    <a:pt x="50595" y="50588"/>
                  </a:lnTo>
                  <a:lnTo>
                    <a:pt x="85554" y="23581"/>
                  </a:lnTo>
                  <a:lnTo>
                    <a:pt x="126816" y="6169"/>
                  </a:lnTo>
                  <a:lnTo>
                    <a:pt x="172732" y="0"/>
                  </a:lnTo>
                  <a:lnTo>
                    <a:pt x="551256" y="0"/>
                  </a:lnTo>
                  <a:lnTo>
                    <a:pt x="597172" y="6169"/>
                  </a:lnTo>
                  <a:lnTo>
                    <a:pt x="638434" y="23581"/>
                  </a:lnTo>
                  <a:lnTo>
                    <a:pt x="673393" y="50588"/>
                  </a:lnTo>
                  <a:lnTo>
                    <a:pt x="700404" y="85545"/>
                  </a:lnTo>
                  <a:lnTo>
                    <a:pt x="717818" y="126804"/>
                  </a:lnTo>
                  <a:lnTo>
                    <a:pt x="723988" y="172720"/>
                  </a:lnTo>
                  <a:lnTo>
                    <a:pt x="717818" y="218640"/>
                  </a:lnTo>
                  <a:lnTo>
                    <a:pt x="700404" y="259903"/>
                  </a:lnTo>
                  <a:lnTo>
                    <a:pt x="673393" y="294862"/>
                  </a:lnTo>
                  <a:lnTo>
                    <a:pt x="638434" y="321870"/>
                  </a:lnTo>
                  <a:lnTo>
                    <a:pt x="597172" y="339282"/>
                  </a:lnTo>
                  <a:lnTo>
                    <a:pt x="551256" y="345452"/>
                  </a:lnTo>
                  <a:close/>
                </a:path>
              </a:pathLst>
            </a:custGeom>
            <a:ln w="12700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280006" y="486003"/>
            <a:ext cx="6120130" cy="9720580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  <a:spcBef>
                <a:spcPts val="1425"/>
              </a:spcBef>
            </a:pPr>
            <a:r>
              <a:rPr sz="1400" spc="-10" dirty="0">
                <a:solidFill>
                  <a:srgbClr val="F75B3D"/>
                </a:solidFill>
                <a:latin typeface="Lucida Sans Unicode"/>
                <a:cs typeface="Lucida Sans Unicode"/>
              </a:rPr>
              <a:t>Outro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455"/>
              </a:spcBef>
            </a:pPr>
            <a:r>
              <a:rPr sz="3400" spc="-355" dirty="0">
                <a:solidFill>
                  <a:srgbClr val="003879"/>
                </a:solidFill>
                <a:latin typeface="Dotum"/>
                <a:cs typeface="Dotum"/>
              </a:rPr>
              <a:t>마치며</a:t>
            </a:r>
            <a:endParaRPr sz="34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3400">
              <a:latin typeface="Dotum"/>
              <a:cs typeface="Dotum"/>
            </a:endParaRPr>
          </a:p>
          <a:p>
            <a:pPr marL="1270">
              <a:lnSpc>
                <a:spcPct val="100000"/>
              </a:lnSpc>
              <a:spcBef>
                <a:spcPts val="2185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온라인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마케팅에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있어서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‘휴식기’라는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개념은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사라진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오래입니다.</a:t>
            </a:r>
            <a:endParaRPr sz="1400">
              <a:latin typeface="Gulim"/>
              <a:cs typeface="Gulim"/>
            </a:endParaRPr>
          </a:p>
          <a:p>
            <a:pPr marL="1270" marR="497205">
              <a:lnSpc>
                <a:spcPct val="136900"/>
              </a:lnSpc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우리는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업계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트렌드와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경쟁사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현황을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항상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예의주시해야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합니다.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치열한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브랜드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인지도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전쟁에서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승리하기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위해서는,</a:t>
            </a:r>
            <a:endParaRPr sz="1400">
              <a:latin typeface="Gulim"/>
              <a:cs typeface="Gulim"/>
            </a:endParaRPr>
          </a:p>
          <a:p>
            <a:pPr marL="1270">
              <a:lnSpc>
                <a:spcPct val="100000"/>
              </a:lnSpc>
              <a:spcBef>
                <a:spcPts val="620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단순히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마케팅을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하는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것이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아니라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 dirty="0">
                <a:solidFill>
                  <a:srgbClr val="393939"/>
                </a:solidFill>
                <a:latin typeface="Gulim"/>
                <a:cs typeface="Gulim"/>
              </a:rPr>
              <a:t>‘어떻게’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마케팅을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하는지가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중요해졌습니다.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Gulim"/>
              <a:cs typeface="Gulim"/>
            </a:endParaRPr>
          </a:p>
          <a:p>
            <a:pPr marL="1270" marR="714375">
              <a:lnSpc>
                <a:spcPct val="136900"/>
              </a:lnSpc>
            </a:pP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‘지피지기면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 dirty="0">
                <a:solidFill>
                  <a:srgbClr val="393939"/>
                </a:solidFill>
                <a:latin typeface="Gulim"/>
                <a:cs typeface="Gulim"/>
              </a:rPr>
              <a:t>백전백승’이라는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말처럼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우리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브랜드가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속한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업종은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이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시즌에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어느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정도의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광고비를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지출하는지,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어떤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매체들을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주로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활용하고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있는지,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매체별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평균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CPC,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CTR,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CPM이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어떻게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되는지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알아야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우리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브랜드의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위치를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파악하고,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나아갈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방향을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정할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그뿐만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아니라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다양한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크리에이티브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사례를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참고해야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여러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소재를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기획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테스트해보며</a:t>
            </a:r>
            <a:endParaRPr sz="1400">
              <a:latin typeface="Gulim"/>
              <a:cs typeface="Gulim"/>
            </a:endParaRPr>
          </a:p>
          <a:p>
            <a:pPr marL="1270">
              <a:lnSpc>
                <a:spcPct val="100000"/>
              </a:lnSpc>
              <a:spcBef>
                <a:spcPts val="62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우리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브랜드만의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차별화된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소재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전략을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세울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Gulim"/>
              <a:cs typeface="Gulim"/>
            </a:endParaRPr>
          </a:p>
          <a:p>
            <a:pPr marL="1270" marR="490220">
              <a:lnSpc>
                <a:spcPct val="136900"/>
              </a:lnSpc>
            </a:pP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본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리포트가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성공적인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마케팅을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위한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팁을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넘어서서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비즈니스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성장을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위한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가이드가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되었길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바랍니다.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아드리엘은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앞으로도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시즌별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데이터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리포트를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비롯하여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상황을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점검하고,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성공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전략을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수립하는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Gulim"/>
                <a:cs typeface="Gulim"/>
              </a:rPr>
              <a:t>데</a:t>
            </a:r>
            <a:endParaRPr sz="1400">
              <a:latin typeface="Gulim"/>
              <a:cs typeface="Gulim"/>
            </a:endParaRPr>
          </a:p>
          <a:p>
            <a:pPr marL="1270">
              <a:lnSpc>
                <a:spcPct val="100000"/>
              </a:lnSpc>
              <a:spcBef>
                <a:spcPts val="620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도움이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되는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양질의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콘텐츠를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30" dirty="0">
                <a:solidFill>
                  <a:srgbClr val="393939"/>
                </a:solidFill>
                <a:latin typeface="Gulim"/>
                <a:cs typeface="Gulim"/>
              </a:rPr>
              <a:t>선보이겠습니다.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4443" y="2380199"/>
            <a:ext cx="65671" cy="656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0839" y="2380199"/>
            <a:ext cx="65684" cy="656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7242" y="2380199"/>
            <a:ext cx="65684" cy="6568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0"/>
            <a:ext cx="7560309" cy="10692130"/>
            <a:chOff x="0" y="0"/>
            <a:chExt cx="7560309" cy="1069213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559992" cy="106920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845" y="3817564"/>
              <a:ext cx="65684" cy="656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45" y="7593537"/>
              <a:ext cx="65684" cy="656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45" y="7888446"/>
              <a:ext cx="65684" cy="656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6688" y="7616507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79">
                  <a:moveTo>
                    <a:pt x="0" y="0"/>
                  </a:moveTo>
                  <a:lnTo>
                    <a:pt x="0" y="297129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541" y="5003533"/>
              <a:ext cx="2136638" cy="21335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4900" y="5003533"/>
              <a:ext cx="2136644" cy="21335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52421" y="4580420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4180" y="4595689"/>
              <a:ext cx="202018" cy="1907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48" y="2555706"/>
              <a:ext cx="65684" cy="6568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0006" y="1331945"/>
              <a:ext cx="3776979" cy="437515"/>
            </a:xfrm>
            <a:custGeom>
              <a:avLst/>
              <a:gdLst/>
              <a:ahLst/>
              <a:cxnLst/>
              <a:rect l="l" t="t" r="r" b="b"/>
              <a:pathLst>
                <a:path w="3776979" h="437514">
                  <a:moveTo>
                    <a:pt x="3557955" y="0"/>
                  </a:moveTo>
                  <a:lnTo>
                    <a:pt x="218617" y="0"/>
                  </a:lnTo>
                  <a:lnTo>
                    <a:pt x="168486" y="5773"/>
                  </a:lnTo>
                  <a:lnTo>
                    <a:pt x="122469" y="22220"/>
                  </a:lnTo>
                  <a:lnTo>
                    <a:pt x="81878" y="48027"/>
                  </a:lnTo>
                  <a:lnTo>
                    <a:pt x="48023" y="81883"/>
                  </a:lnTo>
                  <a:lnTo>
                    <a:pt x="22218" y="122475"/>
                  </a:lnTo>
                  <a:lnTo>
                    <a:pt x="5773" y="168490"/>
                  </a:lnTo>
                  <a:lnTo>
                    <a:pt x="0" y="218617"/>
                  </a:lnTo>
                  <a:lnTo>
                    <a:pt x="5773" y="268744"/>
                  </a:lnTo>
                  <a:lnTo>
                    <a:pt x="22218" y="314760"/>
                  </a:lnTo>
                  <a:lnTo>
                    <a:pt x="48023" y="355351"/>
                  </a:lnTo>
                  <a:lnTo>
                    <a:pt x="81878" y="389207"/>
                  </a:lnTo>
                  <a:lnTo>
                    <a:pt x="122469" y="415014"/>
                  </a:lnTo>
                  <a:lnTo>
                    <a:pt x="168486" y="431461"/>
                  </a:lnTo>
                  <a:lnTo>
                    <a:pt x="218617" y="437235"/>
                  </a:lnTo>
                  <a:lnTo>
                    <a:pt x="3557955" y="437235"/>
                  </a:lnTo>
                  <a:lnTo>
                    <a:pt x="3608082" y="431461"/>
                  </a:lnTo>
                  <a:lnTo>
                    <a:pt x="3654098" y="415014"/>
                  </a:lnTo>
                  <a:lnTo>
                    <a:pt x="3694689" y="389207"/>
                  </a:lnTo>
                  <a:lnTo>
                    <a:pt x="3728545" y="355351"/>
                  </a:lnTo>
                  <a:lnTo>
                    <a:pt x="3754352" y="314760"/>
                  </a:lnTo>
                  <a:lnTo>
                    <a:pt x="3770799" y="268744"/>
                  </a:lnTo>
                  <a:lnTo>
                    <a:pt x="3776573" y="218617"/>
                  </a:lnTo>
                  <a:lnTo>
                    <a:pt x="3770799" y="168490"/>
                  </a:lnTo>
                  <a:lnTo>
                    <a:pt x="3754352" y="122475"/>
                  </a:lnTo>
                  <a:lnTo>
                    <a:pt x="3728545" y="81883"/>
                  </a:lnTo>
                  <a:lnTo>
                    <a:pt x="3694689" y="48027"/>
                  </a:lnTo>
                  <a:lnTo>
                    <a:pt x="3654098" y="22220"/>
                  </a:lnTo>
                  <a:lnTo>
                    <a:pt x="3608082" y="5773"/>
                  </a:lnTo>
                  <a:lnTo>
                    <a:pt x="3557955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3092" y="2074328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99"/>
                  </a:lnTo>
                </a:path>
              </a:pathLst>
            </a:custGeom>
            <a:ln w="254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0290" y="2108393"/>
              <a:ext cx="178352" cy="1782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56688" y="2563849"/>
              <a:ext cx="0" cy="1287145"/>
            </a:xfrm>
            <a:custGeom>
              <a:avLst/>
              <a:gdLst/>
              <a:ahLst/>
              <a:cxnLst/>
              <a:rect l="l" t="t" r="r" b="b"/>
              <a:pathLst>
                <a:path h="1287145">
                  <a:moveTo>
                    <a:pt x="0" y="0"/>
                  </a:moveTo>
                  <a:lnTo>
                    <a:pt x="0" y="1286560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20011" y="845162"/>
            <a:ext cx="6113780" cy="7186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2400" spc="-16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02.</a:t>
            </a:r>
            <a:r>
              <a:rPr sz="2400" spc="-13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가을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주요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75" dirty="0">
                <a:solidFill>
                  <a:srgbClr val="003879"/>
                </a:solidFill>
                <a:latin typeface="Dotum"/>
                <a:cs typeface="Dotum"/>
              </a:rPr>
              <a:t>키워드,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이슈별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5" dirty="0">
                <a:solidFill>
                  <a:srgbClr val="003879"/>
                </a:solidFill>
                <a:latin typeface="Dotum"/>
                <a:cs typeface="Dotum"/>
              </a:rPr>
              <a:t>크리에이티브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50" dirty="0">
                <a:solidFill>
                  <a:srgbClr val="003879"/>
                </a:solidFill>
                <a:latin typeface="Dotum"/>
                <a:cs typeface="Dotum"/>
              </a:rPr>
              <a:t>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Dotum"/>
              <a:cs typeface="Dotum"/>
            </a:endParaRPr>
          </a:p>
          <a:p>
            <a:pPr marL="174625">
              <a:lnSpc>
                <a:spcPct val="100000"/>
              </a:lnSpc>
            </a:pPr>
            <a:r>
              <a:rPr sz="3000" spc="-292" baseline="-5555" dirty="0">
                <a:solidFill>
                  <a:srgbClr val="FFFFFF"/>
                </a:solidFill>
                <a:latin typeface="Dotum"/>
                <a:cs typeface="Dotum"/>
              </a:rPr>
              <a:t>블랙프라이데이</a:t>
            </a:r>
            <a:r>
              <a:rPr sz="3000" spc="44" baseline="-555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80" dirty="0">
                <a:solidFill>
                  <a:srgbClr val="FFD2CC"/>
                </a:solidFill>
                <a:latin typeface="Gulim"/>
                <a:cs typeface="Gulim"/>
              </a:rPr>
              <a:t>|</a:t>
            </a:r>
            <a:r>
              <a:rPr sz="1400" spc="-9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40" dirty="0">
                <a:solidFill>
                  <a:srgbClr val="FFD2CC"/>
                </a:solidFill>
                <a:latin typeface="Gulim"/>
                <a:cs typeface="Gulim"/>
              </a:rPr>
              <a:t>2022년</a:t>
            </a:r>
            <a:r>
              <a:rPr sz="1400" spc="-95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25" dirty="0">
                <a:solidFill>
                  <a:srgbClr val="FFD2CC"/>
                </a:solidFill>
                <a:latin typeface="Gulim"/>
                <a:cs typeface="Gulim"/>
              </a:rPr>
              <a:t>11월</a:t>
            </a:r>
            <a:r>
              <a:rPr sz="1400" spc="-95" dirty="0">
                <a:solidFill>
                  <a:srgbClr val="FFD2CC"/>
                </a:solidFill>
                <a:latin typeface="Gulim"/>
                <a:cs typeface="Gulim"/>
              </a:rPr>
              <a:t> 25일</a:t>
            </a:r>
            <a:r>
              <a:rPr sz="1400" spc="-90" dirty="0">
                <a:solidFill>
                  <a:srgbClr val="FFD2CC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FFD2CC"/>
                </a:solidFill>
                <a:latin typeface="Gulim"/>
                <a:cs typeface="Gulim"/>
              </a:rPr>
              <a:t>(금)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Gulim"/>
              <a:cs typeface="Gulim"/>
            </a:endParaRPr>
          </a:p>
          <a:p>
            <a:pPr marL="228600">
              <a:lnSpc>
                <a:spcPct val="100000"/>
              </a:lnSpc>
            </a:pPr>
            <a:r>
              <a:rPr sz="1600" spc="-25" dirty="0">
                <a:solidFill>
                  <a:srgbClr val="393939"/>
                </a:solidFill>
                <a:latin typeface="Dotum"/>
                <a:cs typeface="Dotum"/>
              </a:rPr>
              <a:t>카피</a:t>
            </a:r>
            <a:endParaRPr sz="1600">
              <a:latin typeface="Dotum"/>
              <a:cs typeface="Dotum"/>
            </a:endParaRPr>
          </a:p>
          <a:p>
            <a:pPr marL="228600" marR="1085850">
              <a:lnSpc>
                <a:spcPct val="136900"/>
              </a:lnSpc>
              <a:spcBef>
                <a:spcPts val="720"/>
              </a:spcBef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블랙프라이데이는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많은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고객들에게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95" dirty="0">
                <a:solidFill>
                  <a:srgbClr val="393939"/>
                </a:solidFill>
                <a:latin typeface="Gulim"/>
                <a:cs typeface="Gulim"/>
              </a:rPr>
              <a:t>1년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중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할인율이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높은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날로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각인되어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이에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상당수의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블랙프라이데이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광고에서는 </a:t>
            </a:r>
            <a:r>
              <a:rPr sz="1400" spc="-190" dirty="0">
                <a:solidFill>
                  <a:srgbClr val="393939"/>
                </a:solidFill>
                <a:latin typeface="Gulim"/>
                <a:cs typeface="Gulim"/>
              </a:rPr>
              <a:t>‘1년에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단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 dirty="0">
                <a:solidFill>
                  <a:srgbClr val="393939"/>
                </a:solidFill>
                <a:latin typeface="Gulim"/>
                <a:cs typeface="Gulim"/>
              </a:rPr>
              <a:t>번’이라는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메시지와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파격적인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Dotum"/>
                <a:cs typeface="Dotum"/>
              </a:rPr>
              <a:t>할인율,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전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브랜드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Dotum"/>
                <a:cs typeface="Dotum"/>
              </a:rPr>
              <a:t>및</a:t>
            </a:r>
            <a:endParaRPr sz="1400">
              <a:latin typeface="Dotum"/>
              <a:cs typeface="Dotum"/>
            </a:endParaRPr>
          </a:p>
          <a:p>
            <a:pPr marL="228600">
              <a:lnSpc>
                <a:spcPct val="100000"/>
              </a:lnSpc>
              <a:spcBef>
                <a:spcPts val="620"/>
              </a:spcBef>
            </a:pP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전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상품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할인이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진행된다는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점을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강조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하고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있었습니다.</a:t>
            </a:r>
            <a:endParaRPr sz="1400">
              <a:latin typeface="Gulim"/>
              <a:cs typeface="Gulim"/>
            </a:endParaRPr>
          </a:p>
          <a:p>
            <a:pPr marL="232410" marR="883919">
              <a:lnSpc>
                <a:spcPct val="136900"/>
              </a:lnSpc>
              <a:spcBef>
                <a:spcPts val="735"/>
              </a:spcBef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할인율만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내세우지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않고,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블랙프라이데이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럭키박스를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구성해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합리적인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가격과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한정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수량,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행운의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아이템을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강조하는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광고도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돋보였습니다.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Gulim"/>
              <a:cs typeface="Gulim"/>
            </a:endParaRPr>
          </a:p>
          <a:p>
            <a:pPr marL="23241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393939"/>
                </a:solidFill>
                <a:latin typeface="Dotum"/>
                <a:cs typeface="Dotum"/>
              </a:rPr>
              <a:t>이미지/영상</a:t>
            </a: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6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r>
              <a:rPr sz="800" spc="-80" dirty="0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800" spc="-6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40" dirty="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800" spc="-6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800" spc="-25" dirty="0">
                <a:solidFill>
                  <a:srgbClr val="393939"/>
                </a:solidFill>
                <a:latin typeface="Dotum"/>
                <a:cs typeface="Dotum"/>
              </a:rPr>
              <a:t>페칭</a:t>
            </a:r>
            <a:endParaRPr sz="8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Dotum"/>
              <a:cs typeface="Dotum"/>
            </a:endParaRPr>
          </a:p>
          <a:p>
            <a:pPr marL="232410">
              <a:lnSpc>
                <a:spcPct val="100000"/>
              </a:lnSpc>
            </a:pP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블랙프라이데이를</a:t>
            </a:r>
            <a:r>
              <a:rPr sz="1400" spc="-8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상징하는</a:t>
            </a:r>
            <a:r>
              <a:rPr sz="1400" spc="-8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검정색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적극적으로</a:t>
            </a:r>
            <a:r>
              <a:rPr sz="14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활용했습니다.</a:t>
            </a:r>
            <a:endParaRPr sz="1400">
              <a:latin typeface="Gulim"/>
              <a:cs typeface="Gulim"/>
            </a:endParaRPr>
          </a:p>
          <a:p>
            <a:pPr marL="232410">
              <a:lnSpc>
                <a:spcPct val="100000"/>
              </a:lnSpc>
              <a:spcBef>
                <a:spcPts val="645"/>
              </a:spcBef>
            </a:pP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‘블랙프라이데이’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문구와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높은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할인율을</a:t>
            </a:r>
            <a:r>
              <a:rPr sz="1400" spc="-8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강조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하는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디자인이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다수를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차지했습니다.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20001" y="486003"/>
            <a:ext cx="6120130" cy="9720580"/>
          </a:xfrm>
          <a:custGeom>
            <a:avLst/>
            <a:gdLst/>
            <a:ahLst/>
            <a:cxnLst/>
            <a:rect l="l" t="t" r="r" b="b"/>
            <a:pathLst>
              <a:path w="6120130" h="9720580">
                <a:moveTo>
                  <a:pt x="0" y="0"/>
                </a:moveTo>
                <a:lnTo>
                  <a:pt x="6120003" y="0"/>
                </a:lnTo>
                <a:lnTo>
                  <a:pt x="6120003" y="9719995"/>
                </a:lnTo>
                <a:lnTo>
                  <a:pt x="0" y="97199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CF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7317" y="10065997"/>
            <a:ext cx="12446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60" dirty="0">
                <a:solidFill>
                  <a:srgbClr val="393939"/>
                </a:solidFill>
                <a:latin typeface="Lucida Sans Unicode"/>
                <a:cs typeface="Lucida Sans Unicode"/>
              </a:rPr>
              <a:t>21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244781" y="10065997"/>
            <a:ext cx="15367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45" dirty="0">
                <a:solidFill>
                  <a:srgbClr val="393939"/>
                </a:solidFill>
                <a:latin typeface="Lucida Sans Unicode"/>
                <a:cs typeface="Lucida Sans Unicode"/>
              </a:rPr>
              <a:t>22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" y="0"/>
            <a:ext cx="7559992" cy="106920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3622" y="9082051"/>
            <a:ext cx="484631" cy="4846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2766" y="3318284"/>
            <a:ext cx="484631" cy="4846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4366" y="4798422"/>
            <a:ext cx="4910455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600" spc="-150" dirty="0">
                <a:latin typeface="Dotum"/>
                <a:cs typeface="Dotum"/>
              </a:rPr>
              <a:t>가을</a:t>
            </a:r>
            <a:r>
              <a:rPr sz="1600" spc="-114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시즌</a:t>
            </a:r>
            <a:r>
              <a:rPr sz="1600" spc="-114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마케팅을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위해</a:t>
            </a:r>
            <a:r>
              <a:rPr sz="1600" spc="-114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예산은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어떻게</a:t>
            </a:r>
            <a:r>
              <a:rPr sz="1600" spc="-114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편성하면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70" dirty="0">
                <a:latin typeface="Dotum"/>
                <a:cs typeface="Dotum"/>
              </a:rPr>
              <a:t>좋을까요? </a:t>
            </a:r>
            <a:r>
              <a:rPr sz="1600" spc="-150" dirty="0">
                <a:latin typeface="Dotum"/>
                <a:cs typeface="Dotum"/>
              </a:rPr>
              <a:t>예산</a:t>
            </a:r>
            <a:r>
              <a:rPr sz="1600" spc="-114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증액은</a:t>
            </a:r>
            <a:r>
              <a:rPr sz="1600" spc="-114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언제하는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것이</a:t>
            </a:r>
            <a:r>
              <a:rPr sz="1600" spc="-114" dirty="0">
                <a:latin typeface="Dotum"/>
                <a:cs typeface="Dotum"/>
              </a:rPr>
              <a:t> </a:t>
            </a:r>
            <a:r>
              <a:rPr sz="1600" spc="-10" dirty="0">
                <a:latin typeface="Dotum"/>
                <a:cs typeface="Dotum"/>
              </a:rPr>
              <a:t>좋을까요?</a:t>
            </a:r>
            <a:endParaRPr sz="16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6998" y="4859914"/>
            <a:ext cx="2520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80" dirty="0">
                <a:solidFill>
                  <a:srgbClr val="F75B3D"/>
                </a:solidFill>
                <a:latin typeface="Lucida Sans Unicode"/>
                <a:cs typeface="Lucida Sans Unicode"/>
              </a:rPr>
              <a:t>01.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175" y="2095742"/>
            <a:ext cx="5544820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지금까지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정량적인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데이터를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기반으로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인사이트를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전해드렸다면,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아드리엘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브랜드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컨설턴트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 dirty="0">
                <a:solidFill>
                  <a:srgbClr val="393939"/>
                </a:solidFill>
                <a:latin typeface="Gulim"/>
                <a:cs typeface="Gulim"/>
              </a:rPr>
              <a:t>4분과의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짧은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인터뷰를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통해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정성적인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인사이트도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전해드리고자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합니다.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예산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증액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시점,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복수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캠페인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운영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전략,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소재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변경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시점,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사즌에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맞는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크리에이티브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기획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팁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마케터라면</a:t>
            </a:r>
            <a:endParaRPr sz="14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번쯤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궁금했을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질문들에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대한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명쾌한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답변을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확인해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보세요.</a:t>
            </a:r>
            <a:endParaRPr sz="140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175" y="5475720"/>
            <a:ext cx="6128385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가을을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위한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마케팅은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어떤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키워드와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연관도가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높은지에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따라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예산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계획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세워보시는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추천드립니다.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크게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패션,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단풍,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명절로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주요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키워드를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선정할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있는데요.</a:t>
            </a:r>
            <a:endParaRPr sz="1400">
              <a:latin typeface="Gulim"/>
              <a:cs typeface="Guli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175" y="6261596"/>
            <a:ext cx="5363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패션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의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경우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산업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특성상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다른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산업군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대비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이른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캠페인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준비가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필요합니다.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175" y="6474956"/>
            <a:ext cx="6227445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7월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말부터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사람들의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관심도가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높아지고,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5" dirty="0">
                <a:solidFill>
                  <a:srgbClr val="393939"/>
                </a:solidFill>
                <a:latin typeface="Gulim"/>
                <a:cs typeface="Gulim"/>
              </a:rPr>
              <a:t>8월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초중순까지는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검색량이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폭발적으로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증가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하기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때문에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이를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고려하여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8월부터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본격적으로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예산을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증액하시는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추천드립니다.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175" y="7196113"/>
            <a:ext cx="5840730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6900"/>
              </a:lnSpc>
              <a:spcBef>
                <a:spcPts val="100"/>
              </a:spcBef>
            </a:pPr>
            <a:r>
              <a:rPr sz="1400" spc="-260" dirty="0">
                <a:solidFill>
                  <a:srgbClr val="393939"/>
                </a:solidFill>
                <a:latin typeface="Dotum"/>
                <a:cs typeface="Dotum"/>
              </a:rPr>
              <a:t>단풍</a:t>
            </a:r>
            <a:r>
              <a:rPr sz="1400" spc="14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95" dirty="0">
                <a:solidFill>
                  <a:srgbClr val="393939"/>
                </a:solidFill>
                <a:latin typeface="Dotum"/>
                <a:cs typeface="Dotum"/>
              </a:rPr>
              <a:t>구경</a:t>
            </a:r>
            <a:r>
              <a:rPr sz="1400" spc="-195" dirty="0">
                <a:solidFill>
                  <a:srgbClr val="393939"/>
                </a:solidFill>
                <a:latin typeface="Gulim"/>
                <a:cs typeface="Gulim"/>
              </a:rPr>
              <a:t>과</a:t>
            </a:r>
            <a:r>
              <a:rPr sz="1400" spc="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60" dirty="0">
                <a:solidFill>
                  <a:srgbClr val="393939"/>
                </a:solidFill>
                <a:latin typeface="Gulim"/>
                <a:cs typeface="Gulim"/>
              </a:rPr>
              <a:t>같이</a:t>
            </a:r>
            <a:r>
              <a:rPr sz="1400" spc="14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 dirty="0">
                <a:solidFill>
                  <a:srgbClr val="393939"/>
                </a:solidFill>
                <a:latin typeface="Gulim"/>
                <a:cs typeface="Gulim"/>
              </a:rPr>
              <a:t>장소(숙박,</a:t>
            </a:r>
            <a:r>
              <a:rPr sz="1400" spc="4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15" dirty="0">
                <a:solidFill>
                  <a:srgbClr val="393939"/>
                </a:solidFill>
                <a:latin typeface="Gulim"/>
                <a:cs typeface="Gulim"/>
              </a:rPr>
              <a:t>여행,</a:t>
            </a:r>
            <a:r>
              <a:rPr sz="1400" spc="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 dirty="0">
                <a:solidFill>
                  <a:srgbClr val="393939"/>
                </a:solidFill>
                <a:latin typeface="Gulim"/>
                <a:cs typeface="Gulim"/>
              </a:rPr>
              <a:t>스냅사진</a:t>
            </a:r>
            <a:r>
              <a:rPr sz="1400" spc="6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5" dirty="0">
                <a:solidFill>
                  <a:srgbClr val="393939"/>
                </a:solidFill>
                <a:latin typeface="Gulim"/>
                <a:cs typeface="Gulim"/>
              </a:rPr>
              <a:t>등)와</a:t>
            </a:r>
            <a:r>
              <a:rPr sz="1400" spc="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95" dirty="0">
                <a:solidFill>
                  <a:srgbClr val="393939"/>
                </a:solidFill>
                <a:latin typeface="Gulim"/>
                <a:cs typeface="Gulim"/>
              </a:rPr>
              <a:t>밀접한</a:t>
            </a:r>
            <a:r>
              <a:rPr sz="1400" spc="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 dirty="0">
                <a:solidFill>
                  <a:srgbClr val="393939"/>
                </a:solidFill>
                <a:latin typeface="Gulim"/>
                <a:cs typeface="Gulim"/>
              </a:rPr>
              <a:t>산업군의</a:t>
            </a:r>
            <a:r>
              <a:rPr sz="1400" spc="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60" dirty="0">
                <a:solidFill>
                  <a:srgbClr val="393939"/>
                </a:solidFill>
                <a:latin typeface="Gulim"/>
                <a:cs typeface="Gulim"/>
              </a:rPr>
              <a:t>경우</a:t>
            </a:r>
            <a:r>
              <a:rPr sz="1400" spc="14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본격적인 </a:t>
            </a:r>
            <a:r>
              <a:rPr sz="1400" spc="-180" dirty="0">
                <a:solidFill>
                  <a:srgbClr val="393939"/>
                </a:solidFill>
                <a:latin typeface="Gulim"/>
                <a:cs typeface="Gulim"/>
              </a:rPr>
              <a:t>초가을인</a:t>
            </a:r>
            <a:r>
              <a:rPr sz="1400" spc="6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9월</a:t>
            </a:r>
            <a:r>
              <a:rPr sz="1400" spc="3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 dirty="0">
                <a:solidFill>
                  <a:srgbClr val="393939"/>
                </a:solidFill>
                <a:latin typeface="Gulim"/>
                <a:cs typeface="Gulim"/>
              </a:rPr>
              <a:t>중순부터</a:t>
            </a:r>
            <a:r>
              <a:rPr sz="1400" spc="6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 dirty="0">
                <a:solidFill>
                  <a:srgbClr val="393939"/>
                </a:solidFill>
                <a:latin typeface="Gulim"/>
                <a:cs typeface="Gulim"/>
              </a:rPr>
              <a:t>관심도가</a:t>
            </a:r>
            <a:r>
              <a:rPr sz="1400" spc="6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 dirty="0">
                <a:solidFill>
                  <a:srgbClr val="393939"/>
                </a:solidFill>
                <a:latin typeface="Gulim"/>
                <a:cs typeface="Gulim"/>
              </a:rPr>
              <a:t>높아지고,</a:t>
            </a:r>
            <a:r>
              <a:rPr sz="1400" spc="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10월</a:t>
            </a:r>
            <a:r>
              <a:rPr sz="1400" spc="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60" dirty="0">
                <a:solidFill>
                  <a:srgbClr val="393939"/>
                </a:solidFill>
                <a:latin typeface="Gulim"/>
                <a:cs typeface="Gulim"/>
              </a:rPr>
              <a:t>중순</a:t>
            </a:r>
            <a:r>
              <a:rPr sz="1400" spc="14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60" dirty="0">
                <a:solidFill>
                  <a:srgbClr val="393939"/>
                </a:solidFill>
                <a:latin typeface="Gulim"/>
                <a:cs typeface="Gulim"/>
              </a:rPr>
              <a:t>부터</a:t>
            </a:r>
            <a:r>
              <a:rPr sz="1400" spc="14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95" dirty="0">
                <a:solidFill>
                  <a:srgbClr val="393939"/>
                </a:solidFill>
                <a:latin typeface="Gulim"/>
                <a:cs typeface="Gulim"/>
              </a:rPr>
              <a:t>말까지</a:t>
            </a:r>
            <a:r>
              <a:rPr sz="1400" spc="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 dirty="0">
                <a:solidFill>
                  <a:srgbClr val="393939"/>
                </a:solidFill>
                <a:latin typeface="Gulim"/>
                <a:cs typeface="Gulim"/>
              </a:rPr>
              <a:t>검색량이</a:t>
            </a:r>
            <a:r>
              <a:rPr sz="1400" spc="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가장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높게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나타납니다.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따라서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 dirty="0">
                <a:solidFill>
                  <a:srgbClr val="393939"/>
                </a:solidFill>
                <a:latin typeface="Gulim"/>
                <a:cs typeface="Gulim"/>
              </a:rPr>
              <a:t>10월에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예산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비중을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높게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두는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45" dirty="0">
                <a:solidFill>
                  <a:srgbClr val="393939"/>
                </a:solidFill>
                <a:latin typeface="Gulim"/>
                <a:cs typeface="Gulim"/>
              </a:rPr>
              <a:t>드립니다.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5175" y="8227709"/>
            <a:ext cx="6102350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명절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대한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관심도는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5" dirty="0">
                <a:solidFill>
                  <a:srgbClr val="393939"/>
                </a:solidFill>
                <a:latin typeface="Gulim"/>
                <a:cs typeface="Gulim"/>
              </a:rPr>
              <a:t>8월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중순부터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75" dirty="0">
                <a:solidFill>
                  <a:srgbClr val="393939"/>
                </a:solidFill>
                <a:latin typeface="Gulim"/>
                <a:cs typeface="Gulim"/>
              </a:rPr>
              <a:t>9월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중순까지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높게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나타나며,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음식과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상차림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관련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업종은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5" dirty="0">
                <a:solidFill>
                  <a:srgbClr val="393939"/>
                </a:solidFill>
                <a:latin typeface="Gulim"/>
                <a:cs typeface="Gulim"/>
              </a:rPr>
              <a:t>8월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중순부터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전까지의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예산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비중을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높이는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추천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드립니다.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57489" y="9214629"/>
            <a:ext cx="1787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20" dirty="0">
                <a:solidFill>
                  <a:srgbClr val="393939"/>
                </a:solidFill>
                <a:latin typeface="Gulim"/>
                <a:cs typeface="Gulim"/>
              </a:rPr>
              <a:t>컨설턴트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30" dirty="0">
                <a:solidFill>
                  <a:srgbClr val="393939"/>
                </a:solidFill>
                <a:latin typeface="Gulim"/>
                <a:cs typeface="Gulim"/>
              </a:rPr>
              <a:t>Charlotte</a:t>
            </a:r>
            <a:endParaRPr sz="1200">
              <a:latin typeface="Gulim"/>
              <a:cs typeface="Guli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8554" y="890296"/>
            <a:ext cx="575310" cy="358775"/>
            <a:chOff x="718554" y="890296"/>
            <a:chExt cx="575310" cy="358775"/>
          </a:xfrm>
        </p:grpSpPr>
        <p:sp>
          <p:nvSpPr>
            <p:cNvPr id="15" name="object 15"/>
            <p:cNvSpPr/>
            <p:nvPr/>
          </p:nvSpPr>
          <p:spPr>
            <a:xfrm>
              <a:off x="724904" y="896646"/>
              <a:ext cx="562610" cy="346075"/>
            </a:xfrm>
            <a:custGeom>
              <a:avLst/>
              <a:gdLst/>
              <a:ahLst/>
              <a:cxnLst/>
              <a:rect l="l" t="t" r="r" b="b"/>
              <a:pathLst>
                <a:path w="562610" h="346075">
                  <a:moveTo>
                    <a:pt x="389724" y="0"/>
                  </a:moveTo>
                  <a:lnTo>
                    <a:pt x="172732" y="0"/>
                  </a:lnTo>
                  <a:lnTo>
                    <a:pt x="126811" y="6169"/>
                  </a:lnTo>
                  <a:lnTo>
                    <a:pt x="85549" y="23581"/>
                  </a:lnTo>
                  <a:lnTo>
                    <a:pt x="50590" y="50588"/>
                  </a:lnTo>
                  <a:lnTo>
                    <a:pt x="23582" y="85545"/>
                  </a:lnTo>
                  <a:lnTo>
                    <a:pt x="6169" y="126804"/>
                  </a:lnTo>
                  <a:lnTo>
                    <a:pt x="0" y="172720"/>
                  </a:lnTo>
                  <a:lnTo>
                    <a:pt x="6169" y="218640"/>
                  </a:lnTo>
                  <a:lnTo>
                    <a:pt x="23582" y="259903"/>
                  </a:lnTo>
                  <a:lnTo>
                    <a:pt x="50590" y="294862"/>
                  </a:lnTo>
                  <a:lnTo>
                    <a:pt x="85549" y="321870"/>
                  </a:lnTo>
                  <a:lnTo>
                    <a:pt x="126811" y="339282"/>
                  </a:lnTo>
                  <a:lnTo>
                    <a:pt x="172732" y="345452"/>
                  </a:lnTo>
                  <a:lnTo>
                    <a:pt x="389724" y="345452"/>
                  </a:lnTo>
                  <a:lnTo>
                    <a:pt x="435645" y="339282"/>
                  </a:lnTo>
                  <a:lnTo>
                    <a:pt x="476908" y="321870"/>
                  </a:lnTo>
                  <a:lnTo>
                    <a:pt x="511867" y="294862"/>
                  </a:lnTo>
                  <a:lnTo>
                    <a:pt x="538875" y="259903"/>
                  </a:lnTo>
                  <a:lnTo>
                    <a:pt x="556287" y="218640"/>
                  </a:lnTo>
                  <a:lnTo>
                    <a:pt x="562457" y="172720"/>
                  </a:lnTo>
                  <a:lnTo>
                    <a:pt x="556287" y="126804"/>
                  </a:lnTo>
                  <a:lnTo>
                    <a:pt x="538875" y="85545"/>
                  </a:lnTo>
                  <a:lnTo>
                    <a:pt x="511867" y="50588"/>
                  </a:lnTo>
                  <a:lnTo>
                    <a:pt x="476908" y="23581"/>
                  </a:lnTo>
                  <a:lnTo>
                    <a:pt x="435645" y="6169"/>
                  </a:lnTo>
                  <a:lnTo>
                    <a:pt x="389724" y="0"/>
                  </a:lnTo>
                  <a:close/>
                </a:path>
              </a:pathLst>
            </a:custGeom>
            <a:solidFill>
              <a:srgbClr val="F75B3D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904" y="896646"/>
              <a:ext cx="562610" cy="346075"/>
            </a:xfrm>
            <a:custGeom>
              <a:avLst/>
              <a:gdLst/>
              <a:ahLst/>
              <a:cxnLst/>
              <a:rect l="l" t="t" r="r" b="b"/>
              <a:pathLst>
                <a:path w="562610" h="346075">
                  <a:moveTo>
                    <a:pt x="389724" y="345452"/>
                  </a:moveTo>
                  <a:lnTo>
                    <a:pt x="172732" y="345452"/>
                  </a:lnTo>
                  <a:lnTo>
                    <a:pt x="126811" y="339282"/>
                  </a:lnTo>
                  <a:lnTo>
                    <a:pt x="85549" y="321870"/>
                  </a:lnTo>
                  <a:lnTo>
                    <a:pt x="50590" y="294862"/>
                  </a:lnTo>
                  <a:lnTo>
                    <a:pt x="23582" y="259903"/>
                  </a:lnTo>
                  <a:lnTo>
                    <a:pt x="6169" y="218640"/>
                  </a:lnTo>
                  <a:lnTo>
                    <a:pt x="0" y="172720"/>
                  </a:lnTo>
                  <a:lnTo>
                    <a:pt x="6169" y="126804"/>
                  </a:lnTo>
                  <a:lnTo>
                    <a:pt x="23582" y="85545"/>
                  </a:lnTo>
                  <a:lnTo>
                    <a:pt x="50590" y="50588"/>
                  </a:lnTo>
                  <a:lnTo>
                    <a:pt x="85549" y="23581"/>
                  </a:lnTo>
                  <a:lnTo>
                    <a:pt x="126811" y="6169"/>
                  </a:lnTo>
                  <a:lnTo>
                    <a:pt x="172732" y="0"/>
                  </a:lnTo>
                  <a:lnTo>
                    <a:pt x="389724" y="0"/>
                  </a:lnTo>
                  <a:lnTo>
                    <a:pt x="435645" y="6169"/>
                  </a:lnTo>
                  <a:lnTo>
                    <a:pt x="476908" y="23581"/>
                  </a:lnTo>
                  <a:lnTo>
                    <a:pt x="511867" y="50588"/>
                  </a:lnTo>
                  <a:lnTo>
                    <a:pt x="538875" y="85545"/>
                  </a:lnTo>
                  <a:lnTo>
                    <a:pt x="556287" y="126804"/>
                  </a:lnTo>
                  <a:lnTo>
                    <a:pt x="562457" y="172720"/>
                  </a:lnTo>
                  <a:lnTo>
                    <a:pt x="556287" y="218640"/>
                  </a:lnTo>
                  <a:lnTo>
                    <a:pt x="538875" y="259903"/>
                  </a:lnTo>
                  <a:lnTo>
                    <a:pt x="511867" y="294862"/>
                  </a:lnTo>
                  <a:lnTo>
                    <a:pt x="476908" y="321870"/>
                  </a:lnTo>
                  <a:lnTo>
                    <a:pt x="435645" y="339282"/>
                  </a:lnTo>
                  <a:lnTo>
                    <a:pt x="389724" y="345452"/>
                  </a:lnTo>
                  <a:close/>
                </a:path>
              </a:pathLst>
            </a:custGeom>
            <a:ln w="12700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6971" y="932202"/>
            <a:ext cx="347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65" dirty="0">
                <a:solidFill>
                  <a:srgbClr val="F75B3D"/>
                </a:solidFill>
                <a:latin typeface="Source Han Serif KR ExtraLight"/>
                <a:cs typeface="Source Han Serif KR ExtraLight"/>
              </a:rPr>
              <a:t>부록</a:t>
            </a:r>
            <a:endParaRPr sz="1400">
              <a:latin typeface="Source Han Serif KR ExtraLight"/>
              <a:cs typeface="Source Han Serif KR Extra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408" y="1329839"/>
            <a:ext cx="49110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0" dirty="0">
                <a:solidFill>
                  <a:srgbClr val="003879"/>
                </a:solidFill>
                <a:latin typeface="Dotum"/>
                <a:cs typeface="Dotum"/>
              </a:rPr>
              <a:t>가을</a:t>
            </a:r>
            <a:r>
              <a:rPr sz="3400" spc="-290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3400" spc="-300" dirty="0">
                <a:solidFill>
                  <a:srgbClr val="003879"/>
                </a:solidFill>
                <a:latin typeface="Dotum"/>
                <a:cs typeface="Dotum"/>
              </a:rPr>
              <a:t>시즌</a:t>
            </a:r>
            <a:r>
              <a:rPr sz="3400" spc="-290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3400" spc="-310" dirty="0">
                <a:solidFill>
                  <a:srgbClr val="003879"/>
                </a:solidFill>
                <a:latin typeface="Dotum"/>
                <a:cs typeface="Dotum"/>
              </a:rPr>
              <a:t>공략을</a:t>
            </a:r>
            <a:r>
              <a:rPr sz="3400" spc="-285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3400" spc="-300" dirty="0">
                <a:solidFill>
                  <a:srgbClr val="003879"/>
                </a:solidFill>
                <a:latin typeface="Dotum"/>
                <a:cs typeface="Dotum"/>
              </a:rPr>
              <a:t>위한</a:t>
            </a:r>
            <a:r>
              <a:rPr sz="3400" spc="-290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3400" spc="-25" dirty="0">
                <a:solidFill>
                  <a:srgbClr val="003879"/>
                </a:solidFill>
                <a:latin typeface="Dotum"/>
                <a:cs typeface="Dotum"/>
              </a:rPr>
              <a:t>Q&amp;A</a:t>
            </a:r>
            <a:endParaRPr sz="3400">
              <a:latin typeface="Dotum"/>
              <a:cs typeface="Dotum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3955" y="479653"/>
            <a:ext cx="6132830" cy="9733280"/>
            <a:chOff x="713955" y="479653"/>
            <a:chExt cx="6132830" cy="973328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6774" y="9079004"/>
              <a:ext cx="484631" cy="4846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327" y="4538220"/>
              <a:ext cx="65684" cy="656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723" y="4538220"/>
              <a:ext cx="65684" cy="656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131" y="4538220"/>
              <a:ext cx="65684" cy="6568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20305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03648" y="1316563"/>
            <a:ext cx="4987290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570" marR="5080" indent="-357505">
              <a:lnSpc>
                <a:spcPct val="119800"/>
              </a:lnSpc>
              <a:spcBef>
                <a:spcPts val="100"/>
              </a:spcBef>
            </a:pPr>
            <a:r>
              <a:rPr sz="2400" spc="-97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02.</a:t>
            </a:r>
            <a:r>
              <a:rPr sz="2400" spc="127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 dirty="0">
                <a:latin typeface="Dotum"/>
                <a:cs typeface="Dotum"/>
              </a:rPr>
              <a:t>브랜드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인지도를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높이면서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동시에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매출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증대도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70" dirty="0">
                <a:latin typeface="Dotum"/>
                <a:cs typeface="Dotum"/>
              </a:rPr>
              <a:t>원합니다. </a:t>
            </a:r>
            <a:r>
              <a:rPr sz="1600" spc="-150" dirty="0">
                <a:latin typeface="Dotum"/>
                <a:cs typeface="Dotum"/>
              </a:rPr>
              <a:t>어떤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전략으로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캠페인을</a:t>
            </a:r>
            <a:r>
              <a:rPr sz="1600" spc="-105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운영하는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것이</a:t>
            </a:r>
            <a:r>
              <a:rPr sz="1600" spc="-105" dirty="0">
                <a:latin typeface="Dotum"/>
                <a:cs typeface="Dotum"/>
              </a:rPr>
              <a:t> </a:t>
            </a:r>
            <a:r>
              <a:rPr sz="1600" spc="-10" dirty="0">
                <a:latin typeface="Dotum"/>
                <a:cs typeface="Dotum"/>
              </a:rPr>
              <a:t>좋을까요?</a:t>
            </a:r>
            <a:endParaRPr sz="1600">
              <a:latin typeface="Dotum"/>
              <a:cs typeface="Dot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71823" y="1993781"/>
            <a:ext cx="6002655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유입과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전환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캠페인을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병행하는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전략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추천드립니다.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주목도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높은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매체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지면에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광고를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노출함으로써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광범위한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타겟에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도달하여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충분한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트래픽을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생성하고,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반응을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보인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유저를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대상으로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전환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목표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캠페인을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진행하면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‘생판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처음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보는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 dirty="0">
                <a:solidFill>
                  <a:srgbClr val="393939"/>
                </a:solidFill>
                <a:latin typeface="Gulim"/>
                <a:cs typeface="Gulim"/>
              </a:rPr>
              <a:t>브랜드’가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 dirty="0">
                <a:solidFill>
                  <a:srgbClr val="393939"/>
                </a:solidFill>
                <a:latin typeface="Gulim"/>
                <a:cs typeface="Gulim"/>
              </a:rPr>
              <a:t>‘본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Gulim"/>
                <a:cs typeface="Gulim"/>
              </a:rPr>
              <a:t>적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있는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 dirty="0">
                <a:solidFill>
                  <a:srgbClr val="393939"/>
                </a:solidFill>
                <a:latin typeface="Gulim"/>
                <a:cs typeface="Gulim"/>
              </a:rPr>
              <a:t>브랜드’,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‘관심이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생기는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0" dirty="0">
                <a:solidFill>
                  <a:srgbClr val="393939"/>
                </a:solidFill>
                <a:latin typeface="Gulim"/>
                <a:cs typeface="Gulim"/>
              </a:rPr>
              <a:t>브랜드’가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되어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높은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전환율을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기대할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있게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됩니다.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94854" y="4831622"/>
            <a:ext cx="4745355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570" marR="5080" indent="-357505">
              <a:lnSpc>
                <a:spcPct val="119800"/>
              </a:lnSpc>
              <a:spcBef>
                <a:spcPts val="100"/>
              </a:spcBef>
            </a:pPr>
            <a:r>
              <a:rPr sz="2400" spc="-82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03.</a:t>
            </a:r>
            <a:r>
              <a:rPr sz="2400" spc="89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204" dirty="0">
                <a:latin typeface="Dotum"/>
                <a:cs typeface="Dotum"/>
              </a:rPr>
              <a:t>1개의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소재를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얼마나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오래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운영하는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것이</a:t>
            </a:r>
            <a:r>
              <a:rPr sz="1600" spc="-135" dirty="0">
                <a:latin typeface="Dotum"/>
                <a:cs typeface="Dotum"/>
              </a:rPr>
              <a:t> </a:t>
            </a:r>
            <a:r>
              <a:rPr sz="1600" spc="-165" dirty="0">
                <a:latin typeface="Dotum"/>
                <a:cs typeface="Dotum"/>
              </a:rPr>
              <a:t>적합한가요? </a:t>
            </a:r>
            <a:r>
              <a:rPr sz="1600" spc="-155" dirty="0">
                <a:latin typeface="Dotum"/>
                <a:cs typeface="Dotum"/>
              </a:rPr>
              <a:t>변경한다면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언제가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0" dirty="0">
                <a:latin typeface="Dotum"/>
                <a:cs typeface="Dotum"/>
              </a:rPr>
              <a:t>좋을까요?</a:t>
            </a:r>
            <a:endParaRPr sz="1600">
              <a:latin typeface="Dotum"/>
              <a:cs typeface="Dotum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63023" y="5508829"/>
            <a:ext cx="6114415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캠페인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집행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전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운영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목적,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매체,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소재에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393939"/>
                </a:solidFill>
                <a:latin typeface="Gulim"/>
                <a:cs typeface="Gulim"/>
              </a:rPr>
              <a:t>따라</a:t>
            </a:r>
            <a:r>
              <a:rPr sz="1400" spc="24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 dirty="0">
                <a:solidFill>
                  <a:srgbClr val="393939"/>
                </a:solidFill>
                <a:latin typeface="Gulim"/>
                <a:cs typeface="Gulim"/>
              </a:rPr>
              <a:t>‘카테고라이징’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작업을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진행하신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Gulim"/>
                <a:cs typeface="Gulim"/>
              </a:rPr>
              <a:t>뒤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최적화를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진행할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추천드립니다.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예를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들어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저는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평균적으로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‘3일’을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기준으로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빠르게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테스트를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진행하고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있으며,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이에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따라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성과가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우수한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매체에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집중하여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추가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액션을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취합니다.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개인적으로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주로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고려하는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카테고라이징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작업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기준을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공유드립니다.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63023" y="6969456"/>
            <a:ext cx="5306695" cy="9023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400" spc="-160" dirty="0">
                <a:solidFill>
                  <a:srgbClr val="393939"/>
                </a:solidFill>
                <a:latin typeface="Dotum"/>
                <a:cs typeface="Dotum"/>
              </a:rPr>
              <a:t>[카테고라이징</a:t>
            </a:r>
            <a:r>
              <a:rPr sz="1400" spc="-8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작업</a:t>
            </a:r>
            <a:r>
              <a:rPr sz="1400" spc="-8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Dotum"/>
                <a:cs typeface="Dotum"/>
              </a:rPr>
              <a:t>기준]</a:t>
            </a:r>
            <a:endParaRPr sz="1400">
              <a:latin typeface="Dotum"/>
              <a:cs typeface="Dotum"/>
            </a:endParaRPr>
          </a:p>
          <a:p>
            <a:pPr marL="177165" indent="-1651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177800" algn="l"/>
              </a:tabLst>
            </a:pP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광고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소재&amp;카피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55" dirty="0">
                <a:solidFill>
                  <a:srgbClr val="393939"/>
                </a:solidFill>
                <a:latin typeface="Gulim"/>
                <a:cs typeface="Gulim"/>
              </a:rPr>
              <a:t>: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브랜딩,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이벤트,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프로모션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등의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소재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기획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운영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목적</a:t>
            </a:r>
            <a:endParaRPr sz="1400">
              <a:latin typeface="Gulim"/>
              <a:cs typeface="Gulim"/>
            </a:endParaRPr>
          </a:p>
          <a:p>
            <a:pPr marL="202565" indent="-1905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203200" algn="l"/>
              </a:tabLst>
            </a:pP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매체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80" dirty="0">
                <a:solidFill>
                  <a:srgbClr val="393939"/>
                </a:solidFill>
                <a:latin typeface="Dotum"/>
                <a:cs typeface="Dotum"/>
              </a:rPr>
              <a:t>: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검색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광고(키워드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기반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노출),</a:t>
            </a:r>
            <a:endParaRPr sz="1400">
              <a:latin typeface="Gulim"/>
              <a:cs typeface="Guli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51491" y="7924598"/>
            <a:ext cx="4232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디스플레이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광고(관심사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기반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노출)의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여부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머신러닝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유무</a:t>
            </a:r>
            <a:endParaRPr sz="1400">
              <a:latin typeface="Gulim"/>
              <a:cs typeface="Guli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63023" y="8216723"/>
            <a:ext cx="2803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3.</a:t>
            </a:r>
            <a:r>
              <a:rPr sz="1400" spc="-11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캠페인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목적에</a:t>
            </a:r>
            <a:r>
              <a:rPr sz="1400" spc="-11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따른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주요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성과</a:t>
            </a:r>
            <a:r>
              <a:rPr sz="1400" spc="-11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지표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Dotum"/>
                <a:cs typeface="Dotum"/>
              </a:rPr>
              <a:t>:</a:t>
            </a:r>
            <a:endParaRPr sz="1400">
              <a:latin typeface="Dotum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45725" y="8430083"/>
            <a:ext cx="5687695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링크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클릭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캠페인: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CPC(클릭당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비용),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70" dirty="0">
                <a:solidFill>
                  <a:srgbClr val="393939"/>
                </a:solidFill>
                <a:latin typeface="Gulim"/>
                <a:cs typeface="Gulim"/>
              </a:rPr>
              <a:t>CPM(1,000회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노출당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비용),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CTR(클릭율)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전환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캠페인: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CPA(전환당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비용),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CVR(전환율)</a:t>
            </a:r>
            <a:endParaRPr sz="1400">
              <a:latin typeface="Gulim"/>
              <a:cs typeface="Guli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284980" y="9216434"/>
            <a:ext cx="1508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20" dirty="0">
                <a:solidFill>
                  <a:srgbClr val="393939"/>
                </a:solidFill>
                <a:latin typeface="Gulim"/>
                <a:cs typeface="Gulim"/>
              </a:rPr>
              <a:t>컨설턴트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40" dirty="0">
                <a:solidFill>
                  <a:srgbClr val="393939"/>
                </a:solidFill>
                <a:latin typeface="Gulim"/>
                <a:cs typeface="Gulim"/>
              </a:rPr>
              <a:t>Clark</a:t>
            </a:r>
            <a:endParaRPr sz="1200">
              <a:latin typeface="Gulim"/>
              <a:cs typeface="Guli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05174" y="3453124"/>
            <a:ext cx="1797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20" dirty="0">
                <a:solidFill>
                  <a:srgbClr val="393939"/>
                </a:solidFill>
                <a:latin typeface="Gulim"/>
                <a:cs typeface="Gulim"/>
              </a:rPr>
              <a:t>컨설턴트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60" dirty="0">
                <a:solidFill>
                  <a:srgbClr val="393939"/>
                </a:solidFill>
                <a:latin typeface="Gulim"/>
                <a:cs typeface="Gulim"/>
              </a:rPr>
              <a:t>Chanjong</a:t>
            </a:r>
            <a:endParaRPr sz="1200">
              <a:latin typeface="Gulim"/>
              <a:cs typeface="Gulim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273960" y="479653"/>
            <a:ext cx="6132830" cy="9733280"/>
            <a:chOff x="8273960" y="479653"/>
            <a:chExt cx="6132830" cy="9733280"/>
          </a:xfrm>
        </p:grpSpPr>
        <p:sp>
          <p:nvSpPr>
            <p:cNvPr id="36" name="object 36"/>
            <p:cNvSpPr/>
            <p:nvPr/>
          </p:nvSpPr>
          <p:spPr>
            <a:xfrm>
              <a:off x="8295735" y="4259354"/>
              <a:ext cx="6100445" cy="0"/>
            </a:xfrm>
            <a:custGeom>
              <a:avLst/>
              <a:gdLst/>
              <a:ahLst/>
              <a:cxnLst/>
              <a:rect l="l" t="t" r="r" b="b"/>
              <a:pathLst>
                <a:path w="6100444">
                  <a:moveTo>
                    <a:pt x="0" y="0"/>
                  </a:moveTo>
                  <a:lnTo>
                    <a:pt x="6100343" y="0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80310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7616" y="10065997"/>
            <a:ext cx="155575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40" dirty="0">
                <a:solidFill>
                  <a:srgbClr val="393939"/>
                </a:solidFill>
                <a:latin typeface="Lucida Sans Unicode"/>
                <a:cs typeface="Lucida Sans Unicode"/>
              </a:rPr>
              <a:t>23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238907" y="10065997"/>
            <a:ext cx="16002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 dirty="0">
                <a:solidFill>
                  <a:srgbClr val="393939"/>
                </a:solidFill>
                <a:latin typeface="Lucida Sans Unicode"/>
                <a:cs typeface="Lucida Sans Unicode"/>
              </a:rPr>
              <a:t>24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1" y="0"/>
            <a:ext cx="7559992" cy="106920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276449" y="890296"/>
            <a:ext cx="774700" cy="358775"/>
            <a:chOff x="8276449" y="890296"/>
            <a:chExt cx="774700" cy="358775"/>
          </a:xfrm>
        </p:grpSpPr>
        <p:sp>
          <p:nvSpPr>
            <p:cNvPr id="4" name="object 4"/>
            <p:cNvSpPr/>
            <p:nvPr/>
          </p:nvSpPr>
          <p:spPr>
            <a:xfrm>
              <a:off x="8282799" y="896646"/>
              <a:ext cx="762000" cy="346075"/>
            </a:xfrm>
            <a:custGeom>
              <a:avLst/>
              <a:gdLst/>
              <a:ahLst/>
              <a:cxnLst/>
              <a:rect l="l" t="t" r="r" b="b"/>
              <a:pathLst>
                <a:path w="762000" h="346075">
                  <a:moveTo>
                    <a:pt x="588975" y="0"/>
                  </a:moveTo>
                  <a:lnTo>
                    <a:pt x="172732" y="0"/>
                  </a:lnTo>
                  <a:lnTo>
                    <a:pt x="126811" y="6169"/>
                  </a:lnTo>
                  <a:lnTo>
                    <a:pt x="85549" y="23581"/>
                  </a:lnTo>
                  <a:lnTo>
                    <a:pt x="50590" y="50588"/>
                  </a:lnTo>
                  <a:lnTo>
                    <a:pt x="23582" y="85545"/>
                  </a:lnTo>
                  <a:lnTo>
                    <a:pt x="6169" y="126804"/>
                  </a:lnTo>
                  <a:lnTo>
                    <a:pt x="0" y="172720"/>
                  </a:lnTo>
                  <a:lnTo>
                    <a:pt x="6169" y="218640"/>
                  </a:lnTo>
                  <a:lnTo>
                    <a:pt x="23582" y="259903"/>
                  </a:lnTo>
                  <a:lnTo>
                    <a:pt x="50590" y="294862"/>
                  </a:lnTo>
                  <a:lnTo>
                    <a:pt x="85549" y="321870"/>
                  </a:lnTo>
                  <a:lnTo>
                    <a:pt x="126811" y="339282"/>
                  </a:lnTo>
                  <a:lnTo>
                    <a:pt x="172732" y="345452"/>
                  </a:lnTo>
                  <a:lnTo>
                    <a:pt x="588975" y="345452"/>
                  </a:lnTo>
                  <a:lnTo>
                    <a:pt x="634891" y="339282"/>
                  </a:lnTo>
                  <a:lnTo>
                    <a:pt x="676153" y="321870"/>
                  </a:lnTo>
                  <a:lnTo>
                    <a:pt x="711112" y="294862"/>
                  </a:lnTo>
                  <a:lnTo>
                    <a:pt x="738123" y="259903"/>
                  </a:lnTo>
                  <a:lnTo>
                    <a:pt x="755537" y="218640"/>
                  </a:lnTo>
                  <a:lnTo>
                    <a:pt x="761707" y="172720"/>
                  </a:lnTo>
                  <a:lnTo>
                    <a:pt x="755537" y="126804"/>
                  </a:lnTo>
                  <a:lnTo>
                    <a:pt x="738123" y="85545"/>
                  </a:lnTo>
                  <a:lnTo>
                    <a:pt x="711112" y="50588"/>
                  </a:lnTo>
                  <a:lnTo>
                    <a:pt x="676153" y="23581"/>
                  </a:lnTo>
                  <a:lnTo>
                    <a:pt x="634891" y="6169"/>
                  </a:lnTo>
                  <a:lnTo>
                    <a:pt x="588975" y="0"/>
                  </a:lnTo>
                  <a:close/>
                </a:path>
              </a:pathLst>
            </a:custGeom>
            <a:solidFill>
              <a:srgbClr val="F75B3D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82799" y="896646"/>
              <a:ext cx="762000" cy="346075"/>
            </a:xfrm>
            <a:custGeom>
              <a:avLst/>
              <a:gdLst/>
              <a:ahLst/>
              <a:cxnLst/>
              <a:rect l="l" t="t" r="r" b="b"/>
              <a:pathLst>
                <a:path w="762000" h="346075">
                  <a:moveTo>
                    <a:pt x="588975" y="345452"/>
                  </a:moveTo>
                  <a:lnTo>
                    <a:pt x="172732" y="345452"/>
                  </a:lnTo>
                  <a:lnTo>
                    <a:pt x="126811" y="339282"/>
                  </a:lnTo>
                  <a:lnTo>
                    <a:pt x="85549" y="321870"/>
                  </a:lnTo>
                  <a:lnTo>
                    <a:pt x="50590" y="294862"/>
                  </a:lnTo>
                  <a:lnTo>
                    <a:pt x="23582" y="259903"/>
                  </a:lnTo>
                  <a:lnTo>
                    <a:pt x="6169" y="218640"/>
                  </a:lnTo>
                  <a:lnTo>
                    <a:pt x="0" y="172720"/>
                  </a:lnTo>
                  <a:lnTo>
                    <a:pt x="6169" y="126804"/>
                  </a:lnTo>
                  <a:lnTo>
                    <a:pt x="23582" y="85545"/>
                  </a:lnTo>
                  <a:lnTo>
                    <a:pt x="50590" y="50588"/>
                  </a:lnTo>
                  <a:lnTo>
                    <a:pt x="85549" y="23581"/>
                  </a:lnTo>
                  <a:lnTo>
                    <a:pt x="126811" y="6169"/>
                  </a:lnTo>
                  <a:lnTo>
                    <a:pt x="172732" y="0"/>
                  </a:lnTo>
                  <a:lnTo>
                    <a:pt x="588975" y="0"/>
                  </a:lnTo>
                  <a:lnTo>
                    <a:pt x="634891" y="6169"/>
                  </a:lnTo>
                  <a:lnTo>
                    <a:pt x="676153" y="23581"/>
                  </a:lnTo>
                  <a:lnTo>
                    <a:pt x="711112" y="50588"/>
                  </a:lnTo>
                  <a:lnTo>
                    <a:pt x="738123" y="85545"/>
                  </a:lnTo>
                  <a:lnTo>
                    <a:pt x="755537" y="126804"/>
                  </a:lnTo>
                  <a:lnTo>
                    <a:pt x="761707" y="172720"/>
                  </a:lnTo>
                  <a:lnTo>
                    <a:pt x="755537" y="218640"/>
                  </a:lnTo>
                  <a:lnTo>
                    <a:pt x="738123" y="259903"/>
                  </a:lnTo>
                  <a:lnTo>
                    <a:pt x="711112" y="294862"/>
                  </a:lnTo>
                  <a:lnTo>
                    <a:pt x="676153" y="321870"/>
                  </a:lnTo>
                  <a:lnTo>
                    <a:pt x="634891" y="339282"/>
                  </a:lnTo>
                  <a:lnTo>
                    <a:pt x="588975" y="345452"/>
                  </a:lnTo>
                  <a:close/>
                </a:path>
              </a:pathLst>
            </a:custGeom>
            <a:ln w="12700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0001" y="486003"/>
            <a:ext cx="6120130" cy="9720580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550">
              <a:latin typeface="Times New Roman"/>
              <a:cs typeface="Times New Roman"/>
            </a:endParaRPr>
          </a:p>
          <a:p>
            <a:pPr marL="35560">
              <a:lnSpc>
                <a:spcPct val="100000"/>
              </a:lnSpc>
            </a:pPr>
            <a:r>
              <a:rPr sz="2400" spc="-104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04.</a:t>
            </a:r>
            <a:r>
              <a:rPr sz="2400" spc="22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 dirty="0">
                <a:latin typeface="Dotum"/>
                <a:cs typeface="Dotum"/>
              </a:rPr>
              <a:t>가을</a:t>
            </a:r>
            <a:r>
              <a:rPr sz="1600" spc="-125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시즌에</a:t>
            </a:r>
            <a:r>
              <a:rPr sz="1600" spc="-125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맞는</a:t>
            </a:r>
            <a:r>
              <a:rPr sz="1600" spc="-120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새로운</a:t>
            </a:r>
            <a:r>
              <a:rPr sz="1600" spc="-125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크리에이티브를</a:t>
            </a:r>
            <a:r>
              <a:rPr sz="1600" spc="-125" dirty="0">
                <a:latin typeface="Dotum"/>
                <a:cs typeface="Dotum"/>
              </a:rPr>
              <a:t> </a:t>
            </a:r>
            <a:r>
              <a:rPr sz="1600" spc="-10" dirty="0">
                <a:latin typeface="Dotum"/>
                <a:cs typeface="Dotum"/>
              </a:rPr>
              <a:t>시도하자니</a:t>
            </a:r>
            <a:endParaRPr sz="1600">
              <a:latin typeface="Dotum"/>
              <a:cs typeface="Dotum"/>
            </a:endParaRPr>
          </a:p>
          <a:p>
            <a:pPr marL="393065" marR="379095">
              <a:lnSpc>
                <a:spcPct val="119800"/>
              </a:lnSpc>
            </a:pPr>
            <a:r>
              <a:rPr sz="1600" spc="-150" dirty="0">
                <a:latin typeface="Dotum"/>
                <a:cs typeface="Dotum"/>
              </a:rPr>
              <a:t>기존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성과보다</a:t>
            </a:r>
            <a:r>
              <a:rPr sz="1600" spc="-105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낮아질까봐</a:t>
            </a:r>
            <a:r>
              <a:rPr sz="1600" spc="-105" dirty="0">
                <a:latin typeface="Dotum"/>
                <a:cs typeface="Dotum"/>
              </a:rPr>
              <a:t> </a:t>
            </a:r>
            <a:r>
              <a:rPr sz="1600" spc="-170" dirty="0">
                <a:latin typeface="Dotum"/>
                <a:cs typeface="Dotum"/>
              </a:rPr>
              <a:t>우려됩니다.</a:t>
            </a:r>
            <a:r>
              <a:rPr sz="1600" spc="-105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브랜드의</a:t>
            </a:r>
            <a:r>
              <a:rPr sz="1600" spc="-105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기존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톤앤매너를 </a:t>
            </a:r>
            <a:r>
              <a:rPr sz="1600" spc="-150" dirty="0">
                <a:latin typeface="Dotum"/>
                <a:cs typeface="Dotum"/>
              </a:rPr>
              <a:t>해칠까</a:t>
            </a:r>
            <a:r>
              <a:rPr sz="1600" spc="-114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걱정도</a:t>
            </a:r>
            <a:r>
              <a:rPr sz="1600" spc="-114" dirty="0">
                <a:latin typeface="Dotum"/>
                <a:cs typeface="Dotum"/>
              </a:rPr>
              <a:t> </a:t>
            </a:r>
            <a:r>
              <a:rPr sz="1600" spc="-175" dirty="0">
                <a:latin typeface="Dotum"/>
                <a:cs typeface="Dotum"/>
              </a:rPr>
              <a:t>되고요.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50" dirty="0">
                <a:latin typeface="Dotum"/>
                <a:cs typeface="Dotum"/>
              </a:rPr>
              <a:t>어떻게</a:t>
            </a:r>
            <a:r>
              <a:rPr sz="1600" spc="-114" dirty="0">
                <a:latin typeface="Dotum"/>
                <a:cs typeface="Dotum"/>
              </a:rPr>
              <a:t> </a:t>
            </a:r>
            <a:r>
              <a:rPr sz="1600" spc="-155" dirty="0">
                <a:latin typeface="Dotum"/>
                <a:cs typeface="Dotum"/>
              </a:rPr>
              <a:t>시도하면</a:t>
            </a:r>
            <a:r>
              <a:rPr sz="1600" spc="-110" dirty="0">
                <a:latin typeface="Dotum"/>
                <a:cs typeface="Dotum"/>
              </a:rPr>
              <a:t> </a:t>
            </a:r>
            <a:r>
              <a:rPr sz="1600" spc="-10" dirty="0">
                <a:latin typeface="Dotum"/>
                <a:cs typeface="Dotum"/>
              </a:rPr>
              <a:t>좋을까요?</a:t>
            </a:r>
            <a:endParaRPr sz="1600">
              <a:latin typeface="Dotum"/>
              <a:cs typeface="Dotum"/>
            </a:endParaRPr>
          </a:p>
          <a:p>
            <a:pPr marL="3810" marR="99060">
              <a:lnSpc>
                <a:spcPct val="136900"/>
              </a:lnSpc>
              <a:spcBef>
                <a:spcPts val="1005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기존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성과가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우수했던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크리에이티브를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가을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시즌에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맞게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디자인적으로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베리에이션한 </a:t>
            </a: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후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40" dirty="0">
                <a:solidFill>
                  <a:srgbClr val="393939"/>
                </a:solidFill>
                <a:latin typeface="Dotum"/>
                <a:cs typeface="Dotum"/>
              </a:rPr>
              <a:t>A/B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55" dirty="0">
                <a:solidFill>
                  <a:srgbClr val="393939"/>
                </a:solidFill>
                <a:latin typeface="Dotum"/>
                <a:cs typeface="Dotum"/>
              </a:rPr>
              <a:t>Test를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통해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성과를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검토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하는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방향을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제안드립니다.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이렇게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하면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브랜드의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톤앤매너를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유지하는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동시에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약간의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신선함을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더할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Gulim"/>
              <a:cs typeface="Gulim"/>
            </a:endParaRPr>
          </a:p>
          <a:p>
            <a:pPr marL="3810" marR="258445">
              <a:lnSpc>
                <a:spcPct val="136900"/>
              </a:lnSpc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소재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기획을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위한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팁을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하나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드리자면,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시즌은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‘갑자기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쌀쌀해진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날씨’,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‘추석’,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‘독서의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계절’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다양한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키워드와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이슈를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활용하여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스토리텔링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방식으로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풀어낼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Gulim"/>
                <a:cs typeface="Gulim"/>
              </a:rPr>
              <a:t>수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우리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제품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서비스에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적합한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키워드와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이슈를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선정하여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카피에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녹여내보시길</a:t>
            </a:r>
            <a:r>
              <a:rPr sz="14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바랍니다.</a:t>
            </a:r>
            <a:endParaRPr sz="1400">
              <a:latin typeface="Gulim"/>
              <a:cs typeface="Gulim"/>
            </a:endParaRPr>
          </a:p>
          <a:p>
            <a:pPr marL="3973195">
              <a:lnSpc>
                <a:spcPct val="100000"/>
              </a:lnSpc>
              <a:spcBef>
                <a:spcPts val="1075"/>
              </a:spcBef>
            </a:pPr>
            <a:r>
              <a:rPr sz="1200" spc="-210" dirty="0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393939"/>
                </a:solidFill>
                <a:latin typeface="Gulim"/>
                <a:cs typeface="Gulim"/>
              </a:rPr>
              <a:t>브랜드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20" dirty="0">
                <a:solidFill>
                  <a:srgbClr val="393939"/>
                </a:solidFill>
                <a:latin typeface="Gulim"/>
                <a:cs typeface="Gulim"/>
              </a:rPr>
              <a:t>컨설턴트</a:t>
            </a:r>
            <a:r>
              <a:rPr sz="12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200" spc="-10" dirty="0">
                <a:solidFill>
                  <a:srgbClr val="393939"/>
                </a:solidFill>
                <a:latin typeface="Gulim"/>
                <a:cs typeface="Gulim"/>
              </a:rPr>
              <a:t>Ethan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1084" y="4141244"/>
            <a:ext cx="487679" cy="48767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837221" y="8306722"/>
            <a:ext cx="1737360" cy="0"/>
          </a:xfrm>
          <a:custGeom>
            <a:avLst/>
            <a:gdLst/>
            <a:ahLst/>
            <a:cxnLst/>
            <a:rect l="l" t="t" r="r" b="b"/>
            <a:pathLst>
              <a:path w="1737359">
                <a:moveTo>
                  <a:pt x="0" y="0"/>
                </a:moveTo>
                <a:lnTo>
                  <a:pt x="1737360" y="0"/>
                </a:lnTo>
              </a:path>
            </a:pathLst>
          </a:custGeom>
          <a:ln w="1270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273643" y="479653"/>
          <a:ext cx="6119494" cy="9767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5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97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400" spc="-10" dirty="0">
                          <a:solidFill>
                            <a:srgbClr val="F75B3D"/>
                          </a:solidFill>
                          <a:latin typeface="Lucida Sans Unicode"/>
                          <a:cs typeface="Lucida Sans Unicode"/>
                        </a:rPr>
                        <a:t>About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3400" spc="-350" dirty="0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아드리엘</a:t>
                      </a:r>
                      <a:endParaRPr sz="3400">
                        <a:latin typeface="Dotum"/>
                        <a:cs typeface="Dotum"/>
                      </a:endParaRPr>
                    </a:p>
                    <a:p>
                      <a:pPr marL="5715" marR="869950">
                        <a:lnSpc>
                          <a:spcPct val="136900"/>
                        </a:lnSpc>
                        <a:spcBef>
                          <a:spcPts val="1545"/>
                        </a:spcBef>
                      </a:pP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아드리엘(Adriel)은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기업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마케팅에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참여하는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모든</a:t>
                      </a:r>
                      <a:r>
                        <a:rPr sz="1400" spc="-8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구성원이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디지털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광고를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실시간으로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모니터링,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관리,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분석하며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효율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극대화와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수익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개선을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목표로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 marL="5715" marR="232410">
                        <a:lnSpc>
                          <a:spcPct val="136900"/>
                        </a:lnSpc>
                      </a:pP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협업할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수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있는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통합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마케팅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대시보드를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제공하는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애드옵스(AdOps)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플랫폼입니다. </a:t>
                      </a:r>
                      <a:r>
                        <a:rPr sz="1400" spc="-7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2019년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중소기업을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위한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플랫폼으로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시작해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만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3년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만에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6,200여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곳의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기업을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위한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3만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2천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건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이상의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캠페인을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집행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및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운영하며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고속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성장했습니다.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5715" marR="253365">
                        <a:lnSpc>
                          <a:spcPct val="136900"/>
                        </a:lnSpc>
                      </a:pP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마케팅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데이터의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관리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및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분석,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리포팅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자동화가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필요한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기업을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위한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‘대시보드 </a:t>
                      </a:r>
                      <a:r>
                        <a:rPr sz="1400" spc="-16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솔루션’,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집행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및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운영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대행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서비스가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필요한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기업을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위한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6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‘광고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운영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솔루션’을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제공하고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있습니다.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아드리엘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애드옵스를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도입하면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디지털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마케팅이</a:t>
                      </a:r>
                      <a:r>
                        <a:rPr sz="1400" spc="-8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쉬워집니다. </a:t>
                      </a:r>
                      <a:r>
                        <a:rPr sz="1400" spc="-105" dirty="0">
                          <a:solidFill>
                            <a:srgbClr val="0053C3"/>
                          </a:solidFill>
                          <a:latin typeface="Gulim"/>
                          <a:cs typeface="Gulim"/>
                          <a:hlinkClick r:id="rId4" action="ppaction://hlinksldjump"/>
                        </a:rPr>
                        <a:t>(더</a:t>
                      </a:r>
                      <a:r>
                        <a:rPr sz="1400" spc="-110" dirty="0">
                          <a:solidFill>
                            <a:srgbClr val="0053C3"/>
                          </a:solidFill>
                          <a:latin typeface="Gulim"/>
                          <a:cs typeface="Gulim"/>
                          <a:hlinkClick r:id="rId4" action="ppaction://hlinksldjump"/>
                        </a:rPr>
                        <a:t> </a:t>
                      </a:r>
                      <a:r>
                        <a:rPr sz="1400" spc="-10" dirty="0">
                          <a:solidFill>
                            <a:srgbClr val="0053C3"/>
                          </a:solidFill>
                          <a:latin typeface="Gulim"/>
                          <a:cs typeface="Gulim"/>
                          <a:hlinkClick r:id="rId4" action="ppaction://hlinksldjump"/>
                        </a:rPr>
                        <a:t>알아보기)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12700">
                      <a:solidFill>
                        <a:srgbClr val="CCFF1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  <a:lnB w="3175">
                      <a:solidFill>
                        <a:srgbClr val="F75B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CFF1F"/>
                      </a:solidFill>
                      <a:prstDash val="solid"/>
                    </a:lnR>
                    <a:lnB w="3175">
                      <a:solidFill>
                        <a:srgbClr val="F75B3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9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00" spc="-5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편집장</a:t>
                      </a:r>
                      <a:r>
                        <a:rPr sz="1400" spc="1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김성중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 marL="571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3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기획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및 </a:t>
                      </a:r>
                      <a:r>
                        <a:rPr sz="140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제작</a:t>
                      </a:r>
                      <a:r>
                        <a:rPr sz="1400" spc="5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5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홍연진,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안재선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 marL="5715" marR="4885690">
                        <a:lnSpc>
                          <a:spcPct val="136900"/>
                        </a:lnSpc>
                        <a:spcBef>
                          <a:spcPts val="5"/>
                        </a:spcBef>
                      </a:pPr>
                      <a:r>
                        <a:rPr sz="1400" spc="-5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마케팅</a:t>
                      </a:r>
                      <a:r>
                        <a:rPr sz="1400" spc="1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전우주 </a:t>
                      </a:r>
                      <a:r>
                        <a:rPr sz="1400" spc="-5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디자인</a:t>
                      </a:r>
                      <a:r>
                        <a:rPr sz="1400" spc="1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전수진 </a:t>
                      </a:r>
                      <a:r>
                        <a:rPr sz="1400" spc="-5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펴낸곳</a:t>
                      </a:r>
                      <a:r>
                        <a:rPr sz="1400" spc="1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아드리엘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715" marR="3816350">
                        <a:lnSpc>
                          <a:spcPct val="136900"/>
                        </a:lnSpc>
                      </a:pPr>
                      <a:r>
                        <a:rPr sz="1400" spc="-20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E-</a:t>
                      </a:r>
                      <a:r>
                        <a:rPr sz="1400" spc="-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mail</a:t>
                      </a:r>
                      <a:r>
                        <a:rPr sz="1400" spc="-7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60" dirty="0">
                          <a:solidFill>
                            <a:srgbClr val="393939"/>
                          </a:solidFill>
                          <a:latin typeface="Gulim"/>
                          <a:cs typeface="Gulim"/>
                          <a:hlinkClick r:id="rId5"/>
                        </a:rPr>
                        <a:t>marke</a:t>
                      </a:r>
                      <a:r>
                        <a:rPr sz="1400" spc="-60" dirty="0">
                          <a:solidFill>
                            <a:srgbClr val="393939"/>
                          </a:solidFill>
                          <a:latin typeface="Gulim"/>
                          <a:cs typeface="Gulim"/>
                          <a:hlinkClick r:id="rId6"/>
                        </a:rPr>
                        <a:t>ting@adriel.com</a:t>
                      </a:r>
                      <a:r>
                        <a:rPr sz="1400" spc="-6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  <a:hlinkClick r:id="rId7"/>
                        </a:rPr>
                        <a:t>www.adriel.com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F75B3D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400" spc="-60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Copyright</a:t>
                      </a:r>
                      <a:r>
                        <a:rPr sz="1400" spc="-80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65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©</a:t>
                      </a:r>
                      <a:r>
                        <a:rPr sz="1400" spc="-80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2022</a:t>
                      </a:r>
                      <a:r>
                        <a:rPr sz="1400" spc="-80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55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Adriel,</a:t>
                      </a:r>
                      <a:r>
                        <a:rPr sz="1400" spc="-80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0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All</a:t>
                      </a:r>
                      <a:r>
                        <a:rPr sz="1400" spc="-80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45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rights</a:t>
                      </a:r>
                      <a:r>
                        <a:rPr sz="1400" spc="-80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8E8E8E"/>
                          </a:solidFill>
                          <a:latin typeface="Gulim"/>
                          <a:cs typeface="Gulim"/>
                        </a:rPr>
                        <a:t>reserved.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6350" algn="r">
                        <a:lnSpc>
                          <a:spcPts val="855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solidFill>
                            <a:srgbClr val="393939"/>
                          </a:solidFill>
                          <a:latin typeface="Lucida Sans Unicode"/>
                          <a:cs typeface="Lucida Sans Unicode"/>
                        </a:rPr>
                        <a:t>26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B w="12700">
                      <a:solidFill>
                        <a:srgbClr val="CCFF1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07311" y="10065997"/>
            <a:ext cx="16002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 dirty="0">
                <a:solidFill>
                  <a:srgbClr val="393939"/>
                </a:solidFill>
                <a:latin typeface="Lucida Sans Unicode"/>
                <a:cs typeface="Lucida Sans Unicode"/>
              </a:rPr>
              <a:t>25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6" y="0"/>
            <a:ext cx="7559992" cy="106920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9714" y="890285"/>
            <a:ext cx="657860" cy="358775"/>
            <a:chOff x="719714" y="890285"/>
            <a:chExt cx="657860" cy="358775"/>
          </a:xfrm>
        </p:grpSpPr>
        <p:sp>
          <p:nvSpPr>
            <p:cNvPr id="4" name="object 4"/>
            <p:cNvSpPr/>
            <p:nvPr/>
          </p:nvSpPr>
          <p:spPr>
            <a:xfrm>
              <a:off x="726064" y="896635"/>
              <a:ext cx="645160" cy="346075"/>
            </a:xfrm>
            <a:custGeom>
              <a:avLst/>
              <a:gdLst/>
              <a:ahLst/>
              <a:cxnLst/>
              <a:rect l="l" t="t" r="r" b="b"/>
              <a:pathLst>
                <a:path w="645160" h="346075">
                  <a:moveTo>
                    <a:pt x="471868" y="0"/>
                  </a:moveTo>
                  <a:lnTo>
                    <a:pt x="172720" y="0"/>
                  </a:lnTo>
                  <a:lnTo>
                    <a:pt x="126804" y="6170"/>
                  </a:lnTo>
                  <a:lnTo>
                    <a:pt x="85545" y="23584"/>
                  </a:lnTo>
                  <a:lnTo>
                    <a:pt x="50588" y="50595"/>
                  </a:lnTo>
                  <a:lnTo>
                    <a:pt x="23581" y="85554"/>
                  </a:lnTo>
                  <a:lnTo>
                    <a:pt x="6169" y="126816"/>
                  </a:lnTo>
                  <a:lnTo>
                    <a:pt x="0" y="172732"/>
                  </a:lnTo>
                  <a:lnTo>
                    <a:pt x="6169" y="218653"/>
                  </a:lnTo>
                  <a:lnTo>
                    <a:pt x="23581" y="259916"/>
                  </a:lnTo>
                  <a:lnTo>
                    <a:pt x="50588" y="294874"/>
                  </a:lnTo>
                  <a:lnTo>
                    <a:pt x="85545" y="321883"/>
                  </a:lnTo>
                  <a:lnTo>
                    <a:pt x="126804" y="339295"/>
                  </a:lnTo>
                  <a:lnTo>
                    <a:pt x="172720" y="345465"/>
                  </a:lnTo>
                  <a:lnTo>
                    <a:pt x="471868" y="345465"/>
                  </a:lnTo>
                  <a:lnTo>
                    <a:pt x="517784" y="339295"/>
                  </a:lnTo>
                  <a:lnTo>
                    <a:pt x="559046" y="321883"/>
                  </a:lnTo>
                  <a:lnTo>
                    <a:pt x="594005" y="294874"/>
                  </a:lnTo>
                  <a:lnTo>
                    <a:pt x="621016" y="259916"/>
                  </a:lnTo>
                  <a:lnTo>
                    <a:pt x="638430" y="218653"/>
                  </a:lnTo>
                  <a:lnTo>
                    <a:pt x="644601" y="172732"/>
                  </a:lnTo>
                  <a:lnTo>
                    <a:pt x="638430" y="126816"/>
                  </a:lnTo>
                  <a:lnTo>
                    <a:pt x="621016" y="85554"/>
                  </a:lnTo>
                  <a:lnTo>
                    <a:pt x="594005" y="50595"/>
                  </a:lnTo>
                  <a:lnTo>
                    <a:pt x="559046" y="23584"/>
                  </a:lnTo>
                  <a:lnTo>
                    <a:pt x="517784" y="6170"/>
                  </a:lnTo>
                  <a:lnTo>
                    <a:pt x="471868" y="0"/>
                  </a:lnTo>
                  <a:close/>
                </a:path>
              </a:pathLst>
            </a:custGeom>
            <a:solidFill>
              <a:srgbClr val="F75B3D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6064" y="896635"/>
              <a:ext cx="645160" cy="346075"/>
            </a:xfrm>
            <a:custGeom>
              <a:avLst/>
              <a:gdLst/>
              <a:ahLst/>
              <a:cxnLst/>
              <a:rect l="l" t="t" r="r" b="b"/>
              <a:pathLst>
                <a:path w="645160" h="346075">
                  <a:moveTo>
                    <a:pt x="471868" y="345465"/>
                  </a:moveTo>
                  <a:lnTo>
                    <a:pt x="172720" y="345465"/>
                  </a:lnTo>
                  <a:lnTo>
                    <a:pt x="126804" y="339295"/>
                  </a:lnTo>
                  <a:lnTo>
                    <a:pt x="85545" y="321883"/>
                  </a:lnTo>
                  <a:lnTo>
                    <a:pt x="50588" y="294874"/>
                  </a:lnTo>
                  <a:lnTo>
                    <a:pt x="23581" y="259916"/>
                  </a:lnTo>
                  <a:lnTo>
                    <a:pt x="6169" y="218653"/>
                  </a:lnTo>
                  <a:lnTo>
                    <a:pt x="0" y="172732"/>
                  </a:lnTo>
                  <a:lnTo>
                    <a:pt x="6169" y="126816"/>
                  </a:lnTo>
                  <a:lnTo>
                    <a:pt x="23581" y="85554"/>
                  </a:lnTo>
                  <a:lnTo>
                    <a:pt x="50588" y="50595"/>
                  </a:lnTo>
                  <a:lnTo>
                    <a:pt x="85545" y="23584"/>
                  </a:lnTo>
                  <a:lnTo>
                    <a:pt x="126804" y="6170"/>
                  </a:lnTo>
                  <a:lnTo>
                    <a:pt x="172720" y="0"/>
                  </a:lnTo>
                  <a:lnTo>
                    <a:pt x="471868" y="0"/>
                  </a:lnTo>
                  <a:lnTo>
                    <a:pt x="517784" y="6170"/>
                  </a:lnTo>
                  <a:lnTo>
                    <a:pt x="559046" y="23584"/>
                  </a:lnTo>
                  <a:lnTo>
                    <a:pt x="594005" y="50595"/>
                  </a:lnTo>
                  <a:lnTo>
                    <a:pt x="621016" y="85554"/>
                  </a:lnTo>
                  <a:lnTo>
                    <a:pt x="638430" y="126816"/>
                  </a:lnTo>
                  <a:lnTo>
                    <a:pt x="644601" y="172732"/>
                  </a:lnTo>
                  <a:lnTo>
                    <a:pt x="638430" y="218653"/>
                  </a:lnTo>
                  <a:lnTo>
                    <a:pt x="621016" y="259916"/>
                  </a:lnTo>
                  <a:lnTo>
                    <a:pt x="594005" y="294874"/>
                  </a:lnTo>
                  <a:lnTo>
                    <a:pt x="559046" y="321883"/>
                  </a:lnTo>
                  <a:lnTo>
                    <a:pt x="517784" y="339295"/>
                  </a:lnTo>
                  <a:lnTo>
                    <a:pt x="471868" y="345465"/>
                  </a:lnTo>
                  <a:close/>
                </a:path>
              </a:pathLst>
            </a:custGeom>
            <a:ln w="12700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0039" y="486003"/>
            <a:ext cx="6120130" cy="9720580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43510">
              <a:lnSpc>
                <a:spcPct val="100000"/>
              </a:lnSpc>
            </a:pPr>
            <a:r>
              <a:rPr sz="1400" spc="-10" dirty="0">
                <a:solidFill>
                  <a:srgbClr val="F75B3D"/>
                </a:solidFill>
                <a:latin typeface="Gulim"/>
                <a:cs typeface="Gulim"/>
              </a:rPr>
              <a:t>Intro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 dirty="0">
              <a:latin typeface="Gulim"/>
              <a:cs typeface="Gulim"/>
            </a:endParaRPr>
          </a:p>
          <a:p>
            <a:pPr marL="3175">
              <a:lnSpc>
                <a:spcPct val="100000"/>
              </a:lnSpc>
            </a:pPr>
            <a:r>
              <a:rPr sz="3400" spc="-350" dirty="0">
                <a:solidFill>
                  <a:srgbClr val="003879"/>
                </a:solidFill>
                <a:latin typeface="Dotum"/>
                <a:cs typeface="Dotum"/>
              </a:rPr>
              <a:t>들어가며</a:t>
            </a:r>
            <a:endParaRPr sz="3400" dirty="0">
              <a:latin typeface="Dotum"/>
              <a:cs typeface="Dotum"/>
            </a:endParaRPr>
          </a:p>
          <a:p>
            <a:pPr marL="3175">
              <a:lnSpc>
                <a:spcPct val="100000"/>
              </a:lnSpc>
              <a:spcBef>
                <a:spcPts val="865"/>
              </a:spcBef>
            </a:pPr>
            <a:r>
              <a:rPr sz="2000" spc="-10" dirty="0">
                <a:solidFill>
                  <a:srgbClr val="F75B3D"/>
                </a:solidFill>
                <a:latin typeface="Gulim"/>
                <a:cs typeface="Gulim"/>
              </a:rPr>
              <a:t>2022</a:t>
            </a:r>
            <a:r>
              <a:rPr sz="2000" spc="-150" dirty="0">
                <a:solidFill>
                  <a:srgbClr val="F75B3D"/>
                </a:solidFill>
                <a:latin typeface="Gulim"/>
                <a:cs typeface="Gulim"/>
              </a:rPr>
              <a:t> </a:t>
            </a:r>
            <a:r>
              <a:rPr sz="2000" spc="-190" dirty="0">
                <a:solidFill>
                  <a:srgbClr val="F75B3D"/>
                </a:solidFill>
                <a:latin typeface="Gulim"/>
                <a:cs typeface="Gulim"/>
              </a:rPr>
              <a:t>가을·추석</a:t>
            </a:r>
            <a:r>
              <a:rPr sz="2000" spc="-145" dirty="0">
                <a:solidFill>
                  <a:srgbClr val="F75B3D"/>
                </a:solidFill>
                <a:latin typeface="Gulim"/>
                <a:cs typeface="Gulim"/>
              </a:rPr>
              <a:t> </a:t>
            </a:r>
            <a:r>
              <a:rPr sz="2000" spc="-180" dirty="0">
                <a:solidFill>
                  <a:srgbClr val="F75B3D"/>
                </a:solidFill>
                <a:latin typeface="Gulim"/>
                <a:cs typeface="Gulim"/>
              </a:rPr>
              <a:t>마케팅</a:t>
            </a:r>
            <a:r>
              <a:rPr sz="2000" spc="-150" dirty="0">
                <a:solidFill>
                  <a:srgbClr val="F75B3D"/>
                </a:solidFill>
                <a:latin typeface="Gulim"/>
                <a:cs typeface="Gulim"/>
              </a:rPr>
              <a:t> </a:t>
            </a:r>
            <a:r>
              <a:rPr sz="2000" spc="-190" dirty="0">
                <a:solidFill>
                  <a:srgbClr val="F75B3D"/>
                </a:solidFill>
                <a:latin typeface="Gulim"/>
                <a:cs typeface="Gulim"/>
              </a:rPr>
              <a:t>벤치마크</a:t>
            </a:r>
            <a:r>
              <a:rPr sz="2000" spc="-145" dirty="0">
                <a:solidFill>
                  <a:srgbClr val="F75B3D"/>
                </a:solidFill>
                <a:latin typeface="Gulim"/>
                <a:cs typeface="Gulim"/>
              </a:rPr>
              <a:t> </a:t>
            </a:r>
            <a:r>
              <a:rPr sz="2000" spc="-25" dirty="0">
                <a:solidFill>
                  <a:srgbClr val="F75B3D"/>
                </a:solidFill>
                <a:latin typeface="Gulim"/>
                <a:cs typeface="Gulim"/>
              </a:rPr>
              <a:t>리포트</a:t>
            </a:r>
            <a:endParaRPr sz="20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20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Gulim"/>
              <a:cs typeface="Gulim"/>
            </a:endParaRPr>
          </a:p>
          <a:p>
            <a:pPr marR="1356995">
              <a:lnSpc>
                <a:spcPct val="136900"/>
              </a:lnSpc>
            </a:pP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‘우리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브랜드가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속한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업종은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어느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시즌에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광고비를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많이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쓸까?’ </a:t>
            </a: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‘어떤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업종에서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어떤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매체를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활발히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활용할까?’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r>
              <a:rPr sz="1400" spc="-165" dirty="0">
                <a:solidFill>
                  <a:srgbClr val="393939"/>
                </a:solidFill>
                <a:latin typeface="Gulim"/>
                <a:cs typeface="Gulim"/>
              </a:rPr>
              <a:t>‘업종별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평균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CPC,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CTR,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CPM은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어떻게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될까?’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 dirty="0">
              <a:latin typeface="Gulim"/>
              <a:cs typeface="Gulim"/>
            </a:endParaRPr>
          </a:p>
          <a:p>
            <a:pPr marR="3102610">
              <a:lnSpc>
                <a:spcPct val="136900"/>
              </a:lnSpc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인하우스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마케터라면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미디어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믹스를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짜고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성과를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분석할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때마다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궁금했을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질문,</a:t>
            </a:r>
            <a:endParaRPr sz="1400" dirty="0">
              <a:latin typeface="Gulim"/>
              <a:cs typeface="Gulim"/>
            </a:endParaRPr>
          </a:p>
          <a:p>
            <a:pPr marR="2176780">
              <a:lnSpc>
                <a:spcPct val="136900"/>
              </a:lnSpc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에이전시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마케터라면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다양한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업종의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광고주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분들로부터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빈번하게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들어왔을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질문입니다.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하지만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어디에서도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해답을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얻기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어려웠을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겁니다.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마케터,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광고주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분들의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답답함에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공감하던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60" dirty="0">
                <a:solidFill>
                  <a:srgbClr val="393939"/>
                </a:solidFill>
                <a:latin typeface="Gulim"/>
                <a:cs typeface="Gulim"/>
              </a:rPr>
              <a:t>중</a:t>
            </a:r>
            <a:endParaRPr sz="1400" dirty="0">
              <a:latin typeface="Gulim"/>
              <a:cs typeface="Gulim"/>
            </a:endParaRPr>
          </a:p>
          <a:p>
            <a:pPr marR="829310">
              <a:lnSpc>
                <a:spcPct val="136900"/>
              </a:lnSpc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아드리엘이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해답을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잘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내릴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있겠다는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확신이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들었습니다. </a:t>
            </a:r>
            <a:r>
              <a:rPr sz="1400" spc="-35" dirty="0">
                <a:solidFill>
                  <a:srgbClr val="393939"/>
                </a:solidFill>
                <a:latin typeface="Gulim"/>
                <a:cs typeface="Gulim"/>
              </a:rPr>
              <a:t>6,200여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곳의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기업을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위한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3만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2,000건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이상의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캠페인을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대행하며,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수많은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업종별,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매체별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데이터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인사이트를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축적해왔기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때문입니다.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80044" y="486003"/>
            <a:ext cx="6120130" cy="9720580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985">
              <a:lnSpc>
                <a:spcPct val="100000"/>
              </a:lnSpc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이에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본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리포트를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통해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시즌에</a:t>
            </a:r>
            <a:endParaRPr sz="1400" dirty="0">
              <a:latin typeface="Gulim"/>
              <a:cs typeface="Gulim"/>
            </a:endParaRPr>
          </a:p>
          <a:p>
            <a:pPr marL="6985" marR="2771775">
              <a:lnSpc>
                <a:spcPct val="136900"/>
              </a:lnSpc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어떤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업종에서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많은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광고비를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지출했는지,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주요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매체들이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어떤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업종에서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활용되는지,</a:t>
            </a:r>
            <a:endParaRPr sz="1400" dirty="0">
              <a:latin typeface="Gulim"/>
              <a:cs typeface="Gulim"/>
            </a:endParaRPr>
          </a:p>
          <a:p>
            <a:pPr marL="6985">
              <a:lnSpc>
                <a:spcPct val="100000"/>
              </a:lnSpc>
              <a:spcBef>
                <a:spcPts val="62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업종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매체별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평균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클릭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성과가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어떻게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되는지,</a:t>
            </a:r>
            <a:endParaRPr sz="1400" dirty="0">
              <a:latin typeface="Gulim"/>
              <a:cs typeface="Gulim"/>
            </a:endParaRPr>
          </a:p>
          <a:p>
            <a:pPr marL="6985" marR="2281555">
              <a:lnSpc>
                <a:spcPct val="136900"/>
              </a:lnSpc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주요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이슈를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앞두고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기간을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어떻게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설정하는지를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내부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데이터를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기반으로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분석해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알려드리고자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합니다.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 dirty="0">
              <a:latin typeface="Gulim"/>
              <a:cs typeface="Gulim"/>
            </a:endParaRPr>
          </a:p>
          <a:p>
            <a:pPr marL="6985" marR="2289175">
              <a:lnSpc>
                <a:spcPct val="136900"/>
              </a:lnSpc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다가오는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가을은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유난히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마케팅하기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좋은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시즌입니다.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큰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일교차로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인해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아침,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밤으로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날씨가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쌀쌀해지며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아이템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구매를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고려하는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시기죠.</a:t>
            </a:r>
            <a:endParaRPr sz="1400" dirty="0">
              <a:latin typeface="Gulim"/>
              <a:cs typeface="Gulim"/>
            </a:endParaRPr>
          </a:p>
          <a:p>
            <a:pPr marL="6985" marR="967740">
              <a:lnSpc>
                <a:spcPct val="136900"/>
              </a:lnSpc>
            </a:pP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또한,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추석,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블랙프라이데이,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개강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개학,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수능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다양한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이벤트가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있어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가족이나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지인,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셀프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선물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구매로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지갑이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열리는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때입니다.</a:t>
            </a:r>
            <a:endParaRPr sz="1400" dirty="0">
              <a:latin typeface="Gulim"/>
              <a:cs typeface="Gulim"/>
            </a:endParaRPr>
          </a:p>
          <a:p>
            <a:pPr marL="6985">
              <a:lnSpc>
                <a:spcPct val="100000"/>
              </a:lnSpc>
              <a:spcBef>
                <a:spcPts val="620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게다가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팬데믹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이후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처음으로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거리두기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없이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맞이하는</a:t>
            </a:r>
            <a:endParaRPr sz="1400" dirty="0">
              <a:latin typeface="Gulim"/>
              <a:cs typeface="Gulim"/>
            </a:endParaRPr>
          </a:p>
          <a:p>
            <a:pPr marL="6985">
              <a:lnSpc>
                <a:spcPct val="100000"/>
              </a:lnSpc>
              <a:spcBef>
                <a:spcPts val="620"/>
              </a:spcBef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가을이기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때문에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소비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나들이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심리가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더욱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증가할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것으로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보여집니다.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400" dirty="0">
              <a:latin typeface="Gulim"/>
              <a:cs typeface="Gulim"/>
            </a:endParaRPr>
          </a:p>
          <a:p>
            <a:pPr marL="6985">
              <a:lnSpc>
                <a:spcPct val="100000"/>
              </a:lnSpc>
              <a:spcBef>
                <a:spcPts val="1125"/>
              </a:spcBef>
            </a:pP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3년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만에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돌아온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이번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대목,</a:t>
            </a:r>
            <a:endParaRPr sz="1400" dirty="0">
              <a:latin typeface="Gulim"/>
              <a:cs typeface="Gulim"/>
            </a:endParaRPr>
          </a:p>
          <a:p>
            <a:pPr marL="6985" marR="2449830">
              <a:lnSpc>
                <a:spcPct val="136900"/>
              </a:lnSpc>
            </a:pPr>
            <a:r>
              <a:rPr sz="1400" spc="-505" dirty="0">
                <a:solidFill>
                  <a:srgbClr val="393939"/>
                </a:solidFill>
                <a:latin typeface="Gulim"/>
                <a:cs typeface="Gulim"/>
              </a:rPr>
              <a:t>《</a:t>
            </a:r>
            <a:r>
              <a:rPr sz="1400" spc="-75" dirty="0">
                <a:solidFill>
                  <a:srgbClr val="393939"/>
                </a:solidFill>
                <a:latin typeface="Gulim"/>
                <a:cs typeface="Gulim"/>
              </a:rPr>
              <a:t>2022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가을·추석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벤치마크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65" dirty="0">
                <a:solidFill>
                  <a:srgbClr val="393939"/>
                </a:solidFill>
                <a:latin typeface="Gulim"/>
                <a:cs typeface="Gulim"/>
              </a:rPr>
              <a:t>리포트》</a:t>
            </a:r>
            <a:r>
              <a:rPr sz="1400" spc="-245" dirty="0">
                <a:solidFill>
                  <a:srgbClr val="393939"/>
                </a:solidFill>
                <a:latin typeface="Gulim"/>
                <a:cs typeface="Gulim"/>
              </a:rPr>
              <a:t>를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통해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성공적인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마케팅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전략을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수립하시길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바랍니다.</a:t>
            </a:r>
            <a:endParaRPr sz="1400" dirty="0">
              <a:latin typeface="Gulim"/>
              <a:cs typeface="Gulim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8550" y="605997"/>
            <a:ext cx="1787417" cy="200627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1095610" y="950836"/>
            <a:ext cx="487045" cy="316865"/>
          </a:xfrm>
          <a:custGeom>
            <a:avLst/>
            <a:gdLst/>
            <a:ahLst/>
            <a:cxnLst/>
            <a:rect l="l" t="t" r="r" b="b"/>
            <a:pathLst>
              <a:path w="487045" h="316865">
                <a:moveTo>
                  <a:pt x="296749" y="32940"/>
                </a:moveTo>
                <a:lnTo>
                  <a:pt x="244910" y="39901"/>
                </a:lnTo>
                <a:lnTo>
                  <a:pt x="110230" y="106351"/>
                </a:lnTo>
                <a:lnTo>
                  <a:pt x="42318" y="197322"/>
                </a:lnTo>
                <a:lnTo>
                  <a:pt x="8910" y="280107"/>
                </a:lnTo>
                <a:lnTo>
                  <a:pt x="0" y="316242"/>
                </a:lnTo>
                <a:lnTo>
                  <a:pt x="52637" y="305052"/>
                </a:lnTo>
                <a:lnTo>
                  <a:pt x="109751" y="299229"/>
                </a:lnTo>
                <a:lnTo>
                  <a:pt x="155578" y="297023"/>
                </a:lnTo>
                <a:lnTo>
                  <a:pt x="174356" y="296678"/>
                </a:lnTo>
                <a:lnTo>
                  <a:pt x="325846" y="267968"/>
                </a:lnTo>
                <a:lnTo>
                  <a:pt x="396627" y="206255"/>
                </a:lnTo>
                <a:lnTo>
                  <a:pt x="416928" y="144821"/>
                </a:lnTo>
                <a:lnTo>
                  <a:pt x="416977" y="116947"/>
                </a:lnTo>
                <a:lnTo>
                  <a:pt x="432157" y="105687"/>
                </a:lnTo>
                <a:lnTo>
                  <a:pt x="462999" y="79616"/>
                </a:lnTo>
                <a:lnTo>
                  <a:pt x="464669" y="77095"/>
                </a:lnTo>
                <a:lnTo>
                  <a:pt x="399629" y="77095"/>
                </a:lnTo>
                <a:lnTo>
                  <a:pt x="355785" y="40195"/>
                </a:lnTo>
                <a:lnTo>
                  <a:pt x="296749" y="32940"/>
                </a:lnTo>
                <a:close/>
              </a:path>
              <a:path w="487045" h="316865">
                <a:moveTo>
                  <a:pt x="476886" y="0"/>
                </a:moveTo>
                <a:lnTo>
                  <a:pt x="469169" y="0"/>
                </a:lnTo>
                <a:lnTo>
                  <a:pt x="465656" y="7486"/>
                </a:lnTo>
                <a:lnTo>
                  <a:pt x="453816" y="28983"/>
                </a:lnTo>
                <a:lnTo>
                  <a:pt x="442991" y="43400"/>
                </a:lnTo>
                <a:lnTo>
                  <a:pt x="426992" y="57262"/>
                </a:lnTo>
                <a:lnTo>
                  <a:pt x="399629" y="77095"/>
                </a:lnTo>
                <a:lnTo>
                  <a:pt x="464669" y="77095"/>
                </a:lnTo>
                <a:lnTo>
                  <a:pt x="486568" y="44038"/>
                </a:lnTo>
                <a:lnTo>
                  <a:pt x="479931" y="4260"/>
                </a:lnTo>
                <a:lnTo>
                  <a:pt x="476886" y="0"/>
                </a:lnTo>
                <a:close/>
              </a:path>
            </a:pathLst>
          </a:custGeom>
          <a:solidFill>
            <a:srgbClr val="CC7360">
              <a:alpha val="93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65813" y="1148062"/>
            <a:ext cx="316865" cy="280670"/>
          </a:xfrm>
          <a:custGeom>
            <a:avLst/>
            <a:gdLst/>
            <a:ahLst/>
            <a:cxnLst/>
            <a:rect l="l" t="t" r="r" b="b"/>
            <a:pathLst>
              <a:path w="316865" h="280669">
                <a:moveTo>
                  <a:pt x="27773" y="0"/>
                </a:moveTo>
                <a:lnTo>
                  <a:pt x="1720" y="12853"/>
                </a:lnTo>
                <a:lnTo>
                  <a:pt x="0" y="14963"/>
                </a:lnTo>
                <a:lnTo>
                  <a:pt x="0" y="21167"/>
                </a:lnTo>
                <a:lnTo>
                  <a:pt x="6914" y="22061"/>
                </a:lnTo>
                <a:lnTo>
                  <a:pt x="24210" y="25739"/>
                </a:lnTo>
                <a:lnTo>
                  <a:pt x="36409" y="30197"/>
                </a:lnTo>
                <a:lnTo>
                  <a:pt x="49300" y="38343"/>
                </a:lnTo>
                <a:lnTo>
                  <a:pt x="68675" y="53087"/>
                </a:lnTo>
                <a:lnTo>
                  <a:pt x="52351" y="91017"/>
                </a:lnTo>
                <a:lnTo>
                  <a:pt x="59640" y="133256"/>
                </a:lnTo>
                <a:lnTo>
                  <a:pt x="83838" y="181725"/>
                </a:lnTo>
                <a:lnTo>
                  <a:pt x="149103" y="246639"/>
                </a:lnTo>
                <a:lnTo>
                  <a:pt x="225993" y="274551"/>
                </a:lnTo>
                <a:lnTo>
                  <a:pt x="290057" y="280368"/>
                </a:lnTo>
                <a:lnTo>
                  <a:pt x="316845" y="278994"/>
                </a:lnTo>
                <a:lnTo>
                  <a:pt x="298161" y="245010"/>
                </a:lnTo>
                <a:lnTo>
                  <a:pt x="282255" y="206824"/>
                </a:lnTo>
                <a:lnTo>
                  <a:pt x="271195" y="175671"/>
                </a:lnTo>
                <a:lnTo>
                  <a:pt x="267049" y="162789"/>
                </a:lnTo>
                <a:lnTo>
                  <a:pt x="215702" y="64265"/>
                </a:lnTo>
                <a:lnTo>
                  <a:pt x="165642" y="32830"/>
                </a:lnTo>
                <a:lnTo>
                  <a:pt x="92563" y="32830"/>
                </a:lnTo>
                <a:lnTo>
                  <a:pt x="81627" y="24703"/>
                </a:lnTo>
                <a:lnTo>
                  <a:pt x="57219" y="8854"/>
                </a:lnTo>
                <a:lnTo>
                  <a:pt x="27773" y="0"/>
                </a:lnTo>
                <a:close/>
              </a:path>
              <a:path w="316865" h="280669">
                <a:moveTo>
                  <a:pt x="111799" y="27064"/>
                </a:moveTo>
                <a:lnTo>
                  <a:pt x="92563" y="32830"/>
                </a:lnTo>
                <a:lnTo>
                  <a:pt x="165642" y="32830"/>
                </a:lnTo>
                <a:lnTo>
                  <a:pt x="158398" y="28282"/>
                </a:lnTo>
                <a:lnTo>
                  <a:pt x="111799" y="27064"/>
                </a:lnTo>
                <a:close/>
              </a:path>
            </a:pathLst>
          </a:custGeom>
          <a:solidFill>
            <a:srgbClr val="CC8378">
              <a:alpha val="93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07781" y="741083"/>
            <a:ext cx="313690" cy="305435"/>
          </a:xfrm>
          <a:custGeom>
            <a:avLst/>
            <a:gdLst/>
            <a:ahLst/>
            <a:cxnLst/>
            <a:rect l="l" t="t" r="r" b="b"/>
            <a:pathLst>
              <a:path w="313690" h="305434">
                <a:moveTo>
                  <a:pt x="121196" y="0"/>
                </a:moveTo>
                <a:lnTo>
                  <a:pt x="105778" y="32230"/>
                </a:lnTo>
                <a:lnTo>
                  <a:pt x="100969" y="63228"/>
                </a:lnTo>
                <a:lnTo>
                  <a:pt x="101759" y="86551"/>
                </a:lnTo>
                <a:lnTo>
                  <a:pt x="103136" y="95758"/>
                </a:lnTo>
                <a:lnTo>
                  <a:pt x="55496" y="101649"/>
                </a:lnTo>
                <a:lnTo>
                  <a:pt x="23545" y="118945"/>
                </a:lnTo>
                <a:lnTo>
                  <a:pt x="5606" y="137073"/>
                </a:lnTo>
                <a:lnTo>
                  <a:pt x="0" y="145465"/>
                </a:lnTo>
                <a:lnTo>
                  <a:pt x="13759" y="178839"/>
                </a:lnTo>
                <a:lnTo>
                  <a:pt x="28398" y="196424"/>
                </a:lnTo>
                <a:lnTo>
                  <a:pt x="52965" y="204037"/>
                </a:lnTo>
                <a:lnTo>
                  <a:pt x="96507" y="207492"/>
                </a:lnTo>
                <a:lnTo>
                  <a:pt x="86366" y="239004"/>
                </a:lnTo>
                <a:lnTo>
                  <a:pt x="83672" y="259661"/>
                </a:lnTo>
                <a:lnTo>
                  <a:pt x="89043" y="278597"/>
                </a:lnTo>
                <a:lnTo>
                  <a:pt x="103098" y="304952"/>
                </a:lnTo>
                <a:lnTo>
                  <a:pt x="141757" y="292431"/>
                </a:lnTo>
                <a:lnTo>
                  <a:pt x="161910" y="279553"/>
                </a:lnTo>
                <a:lnTo>
                  <a:pt x="170098" y="258487"/>
                </a:lnTo>
                <a:lnTo>
                  <a:pt x="172859" y="221399"/>
                </a:lnTo>
                <a:lnTo>
                  <a:pt x="257423" y="221399"/>
                </a:lnTo>
                <a:lnTo>
                  <a:pt x="257721" y="208149"/>
                </a:lnTo>
                <a:lnTo>
                  <a:pt x="243060" y="188762"/>
                </a:lnTo>
                <a:lnTo>
                  <a:pt x="209969" y="162725"/>
                </a:lnTo>
                <a:lnTo>
                  <a:pt x="244579" y="162725"/>
                </a:lnTo>
                <a:lnTo>
                  <a:pt x="209651" y="153860"/>
                </a:lnTo>
                <a:lnTo>
                  <a:pt x="243892" y="123945"/>
                </a:lnTo>
                <a:lnTo>
                  <a:pt x="257286" y="91800"/>
                </a:lnTo>
                <a:lnTo>
                  <a:pt x="257312" y="91351"/>
                </a:lnTo>
                <a:lnTo>
                  <a:pt x="180568" y="91351"/>
                </a:lnTo>
                <a:lnTo>
                  <a:pt x="173225" y="50277"/>
                </a:lnTo>
                <a:lnTo>
                  <a:pt x="152601" y="21853"/>
                </a:lnTo>
                <a:lnTo>
                  <a:pt x="131117" y="5340"/>
                </a:lnTo>
                <a:lnTo>
                  <a:pt x="121196" y="0"/>
                </a:lnTo>
                <a:close/>
              </a:path>
              <a:path w="313690" h="305434">
                <a:moveTo>
                  <a:pt x="257423" y="221399"/>
                </a:moveTo>
                <a:lnTo>
                  <a:pt x="172859" y="221399"/>
                </a:lnTo>
                <a:lnTo>
                  <a:pt x="193736" y="249527"/>
                </a:lnTo>
                <a:lnTo>
                  <a:pt x="208191" y="263499"/>
                </a:lnTo>
                <a:lnTo>
                  <a:pt x="222969" y="267451"/>
                </a:lnTo>
                <a:lnTo>
                  <a:pt x="244817" y="265518"/>
                </a:lnTo>
                <a:lnTo>
                  <a:pt x="257217" y="230522"/>
                </a:lnTo>
                <a:lnTo>
                  <a:pt x="257423" y="221399"/>
                </a:lnTo>
                <a:close/>
              </a:path>
              <a:path w="313690" h="305434">
                <a:moveTo>
                  <a:pt x="244579" y="162725"/>
                </a:moveTo>
                <a:lnTo>
                  <a:pt x="209969" y="162725"/>
                </a:lnTo>
                <a:lnTo>
                  <a:pt x="233839" y="168264"/>
                </a:lnTo>
                <a:lnTo>
                  <a:pt x="261199" y="170999"/>
                </a:lnTo>
                <a:lnTo>
                  <a:pt x="287766" y="167704"/>
                </a:lnTo>
                <a:lnTo>
                  <a:pt x="291821" y="165336"/>
                </a:lnTo>
                <a:lnTo>
                  <a:pt x="269520" y="165336"/>
                </a:lnTo>
                <a:lnTo>
                  <a:pt x="247204" y="163391"/>
                </a:lnTo>
                <a:lnTo>
                  <a:pt x="244579" y="162725"/>
                </a:lnTo>
                <a:close/>
              </a:path>
              <a:path w="313690" h="305434">
                <a:moveTo>
                  <a:pt x="306400" y="138455"/>
                </a:moveTo>
                <a:lnTo>
                  <a:pt x="303720" y="142036"/>
                </a:lnTo>
                <a:lnTo>
                  <a:pt x="285419" y="158587"/>
                </a:lnTo>
                <a:lnTo>
                  <a:pt x="269520" y="165336"/>
                </a:lnTo>
                <a:lnTo>
                  <a:pt x="291821" y="165336"/>
                </a:lnTo>
                <a:lnTo>
                  <a:pt x="309257" y="155155"/>
                </a:lnTo>
                <a:lnTo>
                  <a:pt x="313245" y="151803"/>
                </a:lnTo>
                <a:lnTo>
                  <a:pt x="306400" y="138455"/>
                </a:lnTo>
                <a:close/>
              </a:path>
              <a:path w="313690" h="305434">
                <a:moveTo>
                  <a:pt x="257276" y="55638"/>
                </a:moveTo>
                <a:lnTo>
                  <a:pt x="230090" y="57425"/>
                </a:lnTo>
                <a:lnTo>
                  <a:pt x="205411" y="70123"/>
                </a:lnTo>
                <a:lnTo>
                  <a:pt x="187487" y="84506"/>
                </a:lnTo>
                <a:lnTo>
                  <a:pt x="180568" y="91351"/>
                </a:lnTo>
                <a:lnTo>
                  <a:pt x="257312" y="91351"/>
                </a:lnTo>
                <a:lnTo>
                  <a:pt x="258768" y="66129"/>
                </a:lnTo>
                <a:lnTo>
                  <a:pt x="257276" y="55638"/>
                </a:lnTo>
                <a:close/>
              </a:path>
            </a:pathLst>
          </a:custGeom>
          <a:solidFill>
            <a:srgbClr val="D7765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1978972" y="2851120"/>
            <a:ext cx="1244600" cy="954405"/>
            <a:chOff x="11978972" y="2851120"/>
            <a:chExt cx="1244600" cy="954405"/>
          </a:xfrm>
        </p:grpSpPr>
        <p:sp>
          <p:nvSpPr>
            <p:cNvPr id="13" name="object 13"/>
            <p:cNvSpPr/>
            <p:nvPr/>
          </p:nvSpPr>
          <p:spPr>
            <a:xfrm>
              <a:off x="12020055" y="3109620"/>
              <a:ext cx="1015365" cy="656590"/>
            </a:xfrm>
            <a:custGeom>
              <a:avLst/>
              <a:gdLst/>
              <a:ahLst/>
              <a:cxnLst/>
              <a:rect l="l" t="t" r="r" b="b"/>
              <a:pathLst>
                <a:path w="1015365" h="656589">
                  <a:moveTo>
                    <a:pt x="1014789" y="0"/>
                  </a:moveTo>
                  <a:lnTo>
                    <a:pt x="848418" y="212135"/>
                  </a:lnTo>
                  <a:lnTo>
                    <a:pt x="713329" y="339058"/>
                  </a:lnTo>
                  <a:lnTo>
                    <a:pt x="537854" y="431357"/>
                  </a:lnTo>
                  <a:lnTo>
                    <a:pt x="250325" y="539623"/>
                  </a:lnTo>
                  <a:lnTo>
                    <a:pt x="158003" y="572158"/>
                  </a:lnTo>
                  <a:lnTo>
                    <a:pt x="104013" y="589883"/>
                  </a:lnTo>
                  <a:lnTo>
                    <a:pt x="27453" y="605663"/>
                  </a:lnTo>
                  <a:lnTo>
                    <a:pt x="9204" y="609677"/>
                  </a:lnTo>
                  <a:lnTo>
                    <a:pt x="761" y="614537"/>
                  </a:lnTo>
                  <a:lnTo>
                    <a:pt x="0" y="623411"/>
                  </a:lnTo>
                  <a:lnTo>
                    <a:pt x="4796" y="639470"/>
                  </a:lnTo>
                  <a:lnTo>
                    <a:pt x="10573" y="651415"/>
                  </a:lnTo>
                  <a:lnTo>
                    <a:pt x="16577" y="656545"/>
                  </a:lnTo>
                  <a:lnTo>
                    <a:pt x="26479" y="655893"/>
                  </a:lnTo>
                  <a:lnTo>
                    <a:pt x="43950" y="650494"/>
                  </a:lnTo>
                  <a:lnTo>
                    <a:pt x="122899" y="630788"/>
                  </a:lnTo>
                  <a:lnTo>
                    <a:pt x="175767" y="616053"/>
                  </a:lnTo>
                  <a:lnTo>
                    <a:pt x="226448" y="598939"/>
                  </a:lnTo>
                  <a:lnTo>
                    <a:pt x="298839" y="572096"/>
                  </a:lnTo>
                  <a:lnTo>
                    <a:pt x="567537" y="473132"/>
                  </a:lnTo>
                  <a:lnTo>
                    <a:pt x="731681" y="380550"/>
                  </a:lnTo>
                  <a:lnTo>
                    <a:pt x="858391" y="240717"/>
                  </a:lnTo>
                  <a:lnTo>
                    <a:pt x="1014789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7434" y="2892204"/>
              <a:ext cx="114177" cy="23733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511964" y="2944710"/>
              <a:ext cx="711200" cy="688975"/>
            </a:xfrm>
            <a:custGeom>
              <a:avLst/>
              <a:gdLst/>
              <a:ahLst/>
              <a:cxnLst/>
              <a:rect l="l" t="t" r="r" b="b"/>
              <a:pathLst>
                <a:path w="711200" h="688975">
                  <a:moveTo>
                    <a:pt x="156616" y="481152"/>
                  </a:moveTo>
                  <a:lnTo>
                    <a:pt x="153009" y="437476"/>
                  </a:lnTo>
                  <a:lnTo>
                    <a:pt x="142011" y="382714"/>
                  </a:lnTo>
                  <a:lnTo>
                    <a:pt x="122529" y="330085"/>
                  </a:lnTo>
                  <a:lnTo>
                    <a:pt x="91300" y="283502"/>
                  </a:lnTo>
                  <a:lnTo>
                    <a:pt x="53365" y="242493"/>
                  </a:lnTo>
                  <a:lnTo>
                    <a:pt x="20078" y="213969"/>
                  </a:lnTo>
                  <a:lnTo>
                    <a:pt x="2819" y="204800"/>
                  </a:lnTo>
                  <a:lnTo>
                    <a:pt x="0" y="224282"/>
                  </a:lnTo>
                  <a:lnTo>
                    <a:pt x="3670" y="268033"/>
                  </a:lnTo>
                  <a:lnTo>
                    <a:pt x="14770" y="322770"/>
                  </a:lnTo>
                  <a:lnTo>
                    <a:pt x="34226" y="375196"/>
                  </a:lnTo>
                  <a:lnTo>
                    <a:pt x="65570" y="422059"/>
                  </a:lnTo>
                  <a:lnTo>
                    <a:pt x="103466" y="463054"/>
                  </a:lnTo>
                  <a:lnTo>
                    <a:pt x="136690" y="491439"/>
                  </a:lnTo>
                  <a:lnTo>
                    <a:pt x="153962" y="500494"/>
                  </a:lnTo>
                  <a:lnTo>
                    <a:pt x="156616" y="481152"/>
                  </a:lnTo>
                  <a:close/>
                </a:path>
                <a:path w="711200" h="688975">
                  <a:moveTo>
                    <a:pt x="250939" y="376453"/>
                  </a:moveTo>
                  <a:lnTo>
                    <a:pt x="246367" y="323570"/>
                  </a:lnTo>
                  <a:lnTo>
                    <a:pt x="233184" y="272097"/>
                  </a:lnTo>
                  <a:lnTo>
                    <a:pt x="207733" y="225488"/>
                  </a:lnTo>
                  <a:lnTo>
                    <a:pt x="175006" y="183705"/>
                  </a:lnTo>
                  <a:lnTo>
                    <a:pt x="145440" y="154114"/>
                  </a:lnTo>
                  <a:lnTo>
                    <a:pt x="129476" y="144106"/>
                  </a:lnTo>
                  <a:lnTo>
                    <a:pt x="124472" y="162420"/>
                  </a:lnTo>
                  <a:lnTo>
                    <a:pt x="123075" y="204279"/>
                  </a:lnTo>
                  <a:lnTo>
                    <a:pt x="127749" y="257136"/>
                  </a:lnTo>
                  <a:lnTo>
                    <a:pt x="140931" y="308444"/>
                  </a:lnTo>
                  <a:lnTo>
                    <a:pt x="166471" y="355320"/>
                  </a:lnTo>
                  <a:lnTo>
                    <a:pt x="199148" y="397090"/>
                  </a:lnTo>
                  <a:lnTo>
                    <a:pt x="228650" y="426529"/>
                  </a:lnTo>
                  <a:lnTo>
                    <a:pt x="244640" y="436422"/>
                  </a:lnTo>
                  <a:lnTo>
                    <a:pt x="249491" y="418236"/>
                  </a:lnTo>
                  <a:lnTo>
                    <a:pt x="250939" y="376453"/>
                  </a:lnTo>
                  <a:close/>
                </a:path>
                <a:path w="711200" h="688975">
                  <a:moveTo>
                    <a:pt x="352704" y="333527"/>
                  </a:moveTo>
                  <a:lnTo>
                    <a:pt x="352640" y="291719"/>
                  </a:lnTo>
                  <a:lnTo>
                    <a:pt x="346163" y="239026"/>
                  </a:lnTo>
                  <a:lnTo>
                    <a:pt x="331127" y="188048"/>
                  </a:lnTo>
                  <a:lnTo>
                    <a:pt x="303999" y="142392"/>
                  </a:lnTo>
                  <a:lnTo>
                    <a:pt x="269773" y="101815"/>
                  </a:lnTo>
                  <a:lnTo>
                    <a:pt x="239166" y="73304"/>
                  </a:lnTo>
                  <a:lnTo>
                    <a:pt x="222859" y="63906"/>
                  </a:lnTo>
                  <a:lnTo>
                    <a:pt x="218300" y="82511"/>
                  </a:lnTo>
                  <a:lnTo>
                    <a:pt x="218452" y="124371"/>
                  </a:lnTo>
                  <a:lnTo>
                    <a:pt x="225145" y="176961"/>
                  </a:lnTo>
                  <a:lnTo>
                    <a:pt x="240233" y="227723"/>
                  </a:lnTo>
                  <a:lnTo>
                    <a:pt x="267462" y="273634"/>
                  </a:lnTo>
                  <a:lnTo>
                    <a:pt x="301625" y="314198"/>
                  </a:lnTo>
                  <a:lnTo>
                    <a:pt x="332168" y="342557"/>
                  </a:lnTo>
                  <a:lnTo>
                    <a:pt x="348513" y="351878"/>
                  </a:lnTo>
                  <a:lnTo>
                    <a:pt x="352704" y="333527"/>
                  </a:lnTo>
                  <a:close/>
                </a:path>
                <a:path w="711200" h="688975">
                  <a:moveTo>
                    <a:pt x="451243" y="168351"/>
                  </a:moveTo>
                  <a:lnTo>
                    <a:pt x="446278" y="122567"/>
                  </a:lnTo>
                  <a:lnTo>
                    <a:pt x="430136" y="79438"/>
                  </a:lnTo>
                  <a:lnTo>
                    <a:pt x="407187" y="39560"/>
                  </a:lnTo>
                  <a:lnTo>
                    <a:pt x="372973" y="0"/>
                  </a:lnTo>
                  <a:lnTo>
                    <a:pt x="366420" y="15087"/>
                  </a:lnTo>
                  <a:lnTo>
                    <a:pt x="360083" y="50825"/>
                  </a:lnTo>
                  <a:lnTo>
                    <a:pt x="357606" y="96761"/>
                  </a:lnTo>
                  <a:lnTo>
                    <a:pt x="362623" y="142417"/>
                  </a:lnTo>
                  <a:lnTo>
                    <a:pt x="378777" y="185762"/>
                  </a:lnTo>
                  <a:lnTo>
                    <a:pt x="401701" y="225628"/>
                  </a:lnTo>
                  <a:lnTo>
                    <a:pt x="423405" y="254520"/>
                  </a:lnTo>
                  <a:lnTo>
                    <a:pt x="435914" y="264972"/>
                  </a:lnTo>
                  <a:lnTo>
                    <a:pt x="442302" y="249948"/>
                  </a:lnTo>
                  <a:lnTo>
                    <a:pt x="448665" y="214287"/>
                  </a:lnTo>
                  <a:lnTo>
                    <a:pt x="451243" y="168351"/>
                  </a:lnTo>
                  <a:close/>
                </a:path>
                <a:path w="711200" h="688975">
                  <a:moveTo>
                    <a:pt x="468782" y="686041"/>
                  </a:moveTo>
                  <a:lnTo>
                    <a:pt x="431698" y="634885"/>
                  </a:lnTo>
                  <a:lnTo>
                    <a:pt x="391134" y="596595"/>
                  </a:lnTo>
                  <a:lnTo>
                    <a:pt x="345046" y="564997"/>
                  </a:lnTo>
                  <a:lnTo>
                    <a:pt x="292468" y="544779"/>
                  </a:lnTo>
                  <a:lnTo>
                    <a:pt x="237934" y="533171"/>
                  </a:lnTo>
                  <a:lnTo>
                    <a:pt x="194475" y="529145"/>
                  </a:lnTo>
                  <a:lnTo>
                    <a:pt x="175145" y="531710"/>
                  </a:lnTo>
                  <a:lnTo>
                    <a:pt x="212191" y="582637"/>
                  </a:lnTo>
                  <a:lnTo>
                    <a:pt x="252704" y="621030"/>
                  </a:lnTo>
                  <a:lnTo>
                    <a:pt x="298907" y="652780"/>
                  </a:lnTo>
                  <a:lnTo>
                    <a:pt x="351231" y="672807"/>
                  </a:lnTo>
                  <a:lnTo>
                    <a:pt x="405828" y="684390"/>
                  </a:lnTo>
                  <a:lnTo>
                    <a:pt x="449427" y="688492"/>
                  </a:lnTo>
                  <a:lnTo>
                    <a:pt x="468782" y="686041"/>
                  </a:lnTo>
                  <a:close/>
                </a:path>
                <a:path w="711200" h="688975">
                  <a:moveTo>
                    <a:pt x="568934" y="528726"/>
                  </a:moveTo>
                  <a:lnTo>
                    <a:pt x="522211" y="490270"/>
                  </a:lnTo>
                  <a:lnTo>
                    <a:pt x="475500" y="465112"/>
                  </a:lnTo>
                  <a:lnTo>
                    <a:pt x="425386" y="447903"/>
                  </a:lnTo>
                  <a:lnTo>
                    <a:pt x="372186" y="443471"/>
                  </a:lnTo>
                  <a:lnTo>
                    <a:pt x="319328" y="447802"/>
                  </a:lnTo>
                  <a:lnTo>
                    <a:pt x="278523" y="456234"/>
                  </a:lnTo>
                  <a:lnTo>
                    <a:pt x="261454" y="464146"/>
                  </a:lnTo>
                  <a:lnTo>
                    <a:pt x="273989" y="478218"/>
                  </a:lnTo>
                  <a:lnTo>
                    <a:pt x="308089" y="502399"/>
                  </a:lnTo>
                  <a:lnTo>
                    <a:pt x="354774" y="527659"/>
                  </a:lnTo>
                  <a:lnTo>
                    <a:pt x="405003" y="544931"/>
                  </a:lnTo>
                  <a:lnTo>
                    <a:pt x="457936" y="549313"/>
                  </a:lnTo>
                  <a:lnTo>
                    <a:pt x="510832" y="544969"/>
                  </a:lnTo>
                  <a:lnTo>
                    <a:pt x="551802" y="536549"/>
                  </a:lnTo>
                  <a:lnTo>
                    <a:pt x="568934" y="528726"/>
                  </a:lnTo>
                  <a:close/>
                </a:path>
                <a:path w="711200" h="688975">
                  <a:moveTo>
                    <a:pt x="673836" y="391477"/>
                  </a:moveTo>
                  <a:lnTo>
                    <a:pt x="659384" y="379133"/>
                  </a:lnTo>
                  <a:lnTo>
                    <a:pt x="622096" y="360057"/>
                  </a:lnTo>
                  <a:lnTo>
                    <a:pt x="572287" y="341795"/>
                  </a:lnTo>
                  <a:lnTo>
                    <a:pt x="520255" y="331889"/>
                  </a:lnTo>
                  <a:lnTo>
                    <a:pt x="466953" y="335051"/>
                  </a:lnTo>
                  <a:lnTo>
                    <a:pt x="415239" y="346837"/>
                  </a:lnTo>
                  <a:lnTo>
                    <a:pt x="376047" y="361010"/>
                  </a:lnTo>
                  <a:lnTo>
                    <a:pt x="360286" y="371284"/>
                  </a:lnTo>
                  <a:lnTo>
                    <a:pt x="374675" y="383400"/>
                  </a:lnTo>
                  <a:lnTo>
                    <a:pt x="411873" y="402488"/>
                  </a:lnTo>
                  <a:lnTo>
                    <a:pt x="461670" y="420865"/>
                  </a:lnTo>
                  <a:lnTo>
                    <a:pt x="513867" y="430834"/>
                  </a:lnTo>
                  <a:lnTo>
                    <a:pt x="566877" y="427634"/>
                  </a:lnTo>
                  <a:lnTo>
                    <a:pt x="618617" y="415798"/>
                  </a:lnTo>
                  <a:lnTo>
                    <a:pt x="657974" y="401650"/>
                  </a:lnTo>
                  <a:lnTo>
                    <a:pt x="673836" y="391477"/>
                  </a:lnTo>
                  <a:close/>
                </a:path>
                <a:path w="711200" h="688975">
                  <a:moveTo>
                    <a:pt x="710984" y="209740"/>
                  </a:moveTo>
                  <a:lnTo>
                    <a:pt x="695617" y="203288"/>
                  </a:lnTo>
                  <a:lnTo>
                    <a:pt x="659904" y="196938"/>
                  </a:lnTo>
                  <a:lnTo>
                    <a:pt x="614108" y="194411"/>
                  </a:lnTo>
                  <a:lnTo>
                    <a:pt x="568540" y="199390"/>
                  </a:lnTo>
                  <a:lnTo>
                    <a:pt x="525170" y="215557"/>
                  </a:lnTo>
                  <a:lnTo>
                    <a:pt x="485305" y="238467"/>
                  </a:lnTo>
                  <a:lnTo>
                    <a:pt x="456425" y="260172"/>
                  </a:lnTo>
                  <a:lnTo>
                    <a:pt x="445985" y="272681"/>
                  </a:lnTo>
                  <a:lnTo>
                    <a:pt x="460997" y="279082"/>
                  </a:lnTo>
                  <a:lnTo>
                    <a:pt x="496671" y="285457"/>
                  </a:lnTo>
                  <a:lnTo>
                    <a:pt x="542607" y="288023"/>
                  </a:lnTo>
                  <a:lnTo>
                    <a:pt x="588391" y="283032"/>
                  </a:lnTo>
                  <a:lnTo>
                    <a:pt x="631710" y="267220"/>
                  </a:lnTo>
                  <a:lnTo>
                    <a:pt x="671906" y="244805"/>
                  </a:lnTo>
                  <a:lnTo>
                    <a:pt x="701001" y="223164"/>
                  </a:lnTo>
                  <a:lnTo>
                    <a:pt x="710984" y="20974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3465" y="3534129"/>
              <a:ext cx="242722" cy="19951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264288" y="3241636"/>
              <a:ext cx="430530" cy="563880"/>
            </a:xfrm>
            <a:custGeom>
              <a:avLst/>
              <a:gdLst/>
              <a:ahLst/>
              <a:cxnLst/>
              <a:rect l="l" t="t" r="r" b="b"/>
              <a:pathLst>
                <a:path w="430529" h="563879">
                  <a:moveTo>
                    <a:pt x="180225" y="334137"/>
                  </a:moveTo>
                  <a:lnTo>
                    <a:pt x="159956" y="298335"/>
                  </a:lnTo>
                  <a:lnTo>
                    <a:pt x="108648" y="248932"/>
                  </a:lnTo>
                  <a:lnTo>
                    <a:pt x="41109" y="226377"/>
                  </a:lnTo>
                  <a:lnTo>
                    <a:pt x="12877" y="223354"/>
                  </a:lnTo>
                  <a:lnTo>
                    <a:pt x="0" y="225005"/>
                  </a:lnTo>
                  <a:lnTo>
                    <a:pt x="20281" y="260934"/>
                  </a:lnTo>
                  <a:lnTo>
                    <a:pt x="71577" y="310197"/>
                  </a:lnTo>
                  <a:lnTo>
                    <a:pt x="139230" y="332867"/>
                  </a:lnTo>
                  <a:lnTo>
                    <a:pt x="167373" y="335851"/>
                  </a:lnTo>
                  <a:lnTo>
                    <a:pt x="180225" y="334137"/>
                  </a:lnTo>
                  <a:close/>
                </a:path>
                <a:path w="430529" h="563879">
                  <a:moveTo>
                    <a:pt x="249440" y="297815"/>
                  </a:moveTo>
                  <a:lnTo>
                    <a:pt x="229501" y="252730"/>
                  </a:lnTo>
                  <a:lnTo>
                    <a:pt x="205054" y="215950"/>
                  </a:lnTo>
                  <a:lnTo>
                    <a:pt x="175336" y="182714"/>
                  </a:lnTo>
                  <a:lnTo>
                    <a:pt x="139255" y="156552"/>
                  </a:lnTo>
                  <a:lnTo>
                    <a:pt x="100177" y="136004"/>
                  </a:lnTo>
                  <a:lnTo>
                    <a:pt x="53289" y="120777"/>
                  </a:lnTo>
                  <a:lnTo>
                    <a:pt x="55486" y="138645"/>
                  </a:lnTo>
                  <a:lnTo>
                    <a:pt x="98767" y="205295"/>
                  </a:lnTo>
                  <a:lnTo>
                    <a:pt x="127381" y="235877"/>
                  </a:lnTo>
                  <a:lnTo>
                    <a:pt x="163639" y="262178"/>
                  </a:lnTo>
                  <a:lnTo>
                    <a:pt x="202679" y="282740"/>
                  </a:lnTo>
                  <a:lnTo>
                    <a:pt x="249440" y="297815"/>
                  </a:lnTo>
                  <a:close/>
                </a:path>
                <a:path w="430529" h="563879">
                  <a:moveTo>
                    <a:pt x="291541" y="522986"/>
                  </a:moveTo>
                  <a:lnTo>
                    <a:pt x="282067" y="452513"/>
                  </a:lnTo>
                  <a:lnTo>
                    <a:pt x="243217" y="392633"/>
                  </a:lnTo>
                  <a:lnTo>
                    <a:pt x="211912" y="366128"/>
                  </a:lnTo>
                  <a:lnTo>
                    <a:pt x="207860" y="378447"/>
                  </a:lnTo>
                  <a:lnTo>
                    <a:pt x="205511" y="406755"/>
                  </a:lnTo>
                  <a:lnTo>
                    <a:pt x="207111" y="442544"/>
                  </a:lnTo>
                  <a:lnTo>
                    <a:pt x="231635" y="508850"/>
                  </a:lnTo>
                  <a:lnTo>
                    <a:pt x="273939" y="557009"/>
                  </a:lnTo>
                  <a:lnTo>
                    <a:pt x="285051" y="563740"/>
                  </a:lnTo>
                  <a:lnTo>
                    <a:pt x="289217" y="551319"/>
                  </a:lnTo>
                  <a:lnTo>
                    <a:pt x="291541" y="522986"/>
                  </a:lnTo>
                  <a:close/>
                </a:path>
                <a:path w="430529" h="563879">
                  <a:moveTo>
                    <a:pt x="320929" y="240855"/>
                  </a:moveTo>
                  <a:lnTo>
                    <a:pt x="313105" y="199783"/>
                  </a:lnTo>
                  <a:lnTo>
                    <a:pt x="296964" y="149225"/>
                  </a:lnTo>
                  <a:lnTo>
                    <a:pt x="272732" y="101917"/>
                  </a:lnTo>
                  <a:lnTo>
                    <a:pt x="237591" y="62052"/>
                  </a:lnTo>
                  <a:lnTo>
                    <a:pt x="196392" y="28460"/>
                  </a:lnTo>
                  <a:lnTo>
                    <a:pt x="161010" y="6134"/>
                  </a:lnTo>
                  <a:lnTo>
                    <a:pt x="143319" y="0"/>
                  </a:lnTo>
                  <a:lnTo>
                    <a:pt x="141909" y="19583"/>
                  </a:lnTo>
                  <a:lnTo>
                    <a:pt x="149860" y="60642"/>
                  </a:lnTo>
                  <a:lnTo>
                    <a:pt x="166408" y="110832"/>
                  </a:lnTo>
                  <a:lnTo>
                    <a:pt x="190779" y="157746"/>
                  </a:lnTo>
                  <a:lnTo>
                    <a:pt x="226047" y="197815"/>
                  </a:lnTo>
                  <a:lnTo>
                    <a:pt x="267144" y="231330"/>
                  </a:lnTo>
                  <a:lnTo>
                    <a:pt x="302425" y="253542"/>
                  </a:lnTo>
                  <a:lnTo>
                    <a:pt x="320217" y="259651"/>
                  </a:lnTo>
                  <a:lnTo>
                    <a:pt x="320929" y="240855"/>
                  </a:lnTo>
                  <a:close/>
                </a:path>
                <a:path w="430529" h="563879">
                  <a:moveTo>
                    <a:pt x="430390" y="546290"/>
                  </a:moveTo>
                  <a:lnTo>
                    <a:pt x="419608" y="498055"/>
                  </a:lnTo>
                  <a:lnTo>
                    <a:pt x="402691" y="457276"/>
                  </a:lnTo>
                  <a:lnTo>
                    <a:pt x="380022" y="419036"/>
                  </a:lnTo>
                  <a:lnTo>
                    <a:pt x="349567" y="386181"/>
                  </a:lnTo>
                  <a:lnTo>
                    <a:pt x="315264" y="358432"/>
                  </a:lnTo>
                  <a:lnTo>
                    <a:pt x="272338" y="334568"/>
                  </a:lnTo>
                  <a:lnTo>
                    <a:pt x="273481" y="349618"/>
                  </a:lnTo>
                  <a:lnTo>
                    <a:pt x="299961" y="423468"/>
                  </a:lnTo>
                  <a:lnTo>
                    <a:pt x="322656" y="461848"/>
                  </a:lnTo>
                  <a:lnTo>
                    <a:pt x="352983" y="494512"/>
                  </a:lnTo>
                  <a:lnTo>
                    <a:pt x="387337" y="522262"/>
                  </a:lnTo>
                  <a:lnTo>
                    <a:pt x="430390" y="54629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78972" y="3068538"/>
              <a:ext cx="1015365" cy="656590"/>
            </a:xfrm>
            <a:custGeom>
              <a:avLst/>
              <a:gdLst/>
              <a:ahLst/>
              <a:cxnLst/>
              <a:rect l="l" t="t" r="r" b="b"/>
              <a:pathLst>
                <a:path w="1015365" h="656589">
                  <a:moveTo>
                    <a:pt x="1014789" y="0"/>
                  </a:moveTo>
                  <a:lnTo>
                    <a:pt x="848411" y="212135"/>
                  </a:lnTo>
                  <a:lnTo>
                    <a:pt x="713320" y="339058"/>
                  </a:lnTo>
                  <a:lnTo>
                    <a:pt x="537847" y="431357"/>
                  </a:lnTo>
                  <a:lnTo>
                    <a:pt x="250325" y="539623"/>
                  </a:lnTo>
                  <a:lnTo>
                    <a:pt x="158003" y="572158"/>
                  </a:lnTo>
                  <a:lnTo>
                    <a:pt x="104013" y="589883"/>
                  </a:lnTo>
                  <a:lnTo>
                    <a:pt x="27453" y="605663"/>
                  </a:lnTo>
                  <a:lnTo>
                    <a:pt x="9204" y="609677"/>
                  </a:lnTo>
                  <a:lnTo>
                    <a:pt x="761" y="614537"/>
                  </a:lnTo>
                  <a:lnTo>
                    <a:pt x="0" y="623411"/>
                  </a:lnTo>
                  <a:lnTo>
                    <a:pt x="4796" y="639470"/>
                  </a:lnTo>
                  <a:lnTo>
                    <a:pt x="10573" y="651415"/>
                  </a:lnTo>
                  <a:lnTo>
                    <a:pt x="16577" y="656545"/>
                  </a:lnTo>
                  <a:lnTo>
                    <a:pt x="26479" y="655893"/>
                  </a:lnTo>
                  <a:lnTo>
                    <a:pt x="43950" y="650494"/>
                  </a:lnTo>
                  <a:lnTo>
                    <a:pt x="122899" y="630788"/>
                  </a:lnTo>
                  <a:lnTo>
                    <a:pt x="175767" y="616053"/>
                  </a:lnTo>
                  <a:lnTo>
                    <a:pt x="226448" y="598939"/>
                  </a:lnTo>
                  <a:lnTo>
                    <a:pt x="298839" y="572096"/>
                  </a:lnTo>
                  <a:lnTo>
                    <a:pt x="567537" y="473132"/>
                  </a:lnTo>
                  <a:lnTo>
                    <a:pt x="731681" y="380550"/>
                  </a:lnTo>
                  <a:lnTo>
                    <a:pt x="858391" y="240717"/>
                  </a:lnTo>
                  <a:lnTo>
                    <a:pt x="1014789" y="0"/>
                  </a:lnTo>
                  <a:close/>
                </a:path>
              </a:pathLst>
            </a:custGeom>
            <a:solidFill>
              <a:srgbClr val="CC4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6345" y="2851120"/>
              <a:ext cx="114182" cy="23733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470879" y="2903626"/>
              <a:ext cx="711200" cy="688975"/>
            </a:xfrm>
            <a:custGeom>
              <a:avLst/>
              <a:gdLst/>
              <a:ahLst/>
              <a:cxnLst/>
              <a:rect l="l" t="t" r="r" b="b"/>
              <a:pathLst>
                <a:path w="711200" h="688975">
                  <a:moveTo>
                    <a:pt x="156616" y="481152"/>
                  </a:moveTo>
                  <a:lnTo>
                    <a:pt x="153009" y="437476"/>
                  </a:lnTo>
                  <a:lnTo>
                    <a:pt x="142011" y="382714"/>
                  </a:lnTo>
                  <a:lnTo>
                    <a:pt x="122529" y="330085"/>
                  </a:lnTo>
                  <a:lnTo>
                    <a:pt x="91300" y="283502"/>
                  </a:lnTo>
                  <a:lnTo>
                    <a:pt x="53365" y="242493"/>
                  </a:lnTo>
                  <a:lnTo>
                    <a:pt x="20078" y="213969"/>
                  </a:lnTo>
                  <a:lnTo>
                    <a:pt x="2819" y="204800"/>
                  </a:lnTo>
                  <a:lnTo>
                    <a:pt x="0" y="224294"/>
                  </a:lnTo>
                  <a:lnTo>
                    <a:pt x="3670" y="268033"/>
                  </a:lnTo>
                  <a:lnTo>
                    <a:pt x="14770" y="322770"/>
                  </a:lnTo>
                  <a:lnTo>
                    <a:pt x="34226" y="375196"/>
                  </a:lnTo>
                  <a:lnTo>
                    <a:pt x="65570" y="422071"/>
                  </a:lnTo>
                  <a:lnTo>
                    <a:pt x="103466" y="463054"/>
                  </a:lnTo>
                  <a:lnTo>
                    <a:pt x="136690" y="491439"/>
                  </a:lnTo>
                  <a:lnTo>
                    <a:pt x="153962" y="500494"/>
                  </a:lnTo>
                  <a:lnTo>
                    <a:pt x="156616" y="481152"/>
                  </a:lnTo>
                  <a:close/>
                </a:path>
                <a:path w="711200" h="688975">
                  <a:moveTo>
                    <a:pt x="250939" y="376453"/>
                  </a:moveTo>
                  <a:lnTo>
                    <a:pt x="246367" y="323570"/>
                  </a:lnTo>
                  <a:lnTo>
                    <a:pt x="233184" y="272097"/>
                  </a:lnTo>
                  <a:lnTo>
                    <a:pt x="207733" y="225488"/>
                  </a:lnTo>
                  <a:lnTo>
                    <a:pt x="175006" y="183705"/>
                  </a:lnTo>
                  <a:lnTo>
                    <a:pt x="145440" y="154114"/>
                  </a:lnTo>
                  <a:lnTo>
                    <a:pt x="129476" y="144106"/>
                  </a:lnTo>
                  <a:lnTo>
                    <a:pt x="124472" y="162420"/>
                  </a:lnTo>
                  <a:lnTo>
                    <a:pt x="123075" y="204279"/>
                  </a:lnTo>
                  <a:lnTo>
                    <a:pt x="127749" y="257136"/>
                  </a:lnTo>
                  <a:lnTo>
                    <a:pt x="140931" y="308444"/>
                  </a:lnTo>
                  <a:lnTo>
                    <a:pt x="166471" y="355320"/>
                  </a:lnTo>
                  <a:lnTo>
                    <a:pt x="199148" y="397090"/>
                  </a:lnTo>
                  <a:lnTo>
                    <a:pt x="228650" y="426542"/>
                  </a:lnTo>
                  <a:lnTo>
                    <a:pt x="244640" y="436422"/>
                  </a:lnTo>
                  <a:lnTo>
                    <a:pt x="249491" y="418236"/>
                  </a:lnTo>
                  <a:lnTo>
                    <a:pt x="250939" y="376453"/>
                  </a:lnTo>
                  <a:close/>
                </a:path>
                <a:path w="711200" h="688975">
                  <a:moveTo>
                    <a:pt x="352704" y="333527"/>
                  </a:moveTo>
                  <a:lnTo>
                    <a:pt x="352640" y="291719"/>
                  </a:lnTo>
                  <a:lnTo>
                    <a:pt x="346163" y="239026"/>
                  </a:lnTo>
                  <a:lnTo>
                    <a:pt x="331127" y="188048"/>
                  </a:lnTo>
                  <a:lnTo>
                    <a:pt x="303999" y="142392"/>
                  </a:lnTo>
                  <a:lnTo>
                    <a:pt x="269773" y="101815"/>
                  </a:lnTo>
                  <a:lnTo>
                    <a:pt x="239166" y="73304"/>
                  </a:lnTo>
                  <a:lnTo>
                    <a:pt x="222859" y="63906"/>
                  </a:lnTo>
                  <a:lnTo>
                    <a:pt x="218300" y="82511"/>
                  </a:lnTo>
                  <a:lnTo>
                    <a:pt x="218452" y="124371"/>
                  </a:lnTo>
                  <a:lnTo>
                    <a:pt x="225145" y="176961"/>
                  </a:lnTo>
                  <a:lnTo>
                    <a:pt x="240233" y="227723"/>
                  </a:lnTo>
                  <a:lnTo>
                    <a:pt x="267462" y="273634"/>
                  </a:lnTo>
                  <a:lnTo>
                    <a:pt x="301625" y="314198"/>
                  </a:lnTo>
                  <a:lnTo>
                    <a:pt x="332168" y="342557"/>
                  </a:lnTo>
                  <a:lnTo>
                    <a:pt x="348513" y="351878"/>
                  </a:lnTo>
                  <a:lnTo>
                    <a:pt x="352704" y="333527"/>
                  </a:lnTo>
                  <a:close/>
                </a:path>
                <a:path w="711200" h="688975">
                  <a:moveTo>
                    <a:pt x="451243" y="168351"/>
                  </a:moveTo>
                  <a:lnTo>
                    <a:pt x="446278" y="122567"/>
                  </a:lnTo>
                  <a:lnTo>
                    <a:pt x="430136" y="79438"/>
                  </a:lnTo>
                  <a:lnTo>
                    <a:pt x="407187" y="39560"/>
                  </a:lnTo>
                  <a:lnTo>
                    <a:pt x="372973" y="0"/>
                  </a:lnTo>
                  <a:lnTo>
                    <a:pt x="366420" y="15087"/>
                  </a:lnTo>
                  <a:lnTo>
                    <a:pt x="360083" y="50825"/>
                  </a:lnTo>
                  <a:lnTo>
                    <a:pt x="357606" y="96761"/>
                  </a:lnTo>
                  <a:lnTo>
                    <a:pt x="362623" y="142417"/>
                  </a:lnTo>
                  <a:lnTo>
                    <a:pt x="378790" y="185775"/>
                  </a:lnTo>
                  <a:lnTo>
                    <a:pt x="401701" y="225628"/>
                  </a:lnTo>
                  <a:lnTo>
                    <a:pt x="423405" y="254520"/>
                  </a:lnTo>
                  <a:lnTo>
                    <a:pt x="435914" y="264972"/>
                  </a:lnTo>
                  <a:lnTo>
                    <a:pt x="442302" y="249948"/>
                  </a:lnTo>
                  <a:lnTo>
                    <a:pt x="448665" y="214287"/>
                  </a:lnTo>
                  <a:lnTo>
                    <a:pt x="451243" y="168351"/>
                  </a:lnTo>
                  <a:close/>
                </a:path>
                <a:path w="711200" h="688975">
                  <a:moveTo>
                    <a:pt x="468782" y="686041"/>
                  </a:moveTo>
                  <a:lnTo>
                    <a:pt x="431698" y="634885"/>
                  </a:lnTo>
                  <a:lnTo>
                    <a:pt x="391134" y="596595"/>
                  </a:lnTo>
                  <a:lnTo>
                    <a:pt x="345046" y="564997"/>
                  </a:lnTo>
                  <a:lnTo>
                    <a:pt x="292468" y="544779"/>
                  </a:lnTo>
                  <a:lnTo>
                    <a:pt x="237934" y="533171"/>
                  </a:lnTo>
                  <a:lnTo>
                    <a:pt x="194475" y="529145"/>
                  </a:lnTo>
                  <a:lnTo>
                    <a:pt x="175145" y="531710"/>
                  </a:lnTo>
                  <a:lnTo>
                    <a:pt x="212191" y="582650"/>
                  </a:lnTo>
                  <a:lnTo>
                    <a:pt x="252704" y="621030"/>
                  </a:lnTo>
                  <a:lnTo>
                    <a:pt x="298907" y="652780"/>
                  </a:lnTo>
                  <a:lnTo>
                    <a:pt x="351231" y="672807"/>
                  </a:lnTo>
                  <a:lnTo>
                    <a:pt x="405828" y="684390"/>
                  </a:lnTo>
                  <a:lnTo>
                    <a:pt x="449427" y="688492"/>
                  </a:lnTo>
                  <a:lnTo>
                    <a:pt x="468782" y="686041"/>
                  </a:lnTo>
                  <a:close/>
                </a:path>
                <a:path w="711200" h="688975">
                  <a:moveTo>
                    <a:pt x="568934" y="528726"/>
                  </a:moveTo>
                  <a:lnTo>
                    <a:pt x="522211" y="490270"/>
                  </a:lnTo>
                  <a:lnTo>
                    <a:pt x="475500" y="465112"/>
                  </a:lnTo>
                  <a:lnTo>
                    <a:pt x="425386" y="447903"/>
                  </a:lnTo>
                  <a:lnTo>
                    <a:pt x="372186" y="443471"/>
                  </a:lnTo>
                  <a:lnTo>
                    <a:pt x="319328" y="447802"/>
                  </a:lnTo>
                  <a:lnTo>
                    <a:pt x="278523" y="456247"/>
                  </a:lnTo>
                  <a:lnTo>
                    <a:pt x="261454" y="464146"/>
                  </a:lnTo>
                  <a:lnTo>
                    <a:pt x="273989" y="478218"/>
                  </a:lnTo>
                  <a:lnTo>
                    <a:pt x="308089" y="502399"/>
                  </a:lnTo>
                  <a:lnTo>
                    <a:pt x="354774" y="527659"/>
                  </a:lnTo>
                  <a:lnTo>
                    <a:pt x="405003" y="544931"/>
                  </a:lnTo>
                  <a:lnTo>
                    <a:pt x="457936" y="549313"/>
                  </a:lnTo>
                  <a:lnTo>
                    <a:pt x="510832" y="544969"/>
                  </a:lnTo>
                  <a:lnTo>
                    <a:pt x="551802" y="536549"/>
                  </a:lnTo>
                  <a:lnTo>
                    <a:pt x="568934" y="528726"/>
                  </a:lnTo>
                  <a:close/>
                </a:path>
                <a:path w="711200" h="688975">
                  <a:moveTo>
                    <a:pt x="673836" y="391477"/>
                  </a:moveTo>
                  <a:lnTo>
                    <a:pt x="659384" y="379133"/>
                  </a:lnTo>
                  <a:lnTo>
                    <a:pt x="622096" y="360057"/>
                  </a:lnTo>
                  <a:lnTo>
                    <a:pt x="572287" y="341795"/>
                  </a:lnTo>
                  <a:lnTo>
                    <a:pt x="520255" y="331889"/>
                  </a:lnTo>
                  <a:lnTo>
                    <a:pt x="466966" y="335051"/>
                  </a:lnTo>
                  <a:lnTo>
                    <a:pt x="415251" y="346849"/>
                  </a:lnTo>
                  <a:lnTo>
                    <a:pt x="376047" y="361010"/>
                  </a:lnTo>
                  <a:lnTo>
                    <a:pt x="360286" y="371284"/>
                  </a:lnTo>
                  <a:lnTo>
                    <a:pt x="374675" y="383413"/>
                  </a:lnTo>
                  <a:lnTo>
                    <a:pt x="411873" y="402488"/>
                  </a:lnTo>
                  <a:lnTo>
                    <a:pt x="461670" y="420865"/>
                  </a:lnTo>
                  <a:lnTo>
                    <a:pt x="513867" y="430834"/>
                  </a:lnTo>
                  <a:lnTo>
                    <a:pt x="566877" y="427634"/>
                  </a:lnTo>
                  <a:lnTo>
                    <a:pt x="618617" y="415798"/>
                  </a:lnTo>
                  <a:lnTo>
                    <a:pt x="657974" y="401650"/>
                  </a:lnTo>
                  <a:lnTo>
                    <a:pt x="673836" y="391477"/>
                  </a:lnTo>
                  <a:close/>
                </a:path>
                <a:path w="711200" h="688975">
                  <a:moveTo>
                    <a:pt x="710984" y="209740"/>
                  </a:moveTo>
                  <a:lnTo>
                    <a:pt x="695629" y="203288"/>
                  </a:lnTo>
                  <a:lnTo>
                    <a:pt x="659904" y="196951"/>
                  </a:lnTo>
                  <a:lnTo>
                    <a:pt x="614121" y="194424"/>
                  </a:lnTo>
                  <a:lnTo>
                    <a:pt x="568540" y="199390"/>
                  </a:lnTo>
                  <a:lnTo>
                    <a:pt x="525170" y="215557"/>
                  </a:lnTo>
                  <a:lnTo>
                    <a:pt x="485305" y="238480"/>
                  </a:lnTo>
                  <a:lnTo>
                    <a:pt x="456425" y="260172"/>
                  </a:lnTo>
                  <a:lnTo>
                    <a:pt x="445973" y="272681"/>
                  </a:lnTo>
                  <a:lnTo>
                    <a:pt x="460997" y="279082"/>
                  </a:lnTo>
                  <a:lnTo>
                    <a:pt x="496671" y="285457"/>
                  </a:lnTo>
                  <a:lnTo>
                    <a:pt x="542607" y="288023"/>
                  </a:lnTo>
                  <a:lnTo>
                    <a:pt x="588391" y="283032"/>
                  </a:lnTo>
                  <a:lnTo>
                    <a:pt x="631710" y="267233"/>
                  </a:lnTo>
                  <a:lnTo>
                    <a:pt x="671906" y="244805"/>
                  </a:lnTo>
                  <a:lnTo>
                    <a:pt x="701001" y="223164"/>
                  </a:lnTo>
                  <a:lnTo>
                    <a:pt x="710984" y="209740"/>
                  </a:lnTo>
                  <a:close/>
                </a:path>
              </a:pathLst>
            </a:custGeom>
            <a:solidFill>
              <a:srgbClr val="CC4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2381" y="3493046"/>
              <a:ext cx="242722" cy="19951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223204" y="3200564"/>
              <a:ext cx="430530" cy="563880"/>
            </a:xfrm>
            <a:custGeom>
              <a:avLst/>
              <a:gdLst/>
              <a:ahLst/>
              <a:cxnLst/>
              <a:rect l="l" t="t" r="r" b="b"/>
              <a:pathLst>
                <a:path w="430529" h="563879">
                  <a:moveTo>
                    <a:pt x="180225" y="334124"/>
                  </a:moveTo>
                  <a:lnTo>
                    <a:pt x="159956" y="298335"/>
                  </a:lnTo>
                  <a:lnTo>
                    <a:pt x="108648" y="248920"/>
                  </a:lnTo>
                  <a:lnTo>
                    <a:pt x="41109" y="226377"/>
                  </a:lnTo>
                  <a:lnTo>
                    <a:pt x="12877" y="223342"/>
                  </a:lnTo>
                  <a:lnTo>
                    <a:pt x="0" y="224993"/>
                  </a:lnTo>
                  <a:lnTo>
                    <a:pt x="20281" y="260934"/>
                  </a:lnTo>
                  <a:lnTo>
                    <a:pt x="71577" y="310184"/>
                  </a:lnTo>
                  <a:lnTo>
                    <a:pt x="139230" y="332854"/>
                  </a:lnTo>
                  <a:lnTo>
                    <a:pt x="167373" y="335838"/>
                  </a:lnTo>
                  <a:lnTo>
                    <a:pt x="180225" y="334124"/>
                  </a:lnTo>
                  <a:close/>
                </a:path>
                <a:path w="430529" h="563879">
                  <a:moveTo>
                    <a:pt x="249440" y="297802"/>
                  </a:moveTo>
                  <a:lnTo>
                    <a:pt x="229501" y="252717"/>
                  </a:lnTo>
                  <a:lnTo>
                    <a:pt x="205054" y="215938"/>
                  </a:lnTo>
                  <a:lnTo>
                    <a:pt x="175336" y="182702"/>
                  </a:lnTo>
                  <a:lnTo>
                    <a:pt x="139255" y="156540"/>
                  </a:lnTo>
                  <a:lnTo>
                    <a:pt x="100177" y="135991"/>
                  </a:lnTo>
                  <a:lnTo>
                    <a:pt x="53289" y="120764"/>
                  </a:lnTo>
                  <a:lnTo>
                    <a:pt x="55486" y="138645"/>
                  </a:lnTo>
                  <a:lnTo>
                    <a:pt x="98767" y="205282"/>
                  </a:lnTo>
                  <a:lnTo>
                    <a:pt x="127381" y="235864"/>
                  </a:lnTo>
                  <a:lnTo>
                    <a:pt x="163639" y="262178"/>
                  </a:lnTo>
                  <a:lnTo>
                    <a:pt x="202679" y="282727"/>
                  </a:lnTo>
                  <a:lnTo>
                    <a:pt x="249440" y="297802"/>
                  </a:lnTo>
                  <a:close/>
                </a:path>
                <a:path w="430529" h="563879">
                  <a:moveTo>
                    <a:pt x="291541" y="522973"/>
                  </a:moveTo>
                  <a:lnTo>
                    <a:pt x="282067" y="452501"/>
                  </a:lnTo>
                  <a:lnTo>
                    <a:pt x="243217" y="392620"/>
                  </a:lnTo>
                  <a:lnTo>
                    <a:pt x="211912" y="366115"/>
                  </a:lnTo>
                  <a:lnTo>
                    <a:pt x="207860" y="378447"/>
                  </a:lnTo>
                  <a:lnTo>
                    <a:pt x="205511" y="406742"/>
                  </a:lnTo>
                  <a:lnTo>
                    <a:pt x="207111" y="442531"/>
                  </a:lnTo>
                  <a:lnTo>
                    <a:pt x="231635" y="508850"/>
                  </a:lnTo>
                  <a:lnTo>
                    <a:pt x="273939" y="556996"/>
                  </a:lnTo>
                  <a:lnTo>
                    <a:pt x="285051" y="563727"/>
                  </a:lnTo>
                  <a:lnTo>
                    <a:pt x="289217" y="551307"/>
                  </a:lnTo>
                  <a:lnTo>
                    <a:pt x="291541" y="522973"/>
                  </a:lnTo>
                  <a:close/>
                </a:path>
                <a:path w="430529" h="563879">
                  <a:moveTo>
                    <a:pt x="320929" y="240842"/>
                  </a:moveTo>
                  <a:lnTo>
                    <a:pt x="313105" y="199771"/>
                  </a:lnTo>
                  <a:lnTo>
                    <a:pt x="296964" y="149212"/>
                  </a:lnTo>
                  <a:lnTo>
                    <a:pt x="272732" y="101917"/>
                  </a:lnTo>
                  <a:lnTo>
                    <a:pt x="237591" y="62039"/>
                  </a:lnTo>
                  <a:lnTo>
                    <a:pt x="196392" y="28460"/>
                  </a:lnTo>
                  <a:lnTo>
                    <a:pt x="161010" y="6121"/>
                  </a:lnTo>
                  <a:lnTo>
                    <a:pt x="143319" y="0"/>
                  </a:lnTo>
                  <a:lnTo>
                    <a:pt x="141909" y="19570"/>
                  </a:lnTo>
                  <a:lnTo>
                    <a:pt x="149860" y="60642"/>
                  </a:lnTo>
                  <a:lnTo>
                    <a:pt x="166408" y="110820"/>
                  </a:lnTo>
                  <a:lnTo>
                    <a:pt x="190779" y="157746"/>
                  </a:lnTo>
                  <a:lnTo>
                    <a:pt x="226047" y="197802"/>
                  </a:lnTo>
                  <a:lnTo>
                    <a:pt x="267144" y="231330"/>
                  </a:lnTo>
                  <a:lnTo>
                    <a:pt x="302425" y="253530"/>
                  </a:lnTo>
                  <a:lnTo>
                    <a:pt x="320217" y="259651"/>
                  </a:lnTo>
                  <a:lnTo>
                    <a:pt x="320929" y="240842"/>
                  </a:lnTo>
                  <a:close/>
                </a:path>
                <a:path w="430529" h="563879">
                  <a:moveTo>
                    <a:pt x="430390" y="546277"/>
                  </a:moveTo>
                  <a:lnTo>
                    <a:pt x="419608" y="498043"/>
                  </a:lnTo>
                  <a:lnTo>
                    <a:pt x="402691" y="457263"/>
                  </a:lnTo>
                  <a:lnTo>
                    <a:pt x="380022" y="419023"/>
                  </a:lnTo>
                  <a:lnTo>
                    <a:pt x="349567" y="386168"/>
                  </a:lnTo>
                  <a:lnTo>
                    <a:pt x="315264" y="358419"/>
                  </a:lnTo>
                  <a:lnTo>
                    <a:pt x="272338" y="334556"/>
                  </a:lnTo>
                  <a:lnTo>
                    <a:pt x="273481" y="349605"/>
                  </a:lnTo>
                  <a:lnTo>
                    <a:pt x="299961" y="423456"/>
                  </a:lnTo>
                  <a:lnTo>
                    <a:pt x="322656" y="461835"/>
                  </a:lnTo>
                  <a:lnTo>
                    <a:pt x="352983" y="494499"/>
                  </a:lnTo>
                  <a:lnTo>
                    <a:pt x="387337" y="522249"/>
                  </a:lnTo>
                  <a:lnTo>
                    <a:pt x="430390" y="546277"/>
                  </a:lnTo>
                  <a:close/>
                </a:path>
              </a:pathLst>
            </a:custGeom>
            <a:solidFill>
              <a:srgbClr val="CC4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7092" y="4548732"/>
            <a:ext cx="65684" cy="6567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3495" y="4548732"/>
            <a:ext cx="65684" cy="6567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9900" y="4548732"/>
            <a:ext cx="65684" cy="6567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07323" y="10065997"/>
            <a:ext cx="1308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35" dirty="0">
                <a:solidFill>
                  <a:srgbClr val="393939"/>
                </a:solidFill>
                <a:latin typeface="Lucida Sans Unicode"/>
                <a:cs typeface="Lucida Sans Unicode"/>
              </a:rPr>
              <a:t>01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251531" y="10065997"/>
            <a:ext cx="16002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 dirty="0">
                <a:solidFill>
                  <a:srgbClr val="393939"/>
                </a:solidFill>
                <a:latin typeface="Lucida Sans Unicode"/>
                <a:cs typeface="Lucida Sans Unicode"/>
              </a:rPr>
              <a:t>02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120619" cy="10692130"/>
            <a:chOff x="0" y="0"/>
            <a:chExt cx="15120619" cy="10692130"/>
          </a:xfrm>
        </p:grpSpPr>
        <p:sp>
          <p:nvSpPr>
            <p:cNvPr id="3" name="object 3"/>
            <p:cNvSpPr/>
            <p:nvPr/>
          </p:nvSpPr>
          <p:spPr>
            <a:xfrm>
              <a:off x="7559992" y="0"/>
              <a:ext cx="7560309" cy="10692130"/>
            </a:xfrm>
            <a:custGeom>
              <a:avLst/>
              <a:gdLst/>
              <a:ahLst/>
              <a:cxnLst/>
              <a:rect l="l" t="t" r="r" b="b"/>
              <a:pathLst>
                <a:path w="7560309" h="10692130">
                  <a:moveTo>
                    <a:pt x="7560005" y="0"/>
                  </a:moveTo>
                  <a:lnTo>
                    <a:pt x="0" y="0"/>
                  </a:lnTo>
                  <a:lnTo>
                    <a:pt x="0" y="10692003"/>
                  </a:lnTo>
                  <a:lnTo>
                    <a:pt x="7560005" y="10692003"/>
                  </a:lnTo>
                  <a:lnTo>
                    <a:pt x="7560005" y="0"/>
                  </a:lnTo>
                  <a:close/>
                </a:path>
              </a:pathLst>
            </a:custGeom>
            <a:solidFill>
              <a:srgbClr val="003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59992" cy="106920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8636" y="3666219"/>
              <a:ext cx="0" cy="1732914"/>
            </a:xfrm>
            <a:custGeom>
              <a:avLst/>
              <a:gdLst/>
              <a:ahLst/>
              <a:cxnLst/>
              <a:rect l="l" t="t" r="r" b="b"/>
              <a:pathLst>
                <a:path h="1732914">
                  <a:moveTo>
                    <a:pt x="0" y="0"/>
                  </a:moveTo>
                  <a:lnTo>
                    <a:pt x="0" y="1732724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793" y="3648688"/>
              <a:ext cx="65684" cy="656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93" y="4031269"/>
              <a:ext cx="65684" cy="656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20001" y="486003"/>
            <a:ext cx="6120130" cy="9720580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  <a:spcBef>
                <a:spcPts val="1475"/>
              </a:spcBef>
            </a:pPr>
            <a:r>
              <a:rPr sz="2000" spc="-180" dirty="0">
                <a:solidFill>
                  <a:srgbClr val="0053C3"/>
                </a:solidFill>
                <a:latin typeface="Dotum"/>
                <a:cs typeface="Dotum"/>
              </a:rPr>
              <a:t>리포트</a:t>
            </a:r>
            <a:r>
              <a:rPr sz="2000" spc="-170" dirty="0">
                <a:solidFill>
                  <a:srgbClr val="0053C3"/>
                </a:solidFill>
                <a:latin typeface="Dotum"/>
                <a:cs typeface="Dotum"/>
              </a:rPr>
              <a:t> </a:t>
            </a:r>
            <a:r>
              <a:rPr sz="2000" spc="-175" dirty="0">
                <a:solidFill>
                  <a:srgbClr val="0053C3"/>
                </a:solidFill>
                <a:latin typeface="Dotum"/>
                <a:cs typeface="Dotum"/>
              </a:rPr>
              <a:t>활용</a:t>
            </a:r>
            <a:r>
              <a:rPr sz="2000" spc="-170" dirty="0">
                <a:solidFill>
                  <a:srgbClr val="0053C3"/>
                </a:solidFill>
                <a:latin typeface="Dotum"/>
                <a:cs typeface="Dotum"/>
              </a:rPr>
              <a:t> </a:t>
            </a:r>
            <a:r>
              <a:rPr sz="2000" spc="-25" dirty="0">
                <a:solidFill>
                  <a:srgbClr val="0053C3"/>
                </a:solidFill>
                <a:latin typeface="Dotum"/>
                <a:cs typeface="Dotum"/>
              </a:rPr>
              <a:t>TIP</a:t>
            </a:r>
            <a:endParaRPr sz="2000">
              <a:latin typeface="Dotum"/>
              <a:cs typeface="Dotum"/>
            </a:endParaRPr>
          </a:p>
          <a:p>
            <a:pPr marL="379730" marR="876300">
              <a:lnSpc>
                <a:spcPct val="160800"/>
              </a:lnSpc>
              <a:spcBef>
                <a:spcPts val="113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시즌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기간을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어느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정도로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잡아야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할지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예측할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있습니다.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시즌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주요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키워드/이슈별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크리에이티브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팁을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활용하여</a:t>
            </a:r>
            <a:endParaRPr sz="1400">
              <a:latin typeface="Gulim"/>
              <a:cs typeface="Gulim"/>
            </a:endParaRPr>
          </a:p>
          <a:p>
            <a:pPr marL="379730">
              <a:lnSpc>
                <a:spcPct val="100000"/>
              </a:lnSpc>
              <a:spcBef>
                <a:spcPts val="42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소재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아이디어를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얻거나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차별화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전략을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구상할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>
              <a:latin typeface="Gulim"/>
              <a:cs typeface="Gulim"/>
            </a:endParaRPr>
          </a:p>
          <a:p>
            <a:pPr marL="379730" marR="507365">
              <a:lnSpc>
                <a:spcPts val="2700"/>
              </a:lnSpc>
              <a:spcBef>
                <a:spcPts val="219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동일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업종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내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입찰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경쟁을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고려하여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예산을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편성할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있습니다. 우리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업종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브랜드에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맞는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매체를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선정할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>
              <a:latin typeface="Gulim"/>
              <a:cs typeface="Gulim"/>
            </a:endParaRPr>
          </a:p>
          <a:p>
            <a:pPr marL="379730">
              <a:lnSpc>
                <a:spcPct val="100000"/>
              </a:lnSpc>
              <a:spcBef>
                <a:spcPts val="760"/>
              </a:spcBef>
            </a:pP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CPC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CTR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CPM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클릭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성과를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판단할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때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기준으로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삼을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Gulim"/>
              <a:cs typeface="Gulim"/>
            </a:endParaRPr>
          </a:p>
          <a:p>
            <a:pPr marL="31750">
              <a:lnSpc>
                <a:spcPct val="100000"/>
              </a:lnSpc>
            </a:pPr>
            <a:r>
              <a:rPr sz="2000" spc="-180" dirty="0">
                <a:solidFill>
                  <a:srgbClr val="0053C3"/>
                </a:solidFill>
                <a:latin typeface="Dotum"/>
                <a:cs typeface="Dotum"/>
              </a:rPr>
              <a:t>데이터</a:t>
            </a:r>
            <a:r>
              <a:rPr sz="2000" spc="-170" dirty="0">
                <a:solidFill>
                  <a:srgbClr val="0053C3"/>
                </a:solidFill>
                <a:latin typeface="Dotum"/>
                <a:cs typeface="Dotum"/>
              </a:rPr>
              <a:t> </a:t>
            </a:r>
            <a:r>
              <a:rPr sz="2000" spc="-25" dirty="0">
                <a:solidFill>
                  <a:srgbClr val="0053C3"/>
                </a:solidFill>
                <a:latin typeface="Dotum"/>
                <a:cs typeface="Dotum"/>
              </a:rPr>
              <a:t>정보</a:t>
            </a: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Dotum"/>
              <a:cs typeface="Dotum"/>
            </a:endParaRPr>
          </a:p>
          <a:p>
            <a:pPr marL="379730">
              <a:lnSpc>
                <a:spcPct val="100000"/>
              </a:lnSpc>
            </a:pPr>
            <a:r>
              <a:rPr sz="1400" dirty="0">
                <a:solidFill>
                  <a:srgbClr val="393939"/>
                </a:solidFill>
                <a:latin typeface="Dotum"/>
                <a:cs typeface="Dotum"/>
              </a:rPr>
              <a:t>출처</a:t>
            </a:r>
            <a:r>
              <a:rPr sz="1400" spc="7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아드리엘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플랫폼을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활용하여</a:t>
            </a:r>
            <a:endParaRPr sz="1400">
              <a:latin typeface="Gulim"/>
              <a:cs typeface="Gulim"/>
            </a:endParaRPr>
          </a:p>
          <a:p>
            <a:pPr marL="850900">
              <a:lnSpc>
                <a:spcPct val="100000"/>
              </a:lnSpc>
              <a:spcBef>
                <a:spcPts val="620"/>
              </a:spcBef>
            </a:pPr>
            <a:r>
              <a:rPr sz="1400" spc="-70" dirty="0">
                <a:solidFill>
                  <a:srgbClr val="393939"/>
                </a:solidFill>
                <a:latin typeface="Gulim"/>
                <a:cs typeface="Gulim"/>
              </a:rPr>
              <a:t>2021.09.01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45" dirty="0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2021.11.30,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시즌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중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진행된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캠페인</a:t>
            </a:r>
            <a:endParaRPr sz="1400">
              <a:latin typeface="Gulim"/>
              <a:cs typeface="Gulim"/>
            </a:endParaRPr>
          </a:p>
          <a:p>
            <a:pPr marL="850900" marR="167005" indent="-471170">
              <a:lnSpc>
                <a:spcPct val="136900"/>
              </a:lnSpc>
              <a:spcBef>
                <a:spcPts val="745"/>
              </a:spcBef>
            </a:pPr>
            <a:r>
              <a:rPr sz="1400" dirty="0">
                <a:solidFill>
                  <a:srgbClr val="393939"/>
                </a:solidFill>
                <a:latin typeface="Dotum"/>
                <a:cs typeface="Dotum"/>
              </a:rPr>
              <a:t>업종</a:t>
            </a:r>
            <a:r>
              <a:rPr sz="1400" spc="24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총 </a:t>
            </a:r>
            <a:r>
              <a:rPr sz="1400" spc="-55" dirty="0">
                <a:solidFill>
                  <a:srgbClr val="393939"/>
                </a:solidFill>
                <a:latin typeface="Gulim"/>
                <a:cs typeface="Gulim"/>
              </a:rPr>
              <a:t>28개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업종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45" dirty="0">
                <a:solidFill>
                  <a:srgbClr val="393939"/>
                </a:solidFill>
                <a:latin typeface="Gulim"/>
                <a:cs typeface="Gulim"/>
              </a:rPr>
              <a:t>-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뷰티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부동산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홈·리빙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반려동물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테크·가전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Gulim"/>
                <a:cs typeface="Gulim"/>
              </a:rPr>
              <a:t>/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베이비·키즈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여행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패션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헬스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F&amp;B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교육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스포츠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게임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Gulim"/>
                <a:cs typeface="Gulim"/>
              </a:rPr>
              <a:t>/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쥬얼리·잡화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엔터테인먼트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모빌리티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이벤트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서비스형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75" dirty="0">
                <a:solidFill>
                  <a:srgbClr val="393939"/>
                </a:solidFill>
                <a:latin typeface="Gulim"/>
                <a:cs typeface="Gulim"/>
              </a:rPr>
              <a:t>소프트웨어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(SaaS)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의료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금융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전문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서비스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유통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농업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웨딩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렌탈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비영리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Gulim"/>
                <a:cs typeface="Gulim"/>
              </a:rPr>
              <a:t>/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미디어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/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모집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Gulim"/>
              <a:cs typeface="Gulim"/>
            </a:endParaRPr>
          </a:p>
          <a:p>
            <a:pPr marL="379730">
              <a:lnSpc>
                <a:spcPct val="100000"/>
              </a:lnSpc>
            </a:pP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비즈니스</a:t>
            </a: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dirty="0">
                <a:solidFill>
                  <a:srgbClr val="393939"/>
                </a:solidFill>
                <a:latin typeface="Dotum"/>
                <a:cs typeface="Dotum"/>
              </a:rPr>
              <a:t>규모</a:t>
            </a:r>
            <a:r>
              <a:rPr sz="1400" spc="6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SMB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중심</a:t>
            </a:r>
            <a:endParaRPr sz="1400">
              <a:latin typeface="Gulim"/>
              <a:cs typeface="Gulim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5793" y="890285"/>
            <a:ext cx="9053195" cy="8208645"/>
            <a:chOff x="845793" y="890285"/>
            <a:chExt cx="9053195" cy="8208645"/>
          </a:xfrm>
        </p:grpSpPr>
        <p:sp>
          <p:nvSpPr>
            <p:cNvPr id="10" name="object 10"/>
            <p:cNvSpPr/>
            <p:nvPr/>
          </p:nvSpPr>
          <p:spPr>
            <a:xfrm>
              <a:off x="878636" y="6760709"/>
              <a:ext cx="0" cy="2318385"/>
            </a:xfrm>
            <a:custGeom>
              <a:avLst/>
              <a:gdLst/>
              <a:ahLst/>
              <a:cxnLst/>
              <a:rect l="l" t="t" r="r" b="b"/>
              <a:pathLst>
                <a:path h="2318384">
                  <a:moveTo>
                    <a:pt x="0" y="0"/>
                  </a:moveTo>
                  <a:lnTo>
                    <a:pt x="0" y="2317927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93" y="6743178"/>
              <a:ext cx="65684" cy="656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93" y="7458527"/>
              <a:ext cx="65684" cy="656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93" y="4636032"/>
              <a:ext cx="65684" cy="656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793" y="9033017"/>
              <a:ext cx="65684" cy="656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793" y="4969996"/>
              <a:ext cx="65684" cy="656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793" y="5317789"/>
              <a:ext cx="65684" cy="656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283911" y="896635"/>
              <a:ext cx="1609090" cy="346075"/>
            </a:xfrm>
            <a:custGeom>
              <a:avLst/>
              <a:gdLst/>
              <a:ahLst/>
              <a:cxnLst/>
              <a:rect l="l" t="t" r="r" b="b"/>
              <a:pathLst>
                <a:path w="1609090" h="346075">
                  <a:moveTo>
                    <a:pt x="1435874" y="0"/>
                  </a:moveTo>
                  <a:lnTo>
                    <a:pt x="172732" y="0"/>
                  </a:lnTo>
                  <a:lnTo>
                    <a:pt x="126816" y="6170"/>
                  </a:lnTo>
                  <a:lnTo>
                    <a:pt x="85554" y="23584"/>
                  </a:lnTo>
                  <a:lnTo>
                    <a:pt x="50595" y="50595"/>
                  </a:lnTo>
                  <a:lnTo>
                    <a:pt x="23584" y="85554"/>
                  </a:lnTo>
                  <a:lnTo>
                    <a:pt x="6170" y="126816"/>
                  </a:lnTo>
                  <a:lnTo>
                    <a:pt x="0" y="172732"/>
                  </a:lnTo>
                  <a:lnTo>
                    <a:pt x="6170" y="218653"/>
                  </a:lnTo>
                  <a:lnTo>
                    <a:pt x="23584" y="259916"/>
                  </a:lnTo>
                  <a:lnTo>
                    <a:pt x="50595" y="294874"/>
                  </a:lnTo>
                  <a:lnTo>
                    <a:pt x="85554" y="321883"/>
                  </a:lnTo>
                  <a:lnTo>
                    <a:pt x="126816" y="339295"/>
                  </a:lnTo>
                  <a:lnTo>
                    <a:pt x="172732" y="345465"/>
                  </a:lnTo>
                  <a:lnTo>
                    <a:pt x="1435874" y="345465"/>
                  </a:lnTo>
                  <a:lnTo>
                    <a:pt x="1481791" y="339295"/>
                  </a:lnTo>
                  <a:lnTo>
                    <a:pt x="1523052" y="321883"/>
                  </a:lnTo>
                  <a:lnTo>
                    <a:pt x="1558012" y="294874"/>
                  </a:lnTo>
                  <a:lnTo>
                    <a:pt x="1585022" y="259916"/>
                  </a:lnTo>
                  <a:lnTo>
                    <a:pt x="1602436" y="218653"/>
                  </a:lnTo>
                  <a:lnTo>
                    <a:pt x="1608607" y="172732"/>
                  </a:lnTo>
                  <a:lnTo>
                    <a:pt x="1602436" y="126816"/>
                  </a:lnTo>
                  <a:lnTo>
                    <a:pt x="1585022" y="85554"/>
                  </a:lnTo>
                  <a:lnTo>
                    <a:pt x="1558012" y="50595"/>
                  </a:lnTo>
                  <a:lnTo>
                    <a:pt x="1523052" y="23584"/>
                  </a:lnTo>
                  <a:lnTo>
                    <a:pt x="1481791" y="6170"/>
                  </a:lnTo>
                  <a:lnTo>
                    <a:pt x="1435874" y="0"/>
                  </a:lnTo>
                  <a:close/>
                </a:path>
              </a:pathLst>
            </a:custGeom>
            <a:solidFill>
              <a:srgbClr val="90B4E4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83911" y="896635"/>
              <a:ext cx="1609090" cy="346075"/>
            </a:xfrm>
            <a:custGeom>
              <a:avLst/>
              <a:gdLst/>
              <a:ahLst/>
              <a:cxnLst/>
              <a:rect l="l" t="t" r="r" b="b"/>
              <a:pathLst>
                <a:path w="1609090" h="346075">
                  <a:moveTo>
                    <a:pt x="1435874" y="345465"/>
                  </a:moveTo>
                  <a:lnTo>
                    <a:pt x="172732" y="345465"/>
                  </a:lnTo>
                  <a:lnTo>
                    <a:pt x="126816" y="339295"/>
                  </a:lnTo>
                  <a:lnTo>
                    <a:pt x="85554" y="321883"/>
                  </a:lnTo>
                  <a:lnTo>
                    <a:pt x="50595" y="294874"/>
                  </a:lnTo>
                  <a:lnTo>
                    <a:pt x="23584" y="259916"/>
                  </a:lnTo>
                  <a:lnTo>
                    <a:pt x="6170" y="218653"/>
                  </a:lnTo>
                  <a:lnTo>
                    <a:pt x="0" y="172732"/>
                  </a:lnTo>
                  <a:lnTo>
                    <a:pt x="6170" y="126816"/>
                  </a:lnTo>
                  <a:lnTo>
                    <a:pt x="23584" y="85554"/>
                  </a:lnTo>
                  <a:lnTo>
                    <a:pt x="50595" y="50595"/>
                  </a:lnTo>
                  <a:lnTo>
                    <a:pt x="85554" y="23584"/>
                  </a:lnTo>
                  <a:lnTo>
                    <a:pt x="126816" y="6170"/>
                  </a:lnTo>
                  <a:lnTo>
                    <a:pt x="172732" y="0"/>
                  </a:lnTo>
                  <a:lnTo>
                    <a:pt x="1435874" y="0"/>
                  </a:lnTo>
                  <a:lnTo>
                    <a:pt x="1481791" y="6170"/>
                  </a:lnTo>
                  <a:lnTo>
                    <a:pt x="1523052" y="23584"/>
                  </a:lnTo>
                  <a:lnTo>
                    <a:pt x="1558012" y="50595"/>
                  </a:lnTo>
                  <a:lnTo>
                    <a:pt x="1585022" y="85554"/>
                  </a:lnTo>
                  <a:lnTo>
                    <a:pt x="1602436" y="126816"/>
                  </a:lnTo>
                  <a:lnTo>
                    <a:pt x="1608607" y="172732"/>
                  </a:lnTo>
                  <a:lnTo>
                    <a:pt x="1602436" y="218653"/>
                  </a:lnTo>
                  <a:lnTo>
                    <a:pt x="1585022" y="259916"/>
                  </a:lnTo>
                  <a:lnTo>
                    <a:pt x="1558012" y="294874"/>
                  </a:lnTo>
                  <a:lnTo>
                    <a:pt x="1523052" y="321883"/>
                  </a:lnTo>
                  <a:lnTo>
                    <a:pt x="1481791" y="339295"/>
                  </a:lnTo>
                  <a:lnTo>
                    <a:pt x="1435874" y="345465"/>
                  </a:lnTo>
                  <a:close/>
                </a:path>
              </a:pathLst>
            </a:custGeom>
            <a:ln w="12700">
              <a:solidFill>
                <a:srgbClr val="90B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76549" y="6294090"/>
            <a:ext cx="3254375" cy="171132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4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1400" b="1" spc="3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95" baseline="3968" dirty="0">
                <a:solidFill>
                  <a:srgbClr val="FFFFFF"/>
                </a:solidFill>
                <a:latin typeface="Dotum"/>
                <a:cs typeface="Dotum"/>
              </a:rPr>
              <a:t>가을</a:t>
            </a:r>
            <a:r>
              <a:rPr sz="2100" spc="-127" baseline="3968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100" spc="-195" baseline="3968" dirty="0">
                <a:solidFill>
                  <a:srgbClr val="FFFFFF"/>
                </a:solidFill>
                <a:latin typeface="Dotum"/>
                <a:cs typeface="Dotum"/>
              </a:rPr>
              <a:t>주요</a:t>
            </a:r>
            <a:r>
              <a:rPr sz="2100" spc="-127" baseline="3968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100" spc="-217" baseline="3968" dirty="0">
                <a:solidFill>
                  <a:srgbClr val="FFFFFF"/>
                </a:solidFill>
                <a:latin typeface="Dotum"/>
                <a:cs typeface="Dotum"/>
              </a:rPr>
              <a:t>키워드/이슈별</a:t>
            </a:r>
            <a:r>
              <a:rPr sz="2100" spc="-127" baseline="3968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100" spc="-209" baseline="3968" dirty="0">
                <a:solidFill>
                  <a:srgbClr val="FFFFFF"/>
                </a:solidFill>
                <a:latin typeface="Dotum"/>
                <a:cs typeface="Dotum"/>
              </a:rPr>
              <a:t>크리에이티브</a:t>
            </a:r>
            <a:r>
              <a:rPr sz="2100" spc="-127" baseline="3968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100" spc="-75" baseline="3968" dirty="0">
                <a:solidFill>
                  <a:srgbClr val="FFFFFF"/>
                </a:solidFill>
                <a:latin typeface="Dotum"/>
                <a:cs typeface="Dotum"/>
              </a:rPr>
              <a:t>팁</a:t>
            </a:r>
            <a:endParaRPr sz="2100" baseline="3968">
              <a:latin typeface="Dotum"/>
              <a:cs typeface="Dotum"/>
            </a:endParaRPr>
          </a:p>
          <a:p>
            <a:pPr marL="460375" marR="2371725">
              <a:lnSpc>
                <a:spcPct val="145800"/>
              </a:lnSpc>
              <a:spcBef>
                <a:spcPts val="150"/>
              </a:spcBef>
            </a:pPr>
            <a:r>
              <a:rPr sz="1200" spc="-25" dirty="0">
                <a:solidFill>
                  <a:srgbClr val="DBE6F5"/>
                </a:solidFill>
                <a:latin typeface="Gulim"/>
                <a:cs typeface="Gulim"/>
              </a:rPr>
              <a:t>가을 추석 </a:t>
            </a:r>
            <a:r>
              <a:rPr sz="1200" spc="-125" dirty="0">
                <a:solidFill>
                  <a:srgbClr val="DBE6F5"/>
                </a:solidFill>
                <a:latin typeface="Gulim"/>
                <a:cs typeface="Gulim"/>
              </a:rPr>
              <a:t>할로윈 </a:t>
            </a:r>
            <a:r>
              <a:rPr sz="1200" spc="-25" dirty="0">
                <a:solidFill>
                  <a:srgbClr val="DBE6F5"/>
                </a:solidFill>
                <a:latin typeface="Gulim"/>
                <a:cs typeface="Gulim"/>
              </a:rPr>
              <a:t>수능</a:t>
            </a:r>
            <a:endParaRPr sz="1200">
              <a:latin typeface="Gulim"/>
              <a:cs typeface="Gulim"/>
            </a:endParaRPr>
          </a:p>
          <a:p>
            <a:pPr marL="460375">
              <a:lnSpc>
                <a:spcPct val="100000"/>
              </a:lnSpc>
              <a:spcBef>
                <a:spcPts val="660"/>
              </a:spcBef>
            </a:pPr>
            <a:r>
              <a:rPr sz="1200" spc="-10" dirty="0">
                <a:solidFill>
                  <a:srgbClr val="DBE6F5"/>
                </a:solidFill>
                <a:latin typeface="Gulim"/>
                <a:cs typeface="Gulim"/>
              </a:rPr>
              <a:t>블랙프라이데이</a:t>
            </a:r>
            <a:endParaRPr sz="1200">
              <a:latin typeface="Gulim"/>
              <a:cs typeface="Guli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1149" y="8120589"/>
            <a:ext cx="2801620" cy="66103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76225" indent="-251460">
              <a:lnSpc>
                <a:spcPct val="100000"/>
              </a:lnSpc>
              <a:spcBef>
                <a:spcPts val="919"/>
              </a:spcBef>
              <a:buFont typeface="Arial"/>
              <a:buAutoNum type="arabicPeriod" startAt="5"/>
              <a:tabLst>
                <a:tab pos="276860" algn="l"/>
              </a:tabLst>
            </a:pPr>
            <a:r>
              <a:rPr sz="1400" spc="-25" dirty="0">
                <a:solidFill>
                  <a:srgbClr val="FFFFFF"/>
                </a:solidFill>
                <a:latin typeface="Dotum"/>
                <a:cs typeface="Dotum"/>
              </a:rPr>
              <a:t>마치며</a:t>
            </a:r>
            <a:endParaRPr sz="1400">
              <a:latin typeface="Dotum"/>
              <a:cs typeface="Dotum"/>
            </a:endParaRPr>
          </a:p>
          <a:p>
            <a:pPr marL="276225" indent="-251460">
              <a:lnSpc>
                <a:spcPct val="100000"/>
              </a:lnSpc>
              <a:spcBef>
                <a:spcPts val="819"/>
              </a:spcBef>
              <a:buFont typeface="Arial"/>
              <a:buAutoNum type="arabicPeriod" startAt="5"/>
              <a:tabLst>
                <a:tab pos="276860" algn="l"/>
              </a:tabLst>
            </a:pPr>
            <a:r>
              <a:rPr sz="1400" spc="-130" dirty="0">
                <a:solidFill>
                  <a:srgbClr val="FFFFFF"/>
                </a:solidFill>
                <a:latin typeface="Dotum"/>
                <a:cs typeface="Dotum"/>
              </a:rPr>
              <a:t>부록</a:t>
            </a:r>
            <a:r>
              <a:rPr sz="1400" spc="-1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6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1400" spc="-1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otum"/>
                <a:cs typeface="Dotum"/>
              </a:rPr>
              <a:t>가을</a:t>
            </a:r>
            <a:r>
              <a:rPr sz="1400" spc="-1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otum"/>
                <a:cs typeface="Dotum"/>
              </a:rPr>
              <a:t>시즌</a:t>
            </a:r>
            <a:r>
              <a:rPr sz="1400" spc="-1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Dotum"/>
                <a:cs typeface="Dotum"/>
              </a:rPr>
              <a:t>공략을</a:t>
            </a:r>
            <a:r>
              <a:rPr sz="1400" spc="-10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otum"/>
                <a:cs typeface="Dotum"/>
              </a:rPr>
              <a:t>위한</a:t>
            </a:r>
            <a:r>
              <a:rPr sz="1400" spc="-1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Dotum"/>
                <a:cs typeface="Dotum"/>
              </a:rPr>
              <a:t>Q&amp;A</a:t>
            </a:r>
            <a:endParaRPr sz="1400">
              <a:latin typeface="Dotum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76549" y="4167764"/>
            <a:ext cx="4217035" cy="210566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50825" indent="-251460">
              <a:lnSpc>
                <a:spcPct val="100000"/>
              </a:lnSpc>
              <a:spcBef>
                <a:spcPts val="919"/>
              </a:spcBef>
              <a:buFont typeface="Arial"/>
              <a:buAutoNum type="arabicPeriod"/>
              <a:tabLst>
                <a:tab pos="250825" algn="l"/>
                <a:tab pos="251460" algn="l"/>
              </a:tabLst>
            </a:pPr>
            <a:r>
              <a:rPr sz="1400" spc="-20" dirty="0">
                <a:solidFill>
                  <a:srgbClr val="FFFFFF"/>
                </a:solidFill>
                <a:latin typeface="Dotum"/>
                <a:cs typeface="Dotum"/>
              </a:rPr>
              <a:t>들어가며</a:t>
            </a:r>
            <a:endParaRPr sz="1400">
              <a:latin typeface="Dotum"/>
              <a:cs typeface="Dotum"/>
            </a:endParaRPr>
          </a:p>
          <a:p>
            <a:pPr marL="250825" indent="-251460">
              <a:lnSpc>
                <a:spcPct val="100000"/>
              </a:lnSpc>
              <a:spcBef>
                <a:spcPts val="819"/>
              </a:spcBef>
              <a:buFont typeface="Arial"/>
              <a:buAutoNum type="arabicPeriod"/>
              <a:tabLst>
                <a:tab pos="251460" algn="l"/>
              </a:tabLst>
            </a:pPr>
            <a:r>
              <a:rPr sz="1400" spc="-135" dirty="0">
                <a:solidFill>
                  <a:srgbClr val="FFFFFF"/>
                </a:solidFill>
                <a:latin typeface="Dotum"/>
                <a:cs typeface="Dotum"/>
              </a:rPr>
              <a:t>리포트</a:t>
            </a:r>
            <a:r>
              <a:rPr sz="1400" spc="-10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otum"/>
                <a:cs typeface="Dotum"/>
              </a:rPr>
              <a:t>활용</a:t>
            </a:r>
            <a:r>
              <a:rPr sz="1400" spc="-10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Dotum"/>
                <a:cs typeface="Dotum"/>
              </a:rPr>
              <a:t>TIP</a:t>
            </a:r>
            <a:r>
              <a:rPr sz="1400" spc="-10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Dotum"/>
                <a:cs typeface="Dotum"/>
              </a:rPr>
              <a:t>및</a:t>
            </a:r>
            <a:r>
              <a:rPr sz="1400" spc="-10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Dotum"/>
                <a:cs typeface="Dotum"/>
              </a:rPr>
              <a:t>데이터</a:t>
            </a:r>
            <a:r>
              <a:rPr sz="1400" spc="-10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Dotum"/>
                <a:cs typeface="Dotum"/>
              </a:rPr>
              <a:t>정보</a:t>
            </a:r>
            <a:endParaRPr sz="1400">
              <a:latin typeface="Dotum"/>
              <a:cs typeface="Dotum"/>
            </a:endParaRPr>
          </a:p>
          <a:p>
            <a:pPr marL="250825" indent="-251460">
              <a:lnSpc>
                <a:spcPct val="100000"/>
              </a:lnSpc>
              <a:spcBef>
                <a:spcPts val="819"/>
              </a:spcBef>
              <a:buFont typeface="Arial"/>
              <a:buAutoNum type="arabicPeriod"/>
              <a:tabLst>
                <a:tab pos="251460" algn="l"/>
              </a:tabLst>
            </a:pPr>
            <a:r>
              <a:rPr sz="1400" spc="-130" dirty="0">
                <a:solidFill>
                  <a:srgbClr val="FFFFFF"/>
                </a:solidFill>
                <a:latin typeface="Dotum"/>
                <a:cs typeface="Dotum"/>
              </a:rPr>
              <a:t>광고</a:t>
            </a:r>
            <a:r>
              <a:rPr sz="1400" spc="-1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otum"/>
                <a:cs typeface="Dotum"/>
              </a:rPr>
              <a:t>운영</a:t>
            </a:r>
            <a:r>
              <a:rPr sz="1400" spc="-1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Dotum"/>
                <a:cs typeface="Dotum"/>
              </a:rPr>
              <a:t>전략</a:t>
            </a:r>
            <a:endParaRPr sz="1400">
              <a:latin typeface="Dotum"/>
              <a:cs typeface="Dotum"/>
            </a:endParaRPr>
          </a:p>
          <a:p>
            <a:pPr marL="460375" marR="5080">
              <a:lnSpc>
                <a:spcPct val="145800"/>
              </a:lnSpc>
              <a:spcBef>
                <a:spcPts val="475"/>
              </a:spcBef>
            </a:pPr>
            <a:r>
              <a:rPr sz="1200" spc="-45" dirty="0">
                <a:solidFill>
                  <a:srgbClr val="DBE6F5"/>
                </a:solidFill>
                <a:latin typeface="Gulim"/>
                <a:cs typeface="Gulim"/>
              </a:rPr>
              <a:t>28개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업종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05" dirty="0">
                <a:solidFill>
                  <a:srgbClr val="DBE6F5"/>
                </a:solidFill>
                <a:latin typeface="Gulim"/>
                <a:cs typeface="Gulim"/>
              </a:rPr>
              <a:t>중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어떤</a:t>
            </a:r>
            <a:r>
              <a:rPr sz="1200" spc="-7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0" dirty="0">
                <a:solidFill>
                  <a:srgbClr val="DBE6F5"/>
                </a:solidFill>
                <a:latin typeface="Gulim"/>
                <a:cs typeface="Gulim"/>
              </a:rPr>
              <a:t>업종에서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가장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많은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0" dirty="0">
                <a:solidFill>
                  <a:srgbClr val="DBE6F5"/>
                </a:solidFill>
                <a:latin typeface="Gulim"/>
                <a:cs typeface="Gulim"/>
              </a:rPr>
              <a:t>광고비를</a:t>
            </a:r>
            <a:r>
              <a:rPr sz="1200" spc="-7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지출했을까? 주요</a:t>
            </a:r>
            <a:r>
              <a:rPr sz="1200" spc="-7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0" dirty="0">
                <a:solidFill>
                  <a:srgbClr val="DBE6F5"/>
                </a:solidFill>
                <a:latin typeface="Gulim"/>
                <a:cs typeface="Gulim"/>
              </a:rPr>
              <a:t>매체들은</a:t>
            </a:r>
            <a:r>
              <a:rPr sz="1200" spc="-7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어떤</a:t>
            </a:r>
            <a:r>
              <a:rPr sz="1200" spc="-7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0" dirty="0">
                <a:solidFill>
                  <a:srgbClr val="DBE6F5"/>
                </a:solidFill>
                <a:latin typeface="Gulim"/>
                <a:cs typeface="Gulim"/>
              </a:rPr>
              <a:t>업종에서</a:t>
            </a:r>
            <a:r>
              <a:rPr sz="1200" spc="-7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주로</a:t>
            </a:r>
            <a:r>
              <a:rPr sz="1200" spc="-7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0" dirty="0">
                <a:solidFill>
                  <a:srgbClr val="DBE6F5"/>
                </a:solidFill>
                <a:latin typeface="Gulim"/>
                <a:cs typeface="Gulim"/>
              </a:rPr>
              <a:t>활용될까?</a:t>
            </a:r>
            <a:endParaRPr sz="1200">
              <a:latin typeface="Gulim"/>
              <a:cs typeface="Gulim"/>
            </a:endParaRPr>
          </a:p>
          <a:p>
            <a:pPr marL="460375" marR="393700">
              <a:lnSpc>
                <a:spcPct val="145800"/>
              </a:lnSpc>
            </a:pP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업종</a:t>
            </a:r>
            <a:r>
              <a:rPr sz="1200" spc="-8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05" dirty="0">
                <a:solidFill>
                  <a:srgbClr val="DBE6F5"/>
                </a:solidFill>
                <a:latin typeface="Gulim"/>
                <a:cs typeface="Gulim"/>
              </a:rPr>
              <a:t>및</a:t>
            </a:r>
            <a:r>
              <a:rPr sz="1200" spc="-8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매체별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평균</a:t>
            </a:r>
            <a:r>
              <a:rPr sz="1200" spc="-8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5" dirty="0">
                <a:solidFill>
                  <a:srgbClr val="DBE6F5"/>
                </a:solidFill>
                <a:latin typeface="Gulim"/>
                <a:cs typeface="Gulim"/>
              </a:rPr>
              <a:t>CPC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/</a:t>
            </a:r>
            <a:r>
              <a:rPr sz="1200" spc="-8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90" dirty="0">
                <a:solidFill>
                  <a:srgbClr val="DBE6F5"/>
                </a:solidFill>
                <a:latin typeface="Gulim"/>
                <a:cs typeface="Gulim"/>
              </a:rPr>
              <a:t>CTR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/</a:t>
            </a:r>
            <a:r>
              <a:rPr sz="1200" spc="-8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90" dirty="0">
                <a:solidFill>
                  <a:srgbClr val="DBE6F5"/>
                </a:solidFill>
                <a:latin typeface="Gulim"/>
                <a:cs typeface="Gulim"/>
              </a:rPr>
              <a:t>CPM이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어떻게</a:t>
            </a:r>
            <a:r>
              <a:rPr sz="1200" spc="-85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95" dirty="0">
                <a:solidFill>
                  <a:srgbClr val="DBE6F5"/>
                </a:solidFill>
                <a:latin typeface="Gulim"/>
                <a:cs typeface="Gulim"/>
              </a:rPr>
              <a:t>될까?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추석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20" dirty="0">
                <a:solidFill>
                  <a:srgbClr val="DBE6F5"/>
                </a:solidFill>
                <a:latin typeface="Gulim"/>
                <a:cs typeface="Gulim"/>
              </a:rPr>
              <a:t>마케팅을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위한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광고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기간을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얼마나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114" dirty="0">
                <a:solidFill>
                  <a:srgbClr val="DBE6F5"/>
                </a:solidFill>
                <a:latin typeface="Gulim"/>
                <a:cs typeface="Gulim"/>
              </a:rPr>
              <a:t>잡아야</a:t>
            </a:r>
            <a:r>
              <a:rPr sz="1200" spc="-80" dirty="0">
                <a:solidFill>
                  <a:srgbClr val="DBE6F5"/>
                </a:solidFill>
                <a:latin typeface="Gulim"/>
                <a:cs typeface="Gulim"/>
              </a:rPr>
              <a:t> </a:t>
            </a:r>
            <a:r>
              <a:rPr sz="1200" spc="-25" dirty="0">
                <a:solidFill>
                  <a:srgbClr val="DBE6F5"/>
                </a:solidFill>
                <a:latin typeface="Gulim"/>
                <a:cs typeface="Gulim"/>
              </a:rPr>
              <a:t>할까?</a:t>
            </a:r>
            <a:endParaRPr sz="1200">
              <a:latin typeface="Gulim"/>
              <a:cs typeface="Guli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171317" y="5180955"/>
            <a:ext cx="200025" cy="10922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60"/>
              </a:spcBef>
            </a:pPr>
            <a:r>
              <a:rPr sz="1200" spc="-25" dirty="0">
                <a:solidFill>
                  <a:srgbClr val="90B4E4"/>
                </a:solidFill>
                <a:latin typeface="Lucida Sans Unicode"/>
                <a:cs typeface="Lucida Sans Unicode"/>
              </a:rPr>
              <a:t>07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25" dirty="0">
                <a:solidFill>
                  <a:srgbClr val="90B4E4"/>
                </a:solidFill>
                <a:latin typeface="Lucida Sans Unicode"/>
                <a:cs typeface="Lucida Sans Unicode"/>
              </a:rPr>
              <a:t>09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425" dirty="0">
                <a:solidFill>
                  <a:srgbClr val="90B4E4"/>
                </a:solidFill>
                <a:latin typeface="Lucida Sans Unicode"/>
                <a:cs typeface="Lucida Sans Unicode"/>
              </a:rPr>
              <a:t>11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25" dirty="0">
                <a:solidFill>
                  <a:srgbClr val="90B4E4"/>
                </a:solidFill>
                <a:latin typeface="Lucida Sans Unicode"/>
                <a:cs typeface="Lucida Sans Unicode"/>
              </a:rPr>
              <a:t>13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171317" y="6684990"/>
            <a:ext cx="191770" cy="13589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60"/>
              </a:spcBef>
            </a:pPr>
            <a:r>
              <a:rPr sz="1200" spc="-290" dirty="0">
                <a:solidFill>
                  <a:srgbClr val="90B4E4"/>
                </a:solidFill>
                <a:latin typeface="Lucida Sans Unicode"/>
                <a:cs typeface="Lucida Sans Unicode"/>
              </a:rPr>
              <a:t>17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35" dirty="0">
                <a:solidFill>
                  <a:srgbClr val="90B4E4"/>
                </a:solidFill>
                <a:latin typeface="Lucida Sans Unicode"/>
                <a:cs typeface="Lucida Sans Unicode"/>
              </a:rPr>
              <a:t>18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35" dirty="0">
                <a:solidFill>
                  <a:srgbClr val="90B4E4"/>
                </a:solidFill>
                <a:latin typeface="Lucida Sans Unicode"/>
                <a:cs typeface="Lucida Sans Unicode"/>
              </a:rPr>
              <a:t>19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35" dirty="0">
                <a:solidFill>
                  <a:srgbClr val="90B4E4"/>
                </a:solidFill>
                <a:latin typeface="Lucida Sans Unicode"/>
                <a:cs typeface="Lucida Sans Unicode"/>
              </a:rPr>
              <a:t>20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1200" spc="-35" dirty="0">
                <a:solidFill>
                  <a:srgbClr val="90B4E4"/>
                </a:solidFill>
                <a:latin typeface="Lucida Sans Unicode"/>
                <a:cs typeface="Lucida Sans Unicode"/>
              </a:rPr>
              <a:t>21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21377" y="932214"/>
            <a:ext cx="1365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solidFill>
                  <a:srgbClr val="90B4E4"/>
                </a:solidFill>
                <a:latin typeface="Gulim"/>
                <a:cs typeface="Gulim"/>
              </a:rPr>
              <a:t>Table</a:t>
            </a:r>
            <a:r>
              <a:rPr sz="1400" spc="-95" dirty="0">
                <a:solidFill>
                  <a:srgbClr val="90B4E4"/>
                </a:solidFill>
                <a:latin typeface="Gulim"/>
                <a:cs typeface="Gulim"/>
              </a:rPr>
              <a:t> </a:t>
            </a:r>
            <a:r>
              <a:rPr sz="1400" spc="-45" dirty="0">
                <a:solidFill>
                  <a:srgbClr val="90B4E4"/>
                </a:solidFill>
                <a:latin typeface="Gulim"/>
                <a:cs typeface="Gulim"/>
              </a:rPr>
              <a:t>of</a:t>
            </a:r>
            <a:r>
              <a:rPr sz="1400" spc="-90" dirty="0">
                <a:solidFill>
                  <a:srgbClr val="90B4E4"/>
                </a:solidFill>
                <a:latin typeface="Gulim"/>
                <a:cs typeface="Gulim"/>
              </a:rPr>
              <a:t> </a:t>
            </a:r>
            <a:r>
              <a:rPr sz="1400" spc="-45" dirty="0">
                <a:solidFill>
                  <a:srgbClr val="90B4E4"/>
                </a:solidFill>
                <a:latin typeface="Gulim"/>
                <a:cs typeface="Gulim"/>
              </a:rPr>
              <a:t>Contents</a:t>
            </a:r>
            <a:endParaRPr sz="1400">
              <a:latin typeface="Gulim"/>
              <a:cs typeface="Gulim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8281113" y="1329839"/>
            <a:ext cx="7943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400" spc="-355" dirty="0">
                <a:solidFill>
                  <a:srgbClr val="FFFFFF"/>
                </a:solidFill>
              </a:rPr>
              <a:t>목차</a:t>
            </a:r>
            <a:endParaRPr sz="3400"/>
          </a:p>
        </p:txBody>
      </p:sp>
      <p:grpSp>
        <p:nvGrpSpPr>
          <p:cNvPr id="26" name="object 26"/>
          <p:cNvGrpSpPr/>
          <p:nvPr/>
        </p:nvGrpSpPr>
        <p:grpSpPr>
          <a:xfrm>
            <a:off x="8273643" y="479653"/>
            <a:ext cx="6132830" cy="9733280"/>
            <a:chOff x="8273643" y="479653"/>
            <a:chExt cx="6132830" cy="973328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4948" y="3956012"/>
              <a:ext cx="65684" cy="6568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592909" y="5377167"/>
              <a:ext cx="33655" cy="2544445"/>
            </a:xfrm>
            <a:custGeom>
              <a:avLst/>
              <a:gdLst/>
              <a:ahLst/>
              <a:cxnLst/>
              <a:rect l="l" t="t" r="r" b="b"/>
              <a:pathLst>
                <a:path w="33654" h="2544445">
                  <a:moveTo>
                    <a:pt x="33032" y="2518753"/>
                  </a:moveTo>
                  <a:lnTo>
                    <a:pt x="25641" y="2511361"/>
                  </a:lnTo>
                  <a:lnTo>
                    <a:pt x="7391" y="2511361"/>
                  </a:lnTo>
                  <a:lnTo>
                    <a:pt x="0" y="2518753"/>
                  </a:lnTo>
                  <a:lnTo>
                    <a:pt x="0" y="2537002"/>
                  </a:lnTo>
                  <a:lnTo>
                    <a:pt x="7391" y="2544394"/>
                  </a:lnTo>
                  <a:lnTo>
                    <a:pt x="25641" y="2544394"/>
                  </a:lnTo>
                  <a:lnTo>
                    <a:pt x="33032" y="2537002"/>
                  </a:lnTo>
                  <a:lnTo>
                    <a:pt x="33032" y="2527884"/>
                  </a:lnTo>
                  <a:lnTo>
                    <a:pt x="33032" y="2518753"/>
                  </a:lnTo>
                  <a:close/>
                </a:path>
                <a:path w="33654" h="2544445">
                  <a:moveTo>
                    <a:pt x="33032" y="2258009"/>
                  </a:moveTo>
                  <a:lnTo>
                    <a:pt x="25641" y="2250617"/>
                  </a:lnTo>
                  <a:lnTo>
                    <a:pt x="7391" y="2250617"/>
                  </a:lnTo>
                  <a:lnTo>
                    <a:pt x="0" y="2258009"/>
                  </a:lnTo>
                  <a:lnTo>
                    <a:pt x="0" y="2276259"/>
                  </a:lnTo>
                  <a:lnTo>
                    <a:pt x="7391" y="2283650"/>
                  </a:lnTo>
                  <a:lnTo>
                    <a:pt x="25641" y="2283650"/>
                  </a:lnTo>
                  <a:lnTo>
                    <a:pt x="33032" y="2276259"/>
                  </a:lnTo>
                  <a:lnTo>
                    <a:pt x="33032" y="2267127"/>
                  </a:lnTo>
                  <a:lnTo>
                    <a:pt x="33032" y="2258009"/>
                  </a:lnTo>
                  <a:close/>
                </a:path>
                <a:path w="33654" h="2544445">
                  <a:moveTo>
                    <a:pt x="33032" y="1997252"/>
                  </a:moveTo>
                  <a:lnTo>
                    <a:pt x="25641" y="1989861"/>
                  </a:lnTo>
                  <a:lnTo>
                    <a:pt x="7391" y="1989861"/>
                  </a:lnTo>
                  <a:lnTo>
                    <a:pt x="0" y="1997252"/>
                  </a:lnTo>
                  <a:lnTo>
                    <a:pt x="0" y="2015490"/>
                  </a:lnTo>
                  <a:lnTo>
                    <a:pt x="7391" y="2022894"/>
                  </a:lnTo>
                  <a:lnTo>
                    <a:pt x="25641" y="2022894"/>
                  </a:lnTo>
                  <a:lnTo>
                    <a:pt x="33032" y="2015490"/>
                  </a:lnTo>
                  <a:lnTo>
                    <a:pt x="33032" y="2006371"/>
                  </a:lnTo>
                  <a:lnTo>
                    <a:pt x="33032" y="1997252"/>
                  </a:lnTo>
                  <a:close/>
                </a:path>
                <a:path w="33654" h="2544445">
                  <a:moveTo>
                    <a:pt x="33032" y="1736496"/>
                  </a:moveTo>
                  <a:lnTo>
                    <a:pt x="25641" y="1729092"/>
                  </a:lnTo>
                  <a:lnTo>
                    <a:pt x="7391" y="1729092"/>
                  </a:lnTo>
                  <a:lnTo>
                    <a:pt x="0" y="1736496"/>
                  </a:lnTo>
                  <a:lnTo>
                    <a:pt x="0" y="1754733"/>
                  </a:lnTo>
                  <a:lnTo>
                    <a:pt x="7391" y="1762137"/>
                  </a:lnTo>
                  <a:lnTo>
                    <a:pt x="25641" y="1762137"/>
                  </a:lnTo>
                  <a:lnTo>
                    <a:pt x="33032" y="1754733"/>
                  </a:lnTo>
                  <a:lnTo>
                    <a:pt x="33032" y="1745615"/>
                  </a:lnTo>
                  <a:lnTo>
                    <a:pt x="33032" y="1736496"/>
                  </a:lnTo>
                  <a:close/>
                </a:path>
                <a:path w="33654" h="2544445">
                  <a:moveTo>
                    <a:pt x="33032" y="1475740"/>
                  </a:moveTo>
                  <a:lnTo>
                    <a:pt x="25641" y="1468335"/>
                  </a:lnTo>
                  <a:lnTo>
                    <a:pt x="7391" y="1468335"/>
                  </a:lnTo>
                  <a:lnTo>
                    <a:pt x="0" y="1475740"/>
                  </a:lnTo>
                  <a:lnTo>
                    <a:pt x="0" y="1493977"/>
                  </a:lnTo>
                  <a:lnTo>
                    <a:pt x="7391" y="1501381"/>
                  </a:lnTo>
                  <a:lnTo>
                    <a:pt x="25641" y="1501381"/>
                  </a:lnTo>
                  <a:lnTo>
                    <a:pt x="33032" y="1493977"/>
                  </a:lnTo>
                  <a:lnTo>
                    <a:pt x="33032" y="1484858"/>
                  </a:lnTo>
                  <a:lnTo>
                    <a:pt x="33032" y="1475740"/>
                  </a:lnTo>
                  <a:close/>
                </a:path>
                <a:path w="33654" h="2544445">
                  <a:moveTo>
                    <a:pt x="33032" y="781151"/>
                  </a:moveTo>
                  <a:lnTo>
                    <a:pt x="25641" y="773747"/>
                  </a:lnTo>
                  <a:lnTo>
                    <a:pt x="7391" y="773747"/>
                  </a:lnTo>
                  <a:lnTo>
                    <a:pt x="0" y="781151"/>
                  </a:lnTo>
                  <a:lnTo>
                    <a:pt x="0" y="799388"/>
                  </a:lnTo>
                  <a:lnTo>
                    <a:pt x="7391" y="806780"/>
                  </a:lnTo>
                  <a:lnTo>
                    <a:pt x="25641" y="806780"/>
                  </a:lnTo>
                  <a:lnTo>
                    <a:pt x="33032" y="799388"/>
                  </a:lnTo>
                  <a:lnTo>
                    <a:pt x="33032" y="790270"/>
                  </a:lnTo>
                  <a:lnTo>
                    <a:pt x="33032" y="781151"/>
                  </a:lnTo>
                  <a:close/>
                </a:path>
                <a:path w="33654" h="2544445">
                  <a:moveTo>
                    <a:pt x="33032" y="523227"/>
                  </a:moveTo>
                  <a:lnTo>
                    <a:pt x="25641" y="515835"/>
                  </a:lnTo>
                  <a:lnTo>
                    <a:pt x="7391" y="515835"/>
                  </a:lnTo>
                  <a:lnTo>
                    <a:pt x="0" y="523227"/>
                  </a:lnTo>
                  <a:lnTo>
                    <a:pt x="0" y="541477"/>
                  </a:lnTo>
                  <a:lnTo>
                    <a:pt x="7391" y="548868"/>
                  </a:lnTo>
                  <a:lnTo>
                    <a:pt x="25641" y="548868"/>
                  </a:lnTo>
                  <a:lnTo>
                    <a:pt x="33032" y="541477"/>
                  </a:lnTo>
                  <a:lnTo>
                    <a:pt x="33032" y="532345"/>
                  </a:lnTo>
                  <a:lnTo>
                    <a:pt x="33032" y="523227"/>
                  </a:lnTo>
                  <a:close/>
                </a:path>
                <a:path w="33654" h="2544445">
                  <a:moveTo>
                    <a:pt x="33032" y="265315"/>
                  </a:moveTo>
                  <a:lnTo>
                    <a:pt x="25641" y="257911"/>
                  </a:lnTo>
                  <a:lnTo>
                    <a:pt x="7391" y="257911"/>
                  </a:lnTo>
                  <a:lnTo>
                    <a:pt x="0" y="265315"/>
                  </a:lnTo>
                  <a:lnTo>
                    <a:pt x="0" y="283552"/>
                  </a:lnTo>
                  <a:lnTo>
                    <a:pt x="7391" y="290957"/>
                  </a:lnTo>
                  <a:lnTo>
                    <a:pt x="25641" y="290957"/>
                  </a:lnTo>
                  <a:lnTo>
                    <a:pt x="33032" y="283552"/>
                  </a:lnTo>
                  <a:lnTo>
                    <a:pt x="33032" y="274434"/>
                  </a:lnTo>
                  <a:lnTo>
                    <a:pt x="33032" y="265315"/>
                  </a:lnTo>
                  <a:close/>
                </a:path>
                <a:path w="33654" h="2544445">
                  <a:moveTo>
                    <a:pt x="33032" y="7404"/>
                  </a:moveTo>
                  <a:lnTo>
                    <a:pt x="25641" y="0"/>
                  </a:lnTo>
                  <a:lnTo>
                    <a:pt x="7391" y="0"/>
                  </a:lnTo>
                  <a:lnTo>
                    <a:pt x="0" y="7404"/>
                  </a:lnTo>
                  <a:lnTo>
                    <a:pt x="0" y="25641"/>
                  </a:lnTo>
                  <a:lnTo>
                    <a:pt x="7391" y="33045"/>
                  </a:lnTo>
                  <a:lnTo>
                    <a:pt x="25641" y="33045"/>
                  </a:lnTo>
                  <a:lnTo>
                    <a:pt x="33032" y="25641"/>
                  </a:lnTo>
                  <a:lnTo>
                    <a:pt x="33032" y="16522"/>
                  </a:lnTo>
                  <a:lnTo>
                    <a:pt x="33032" y="7404"/>
                  </a:lnTo>
                  <a:close/>
                </a:path>
              </a:pathLst>
            </a:custGeom>
            <a:solidFill>
              <a:srgbClr val="90B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1349" y="3956012"/>
              <a:ext cx="65684" cy="656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7753" y="3956012"/>
              <a:ext cx="65684" cy="6568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79993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07280" y="10065997"/>
            <a:ext cx="16129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 dirty="0">
                <a:solidFill>
                  <a:srgbClr val="393939"/>
                </a:solidFill>
                <a:latin typeface="Lucida Sans Unicode"/>
                <a:cs typeface="Lucida Sans Unicode"/>
              </a:rPr>
              <a:t>03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245314" y="10065997"/>
            <a:ext cx="165735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04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"/>
            <a:ext cx="15120619" cy="10687685"/>
          </a:xfrm>
          <a:custGeom>
            <a:avLst/>
            <a:gdLst/>
            <a:ahLst/>
            <a:cxnLst/>
            <a:rect l="l" t="t" r="r" b="b"/>
            <a:pathLst>
              <a:path w="15120619" h="10687685">
                <a:moveTo>
                  <a:pt x="15120010" y="0"/>
                </a:moveTo>
                <a:lnTo>
                  <a:pt x="0" y="0"/>
                </a:lnTo>
                <a:lnTo>
                  <a:pt x="0" y="10687380"/>
                </a:lnTo>
                <a:lnTo>
                  <a:pt x="15120010" y="10687380"/>
                </a:lnTo>
                <a:lnTo>
                  <a:pt x="15120010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99443"/>
            <a:ext cx="15119985" cy="9692640"/>
            <a:chOff x="0" y="999443"/>
            <a:chExt cx="15119985" cy="9692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9443"/>
              <a:ext cx="15119986" cy="96925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382969" y="1984208"/>
              <a:ext cx="3733165" cy="554355"/>
            </a:xfrm>
            <a:custGeom>
              <a:avLst/>
              <a:gdLst/>
              <a:ahLst/>
              <a:cxnLst/>
              <a:rect l="l" t="t" r="r" b="b"/>
              <a:pathLst>
                <a:path w="3733165" h="554355">
                  <a:moveTo>
                    <a:pt x="695230" y="440094"/>
                  </a:moveTo>
                  <a:lnTo>
                    <a:pt x="685147" y="440094"/>
                  </a:lnTo>
                  <a:lnTo>
                    <a:pt x="689448" y="446343"/>
                  </a:lnTo>
                  <a:lnTo>
                    <a:pt x="722449" y="479519"/>
                  </a:lnTo>
                  <a:lnTo>
                    <a:pt x="748834" y="490562"/>
                  </a:lnTo>
                  <a:lnTo>
                    <a:pt x="772831" y="478763"/>
                  </a:lnTo>
                  <a:lnTo>
                    <a:pt x="783645" y="463965"/>
                  </a:lnTo>
                  <a:lnTo>
                    <a:pt x="695230" y="440094"/>
                  </a:lnTo>
                  <a:close/>
                </a:path>
                <a:path w="3733165" h="554355">
                  <a:moveTo>
                    <a:pt x="525636" y="503297"/>
                  </a:moveTo>
                  <a:lnTo>
                    <a:pt x="118833" y="503297"/>
                  </a:lnTo>
                  <a:lnTo>
                    <a:pt x="143468" y="505082"/>
                  </a:lnTo>
                  <a:lnTo>
                    <a:pt x="167109" y="515710"/>
                  </a:lnTo>
                  <a:lnTo>
                    <a:pt x="216077" y="540592"/>
                  </a:lnTo>
                  <a:lnTo>
                    <a:pt x="266523" y="552178"/>
                  </a:lnTo>
                  <a:lnTo>
                    <a:pt x="317708" y="553996"/>
                  </a:lnTo>
                  <a:lnTo>
                    <a:pt x="368895" y="549571"/>
                  </a:lnTo>
                  <a:lnTo>
                    <a:pt x="419344" y="542431"/>
                  </a:lnTo>
                  <a:lnTo>
                    <a:pt x="478700" y="528265"/>
                  </a:lnTo>
                  <a:lnTo>
                    <a:pt x="522967" y="506004"/>
                  </a:lnTo>
                  <a:lnTo>
                    <a:pt x="525636" y="503297"/>
                  </a:lnTo>
                  <a:close/>
                </a:path>
                <a:path w="3733165" h="554355">
                  <a:moveTo>
                    <a:pt x="547148" y="427394"/>
                  </a:moveTo>
                  <a:lnTo>
                    <a:pt x="446352" y="427394"/>
                  </a:lnTo>
                  <a:lnTo>
                    <a:pt x="396355" y="440094"/>
                  </a:lnTo>
                  <a:lnTo>
                    <a:pt x="297894" y="440094"/>
                  </a:lnTo>
                  <a:lnTo>
                    <a:pt x="62169" y="503594"/>
                  </a:lnTo>
                  <a:lnTo>
                    <a:pt x="17066" y="528994"/>
                  </a:lnTo>
                  <a:lnTo>
                    <a:pt x="0" y="533882"/>
                  </a:lnTo>
                  <a:lnTo>
                    <a:pt x="16648" y="541026"/>
                  </a:lnTo>
                  <a:lnTo>
                    <a:pt x="34817" y="538419"/>
                  </a:lnTo>
                  <a:lnTo>
                    <a:pt x="52380" y="529728"/>
                  </a:lnTo>
                  <a:lnTo>
                    <a:pt x="69548" y="519622"/>
                  </a:lnTo>
                  <a:lnTo>
                    <a:pt x="93947" y="508697"/>
                  </a:lnTo>
                  <a:lnTo>
                    <a:pt x="118833" y="503297"/>
                  </a:lnTo>
                  <a:lnTo>
                    <a:pt x="525636" y="503297"/>
                  </a:lnTo>
                  <a:lnTo>
                    <a:pt x="552172" y="476385"/>
                  </a:lnTo>
                  <a:lnTo>
                    <a:pt x="566343" y="440139"/>
                  </a:lnTo>
                  <a:lnTo>
                    <a:pt x="566187" y="432243"/>
                  </a:lnTo>
                  <a:lnTo>
                    <a:pt x="547148" y="427394"/>
                  </a:lnTo>
                  <a:close/>
                </a:path>
                <a:path w="3733165" h="554355">
                  <a:moveTo>
                    <a:pt x="3705254" y="0"/>
                  </a:moveTo>
                  <a:lnTo>
                    <a:pt x="3661760" y="73116"/>
                  </a:lnTo>
                  <a:lnTo>
                    <a:pt x="3677368" y="78973"/>
                  </a:lnTo>
                  <a:lnTo>
                    <a:pt x="3701484" y="77141"/>
                  </a:lnTo>
                  <a:lnTo>
                    <a:pt x="3718015" y="56288"/>
                  </a:lnTo>
                  <a:lnTo>
                    <a:pt x="3732799" y="13311"/>
                  </a:lnTo>
                  <a:lnTo>
                    <a:pt x="3727656" y="7405"/>
                  </a:lnTo>
                  <a:lnTo>
                    <a:pt x="3721357" y="3290"/>
                  </a:lnTo>
                  <a:lnTo>
                    <a:pt x="3713737" y="1119"/>
                  </a:lnTo>
                  <a:lnTo>
                    <a:pt x="370525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0934" y="7360127"/>
              <a:ext cx="177608" cy="2384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1415"/>
              <a:ext cx="15119986" cy="77461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8798" y="932202"/>
            <a:ext cx="1892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85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8890"/>
            <a:ext cx="15119985" cy="10683240"/>
            <a:chOff x="0" y="8890"/>
            <a:chExt cx="15119985" cy="106832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65703"/>
              <a:ext cx="11921584" cy="7226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323021" y="1497190"/>
              <a:ext cx="1439545" cy="1685289"/>
            </a:xfrm>
            <a:custGeom>
              <a:avLst/>
              <a:gdLst/>
              <a:ahLst/>
              <a:cxnLst/>
              <a:rect l="l" t="t" r="r" b="b"/>
              <a:pathLst>
                <a:path w="1439545" h="1685289">
                  <a:moveTo>
                    <a:pt x="1439062" y="823810"/>
                  </a:moveTo>
                  <a:lnTo>
                    <a:pt x="1435633" y="770369"/>
                  </a:lnTo>
                  <a:lnTo>
                    <a:pt x="1428076" y="715568"/>
                  </a:lnTo>
                  <a:lnTo>
                    <a:pt x="1415796" y="667486"/>
                  </a:lnTo>
                  <a:lnTo>
                    <a:pt x="1396682" y="621309"/>
                  </a:lnTo>
                  <a:lnTo>
                    <a:pt x="1371600" y="577189"/>
                  </a:lnTo>
                  <a:lnTo>
                    <a:pt x="1341399" y="535355"/>
                  </a:lnTo>
                  <a:lnTo>
                    <a:pt x="1306931" y="495973"/>
                  </a:lnTo>
                  <a:lnTo>
                    <a:pt x="1269060" y="459244"/>
                  </a:lnTo>
                  <a:lnTo>
                    <a:pt x="1228623" y="425348"/>
                  </a:lnTo>
                  <a:lnTo>
                    <a:pt x="1225283" y="422833"/>
                  </a:lnTo>
                  <a:lnTo>
                    <a:pt x="1305052" y="292823"/>
                  </a:lnTo>
                  <a:lnTo>
                    <a:pt x="1349895" y="195567"/>
                  </a:lnTo>
                  <a:lnTo>
                    <a:pt x="1356410" y="114833"/>
                  </a:lnTo>
                  <a:lnTo>
                    <a:pt x="1336446" y="9550"/>
                  </a:lnTo>
                  <a:lnTo>
                    <a:pt x="1267345" y="0"/>
                  </a:lnTo>
                  <a:lnTo>
                    <a:pt x="1278610" y="171805"/>
                  </a:lnTo>
                  <a:lnTo>
                    <a:pt x="1274152" y="272694"/>
                  </a:lnTo>
                  <a:lnTo>
                    <a:pt x="1246581" y="341960"/>
                  </a:lnTo>
                  <a:lnTo>
                    <a:pt x="1199769" y="403936"/>
                  </a:lnTo>
                  <a:lnTo>
                    <a:pt x="1192415" y="398614"/>
                  </a:lnTo>
                  <a:lnTo>
                    <a:pt x="1142479" y="366293"/>
                  </a:lnTo>
                  <a:lnTo>
                    <a:pt x="1092593" y="338582"/>
                  </a:lnTo>
                  <a:lnTo>
                    <a:pt x="1044079" y="315747"/>
                  </a:lnTo>
                  <a:lnTo>
                    <a:pt x="998258" y="298132"/>
                  </a:lnTo>
                  <a:lnTo>
                    <a:pt x="956475" y="286016"/>
                  </a:lnTo>
                  <a:lnTo>
                    <a:pt x="907516" y="279184"/>
                  </a:lnTo>
                  <a:lnTo>
                    <a:pt x="859599" y="280619"/>
                  </a:lnTo>
                  <a:lnTo>
                    <a:pt x="812800" y="288226"/>
                  </a:lnTo>
                  <a:lnTo>
                    <a:pt x="767219" y="299923"/>
                  </a:lnTo>
                  <a:lnTo>
                    <a:pt x="722934" y="313626"/>
                  </a:lnTo>
                  <a:lnTo>
                    <a:pt x="680059" y="327228"/>
                  </a:lnTo>
                  <a:lnTo>
                    <a:pt x="619963" y="353352"/>
                  </a:lnTo>
                  <a:lnTo>
                    <a:pt x="562013" y="393077"/>
                  </a:lnTo>
                  <a:lnTo>
                    <a:pt x="532930" y="418757"/>
                  </a:lnTo>
                  <a:lnTo>
                    <a:pt x="490588" y="463473"/>
                  </a:lnTo>
                  <a:lnTo>
                    <a:pt x="459981" y="502246"/>
                  </a:lnTo>
                  <a:lnTo>
                    <a:pt x="432015" y="543648"/>
                  </a:lnTo>
                  <a:lnTo>
                    <a:pt x="407060" y="587057"/>
                  </a:lnTo>
                  <a:lnTo>
                    <a:pt x="385470" y="631875"/>
                  </a:lnTo>
                  <a:lnTo>
                    <a:pt x="367614" y="677532"/>
                  </a:lnTo>
                  <a:lnTo>
                    <a:pt x="353885" y="723392"/>
                  </a:lnTo>
                  <a:lnTo>
                    <a:pt x="342176" y="773557"/>
                  </a:lnTo>
                  <a:lnTo>
                    <a:pt x="330009" y="833983"/>
                  </a:lnTo>
                  <a:lnTo>
                    <a:pt x="321564" y="881481"/>
                  </a:lnTo>
                  <a:lnTo>
                    <a:pt x="313829" y="926757"/>
                  </a:lnTo>
                  <a:lnTo>
                    <a:pt x="305841" y="970978"/>
                  </a:lnTo>
                  <a:lnTo>
                    <a:pt x="296608" y="1015352"/>
                  </a:lnTo>
                  <a:lnTo>
                    <a:pt x="285153" y="1061034"/>
                  </a:lnTo>
                  <a:lnTo>
                    <a:pt x="270484" y="1109192"/>
                  </a:lnTo>
                  <a:lnTo>
                    <a:pt x="251625" y="1161021"/>
                  </a:lnTo>
                  <a:lnTo>
                    <a:pt x="227596" y="1217688"/>
                  </a:lnTo>
                  <a:lnTo>
                    <a:pt x="202984" y="1269123"/>
                  </a:lnTo>
                  <a:lnTo>
                    <a:pt x="172046" y="1328635"/>
                  </a:lnTo>
                  <a:lnTo>
                    <a:pt x="140703" y="1390815"/>
                  </a:lnTo>
                  <a:lnTo>
                    <a:pt x="115366" y="1440192"/>
                  </a:lnTo>
                  <a:lnTo>
                    <a:pt x="87045" y="1492910"/>
                  </a:lnTo>
                  <a:lnTo>
                    <a:pt x="58343" y="1542313"/>
                  </a:lnTo>
                  <a:lnTo>
                    <a:pt x="31851" y="1581734"/>
                  </a:lnTo>
                  <a:lnTo>
                    <a:pt x="0" y="1607489"/>
                  </a:lnTo>
                  <a:lnTo>
                    <a:pt x="8978" y="1611134"/>
                  </a:lnTo>
                  <a:lnTo>
                    <a:pt x="82550" y="1632800"/>
                  </a:lnTo>
                  <a:lnTo>
                    <a:pt x="131191" y="1642694"/>
                  </a:lnTo>
                  <a:lnTo>
                    <a:pt x="182714" y="1650936"/>
                  </a:lnTo>
                  <a:lnTo>
                    <a:pt x="236054" y="1657794"/>
                  </a:lnTo>
                  <a:lnTo>
                    <a:pt x="290195" y="1663522"/>
                  </a:lnTo>
                  <a:lnTo>
                    <a:pt x="344093" y="1668399"/>
                  </a:lnTo>
                  <a:lnTo>
                    <a:pt x="493966" y="1680552"/>
                  </a:lnTo>
                  <a:lnTo>
                    <a:pt x="536536" y="1684667"/>
                  </a:lnTo>
                  <a:lnTo>
                    <a:pt x="547738" y="1685124"/>
                  </a:lnTo>
                  <a:lnTo>
                    <a:pt x="559155" y="1685264"/>
                  </a:lnTo>
                  <a:lnTo>
                    <a:pt x="570763" y="1685061"/>
                  </a:lnTo>
                  <a:lnTo>
                    <a:pt x="613816" y="1681861"/>
                  </a:lnTo>
                  <a:lnTo>
                    <a:pt x="662317" y="1671726"/>
                  </a:lnTo>
                  <a:lnTo>
                    <a:pt x="712444" y="1653298"/>
                  </a:lnTo>
                  <a:lnTo>
                    <a:pt x="763003" y="1628330"/>
                  </a:lnTo>
                  <a:lnTo>
                    <a:pt x="812825" y="1598536"/>
                  </a:lnTo>
                  <a:lnTo>
                    <a:pt x="860729" y="1565656"/>
                  </a:lnTo>
                  <a:lnTo>
                    <a:pt x="905535" y="1531404"/>
                  </a:lnTo>
                  <a:lnTo>
                    <a:pt x="946048" y="1497520"/>
                  </a:lnTo>
                  <a:lnTo>
                    <a:pt x="981087" y="1465719"/>
                  </a:lnTo>
                  <a:lnTo>
                    <a:pt x="1009484" y="1437754"/>
                  </a:lnTo>
                  <a:lnTo>
                    <a:pt x="1030046" y="1415313"/>
                  </a:lnTo>
                  <a:lnTo>
                    <a:pt x="1059700" y="1389024"/>
                  </a:lnTo>
                  <a:lnTo>
                    <a:pt x="1100162" y="1362786"/>
                  </a:lnTo>
                  <a:lnTo>
                    <a:pt x="1145095" y="1337551"/>
                  </a:lnTo>
                  <a:lnTo>
                    <a:pt x="1188186" y="1314284"/>
                  </a:lnTo>
                  <a:lnTo>
                    <a:pt x="1223124" y="1293939"/>
                  </a:lnTo>
                  <a:lnTo>
                    <a:pt x="1255344" y="1270863"/>
                  </a:lnTo>
                  <a:lnTo>
                    <a:pt x="1285582" y="1244244"/>
                  </a:lnTo>
                  <a:lnTo>
                    <a:pt x="1313637" y="1214272"/>
                  </a:lnTo>
                  <a:lnTo>
                    <a:pt x="1339342" y="1181125"/>
                  </a:lnTo>
                  <a:lnTo>
                    <a:pt x="1362519" y="1145006"/>
                  </a:lnTo>
                  <a:lnTo>
                    <a:pt x="1382991" y="1106068"/>
                  </a:lnTo>
                  <a:lnTo>
                    <a:pt x="1400581" y="1064514"/>
                  </a:lnTo>
                  <a:lnTo>
                    <a:pt x="1415097" y="1020521"/>
                  </a:lnTo>
                  <a:lnTo>
                    <a:pt x="1426387" y="974267"/>
                  </a:lnTo>
                  <a:lnTo>
                    <a:pt x="1434261" y="925944"/>
                  </a:lnTo>
                  <a:lnTo>
                    <a:pt x="1438541" y="875728"/>
                  </a:lnTo>
                  <a:lnTo>
                    <a:pt x="1439062" y="823810"/>
                  </a:lnTo>
                  <a:close/>
                </a:path>
              </a:pathLst>
            </a:custGeom>
            <a:solidFill>
              <a:srgbClr val="FFA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23009" y="1890280"/>
              <a:ext cx="1228725" cy="1291590"/>
            </a:xfrm>
            <a:custGeom>
              <a:avLst/>
              <a:gdLst/>
              <a:ahLst/>
              <a:cxnLst/>
              <a:rect l="l" t="t" r="r" b="b"/>
              <a:pathLst>
                <a:path w="1228725" h="1291589">
                  <a:moveTo>
                    <a:pt x="1228623" y="32258"/>
                  </a:moveTo>
                  <a:lnTo>
                    <a:pt x="1210627" y="18669"/>
                  </a:lnTo>
                  <a:lnTo>
                    <a:pt x="1192415" y="5537"/>
                  </a:lnTo>
                  <a:lnTo>
                    <a:pt x="1158748" y="29794"/>
                  </a:lnTo>
                  <a:lnTo>
                    <a:pt x="1125537" y="54825"/>
                  </a:lnTo>
                  <a:lnTo>
                    <a:pt x="1051293" y="112712"/>
                  </a:lnTo>
                  <a:lnTo>
                    <a:pt x="1033640" y="127304"/>
                  </a:lnTo>
                  <a:lnTo>
                    <a:pt x="1025080" y="134785"/>
                  </a:lnTo>
                  <a:lnTo>
                    <a:pt x="978014" y="111150"/>
                  </a:lnTo>
                  <a:lnTo>
                    <a:pt x="932091" y="90436"/>
                  </a:lnTo>
                  <a:lnTo>
                    <a:pt x="885837" y="71767"/>
                  </a:lnTo>
                  <a:lnTo>
                    <a:pt x="839368" y="55181"/>
                  </a:lnTo>
                  <a:lnTo>
                    <a:pt x="792797" y="40678"/>
                  </a:lnTo>
                  <a:lnTo>
                    <a:pt x="746213" y="28282"/>
                  </a:lnTo>
                  <a:lnTo>
                    <a:pt x="699731" y="17995"/>
                  </a:lnTo>
                  <a:lnTo>
                    <a:pt x="653465" y="9842"/>
                  </a:lnTo>
                  <a:lnTo>
                    <a:pt x="607529" y="3835"/>
                  </a:lnTo>
                  <a:lnTo>
                    <a:pt x="562025" y="0"/>
                  </a:lnTo>
                  <a:lnTo>
                    <a:pt x="552208" y="8242"/>
                  </a:lnTo>
                  <a:lnTo>
                    <a:pt x="542518" y="16802"/>
                  </a:lnTo>
                  <a:lnTo>
                    <a:pt x="532955" y="25666"/>
                  </a:lnTo>
                  <a:lnTo>
                    <a:pt x="523494" y="34823"/>
                  </a:lnTo>
                  <a:lnTo>
                    <a:pt x="569963" y="36588"/>
                  </a:lnTo>
                  <a:lnTo>
                    <a:pt x="617054" y="40728"/>
                  </a:lnTo>
                  <a:lnTo>
                    <a:pt x="664616" y="47231"/>
                  </a:lnTo>
                  <a:lnTo>
                    <a:pt x="712533" y="56070"/>
                  </a:lnTo>
                  <a:lnTo>
                    <a:pt x="760653" y="67233"/>
                  </a:lnTo>
                  <a:lnTo>
                    <a:pt x="808850" y="80721"/>
                  </a:lnTo>
                  <a:lnTo>
                    <a:pt x="856983" y="96481"/>
                  </a:lnTo>
                  <a:lnTo>
                    <a:pt x="904925" y="114541"/>
                  </a:lnTo>
                  <a:lnTo>
                    <a:pt x="952525" y="134861"/>
                  </a:lnTo>
                  <a:lnTo>
                    <a:pt x="999782" y="157441"/>
                  </a:lnTo>
                  <a:lnTo>
                    <a:pt x="966254" y="189738"/>
                  </a:lnTo>
                  <a:lnTo>
                    <a:pt x="934212" y="223570"/>
                  </a:lnTo>
                  <a:lnTo>
                    <a:pt x="903376" y="258775"/>
                  </a:lnTo>
                  <a:lnTo>
                    <a:pt x="873594" y="295211"/>
                  </a:lnTo>
                  <a:lnTo>
                    <a:pt x="844727" y="332765"/>
                  </a:lnTo>
                  <a:lnTo>
                    <a:pt x="816635" y="371297"/>
                  </a:lnTo>
                  <a:lnTo>
                    <a:pt x="789165" y="410667"/>
                  </a:lnTo>
                  <a:lnTo>
                    <a:pt x="787361" y="409092"/>
                  </a:lnTo>
                  <a:lnTo>
                    <a:pt x="733120" y="393115"/>
                  </a:lnTo>
                  <a:lnTo>
                    <a:pt x="683653" y="380441"/>
                  </a:lnTo>
                  <a:lnTo>
                    <a:pt x="634453" y="369455"/>
                  </a:lnTo>
                  <a:lnTo>
                    <a:pt x="585584" y="360362"/>
                  </a:lnTo>
                  <a:lnTo>
                    <a:pt x="537133" y="353352"/>
                  </a:lnTo>
                  <a:lnTo>
                    <a:pt x="489191" y="348653"/>
                  </a:lnTo>
                  <a:lnTo>
                    <a:pt x="441794" y="346456"/>
                  </a:lnTo>
                  <a:lnTo>
                    <a:pt x="395058" y="346964"/>
                  </a:lnTo>
                  <a:lnTo>
                    <a:pt x="349034" y="350405"/>
                  </a:lnTo>
                  <a:lnTo>
                    <a:pt x="340169" y="390017"/>
                  </a:lnTo>
                  <a:lnTo>
                    <a:pt x="385559" y="385191"/>
                  </a:lnTo>
                  <a:lnTo>
                    <a:pt x="431723" y="383463"/>
                  </a:lnTo>
                  <a:lnTo>
                    <a:pt x="478586" y="384581"/>
                  </a:lnTo>
                  <a:lnTo>
                    <a:pt x="526084" y="388353"/>
                  </a:lnTo>
                  <a:lnTo>
                    <a:pt x="574103" y="394550"/>
                  </a:lnTo>
                  <a:lnTo>
                    <a:pt x="622592" y="402945"/>
                  </a:lnTo>
                  <a:lnTo>
                    <a:pt x="671461" y="413334"/>
                  </a:lnTo>
                  <a:lnTo>
                    <a:pt x="720623" y="425488"/>
                  </a:lnTo>
                  <a:lnTo>
                    <a:pt x="770013" y="439191"/>
                  </a:lnTo>
                  <a:lnTo>
                    <a:pt x="751497" y="466991"/>
                  </a:lnTo>
                  <a:lnTo>
                    <a:pt x="733171" y="495084"/>
                  </a:lnTo>
                  <a:lnTo>
                    <a:pt x="671385" y="591286"/>
                  </a:lnTo>
                  <a:lnTo>
                    <a:pt x="645337" y="631063"/>
                  </a:lnTo>
                  <a:lnTo>
                    <a:pt x="618642" y="670801"/>
                  </a:lnTo>
                  <a:lnTo>
                    <a:pt x="591273" y="710349"/>
                  </a:lnTo>
                  <a:lnTo>
                    <a:pt x="563181" y="749541"/>
                  </a:lnTo>
                  <a:lnTo>
                    <a:pt x="534352" y="788212"/>
                  </a:lnTo>
                  <a:lnTo>
                    <a:pt x="504761" y="826211"/>
                  </a:lnTo>
                  <a:lnTo>
                    <a:pt x="474345" y="863358"/>
                  </a:lnTo>
                  <a:lnTo>
                    <a:pt x="326453" y="841375"/>
                  </a:lnTo>
                  <a:lnTo>
                    <a:pt x="277063" y="833348"/>
                  </a:lnTo>
                  <a:lnTo>
                    <a:pt x="227596" y="824598"/>
                  </a:lnTo>
                  <a:lnTo>
                    <a:pt x="212102" y="857491"/>
                  </a:lnTo>
                  <a:lnTo>
                    <a:pt x="259207" y="866101"/>
                  </a:lnTo>
                  <a:lnTo>
                    <a:pt x="306222" y="874014"/>
                  </a:lnTo>
                  <a:lnTo>
                    <a:pt x="353148" y="881430"/>
                  </a:lnTo>
                  <a:lnTo>
                    <a:pt x="400037" y="888517"/>
                  </a:lnTo>
                  <a:lnTo>
                    <a:pt x="446786" y="895375"/>
                  </a:lnTo>
                  <a:lnTo>
                    <a:pt x="411086" y="934669"/>
                  </a:lnTo>
                  <a:lnTo>
                    <a:pt x="374154" y="972286"/>
                  </a:lnTo>
                  <a:lnTo>
                    <a:pt x="336042" y="1008075"/>
                  </a:lnTo>
                  <a:lnTo>
                    <a:pt x="296697" y="1041819"/>
                  </a:lnTo>
                  <a:lnTo>
                    <a:pt x="256057" y="1073277"/>
                  </a:lnTo>
                  <a:lnTo>
                    <a:pt x="214083" y="1102245"/>
                  </a:lnTo>
                  <a:lnTo>
                    <a:pt x="170726" y="1128483"/>
                  </a:lnTo>
                  <a:lnTo>
                    <a:pt x="125933" y="1151788"/>
                  </a:lnTo>
                  <a:lnTo>
                    <a:pt x="79654" y="1171917"/>
                  </a:lnTo>
                  <a:lnTo>
                    <a:pt x="31851" y="1188643"/>
                  </a:lnTo>
                  <a:lnTo>
                    <a:pt x="22174" y="1200454"/>
                  </a:lnTo>
                  <a:lnTo>
                    <a:pt x="13512" y="1208976"/>
                  </a:lnTo>
                  <a:lnTo>
                    <a:pt x="6057" y="1213777"/>
                  </a:lnTo>
                  <a:lnTo>
                    <a:pt x="0" y="1214412"/>
                  </a:lnTo>
                  <a:lnTo>
                    <a:pt x="8991" y="1218044"/>
                  </a:lnTo>
                  <a:lnTo>
                    <a:pt x="18275" y="1221511"/>
                  </a:lnTo>
                  <a:lnTo>
                    <a:pt x="27889" y="1224800"/>
                  </a:lnTo>
                  <a:lnTo>
                    <a:pt x="37807" y="1227899"/>
                  </a:lnTo>
                  <a:lnTo>
                    <a:pt x="85064" y="1211846"/>
                  </a:lnTo>
                  <a:lnTo>
                    <a:pt x="130848" y="1192568"/>
                  </a:lnTo>
                  <a:lnTo>
                    <a:pt x="175183" y="1170266"/>
                  </a:lnTo>
                  <a:lnTo>
                    <a:pt x="218122" y="1145159"/>
                  </a:lnTo>
                  <a:lnTo>
                    <a:pt x="259727" y="1117460"/>
                  </a:lnTo>
                  <a:lnTo>
                    <a:pt x="300024" y="1087361"/>
                  </a:lnTo>
                  <a:lnTo>
                    <a:pt x="339090" y="1055103"/>
                  </a:lnTo>
                  <a:lnTo>
                    <a:pt x="376936" y="1020864"/>
                  </a:lnTo>
                  <a:lnTo>
                    <a:pt x="413626" y="984872"/>
                  </a:lnTo>
                  <a:lnTo>
                    <a:pt x="449224" y="947318"/>
                  </a:lnTo>
                  <a:lnTo>
                    <a:pt x="483743" y="908443"/>
                  </a:lnTo>
                  <a:lnTo>
                    <a:pt x="517258" y="868426"/>
                  </a:lnTo>
                  <a:lnTo>
                    <a:pt x="549808" y="827506"/>
                  </a:lnTo>
                  <a:lnTo>
                    <a:pt x="581431" y="785863"/>
                  </a:lnTo>
                  <a:lnTo>
                    <a:pt x="612127" y="743623"/>
                  </a:lnTo>
                  <a:lnTo>
                    <a:pt x="595033" y="1042073"/>
                  </a:lnTo>
                  <a:lnTo>
                    <a:pt x="587197" y="1191514"/>
                  </a:lnTo>
                  <a:lnTo>
                    <a:pt x="582587" y="1291386"/>
                  </a:lnTo>
                  <a:lnTo>
                    <a:pt x="598068" y="1290421"/>
                  </a:lnTo>
                  <a:lnTo>
                    <a:pt x="613829" y="1288783"/>
                  </a:lnTo>
                  <a:lnTo>
                    <a:pt x="616089" y="1239151"/>
                  </a:lnTo>
                  <a:lnTo>
                    <a:pt x="623658" y="1090587"/>
                  </a:lnTo>
                  <a:lnTo>
                    <a:pt x="646315" y="695439"/>
                  </a:lnTo>
                  <a:lnTo>
                    <a:pt x="646303" y="695236"/>
                  </a:lnTo>
                  <a:lnTo>
                    <a:pt x="660006" y="675652"/>
                  </a:lnTo>
                  <a:lnTo>
                    <a:pt x="687755" y="634453"/>
                  </a:lnTo>
                  <a:lnTo>
                    <a:pt x="715073" y="593001"/>
                  </a:lnTo>
                  <a:lnTo>
                    <a:pt x="769162" y="510032"/>
                  </a:lnTo>
                  <a:lnTo>
                    <a:pt x="796353" y="468871"/>
                  </a:lnTo>
                  <a:lnTo>
                    <a:pt x="823887" y="428155"/>
                  </a:lnTo>
                  <a:lnTo>
                    <a:pt x="851979" y="388073"/>
                  </a:lnTo>
                  <a:lnTo>
                    <a:pt x="880821" y="348805"/>
                  </a:lnTo>
                  <a:lnTo>
                    <a:pt x="910602" y="310515"/>
                  </a:lnTo>
                  <a:lnTo>
                    <a:pt x="941552" y="273380"/>
                  </a:lnTo>
                  <a:lnTo>
                    <a:pt x="973823" y="237604"/>
                  </a:lnTo>
                  <a:lnTo>
                    <a:pt x="977099" y="266865"/>
                  </a:lnTo>
                  <a:lnTo>
                    <a:pt x="982383" y="304533"/>
                  </a:lnTo>
                  <a:lnTo>
                    <a:pt x="989393" y="349338"/>
                  </a:lnTo>
                  <a:lnTo>
                    <a:pt x="997813" y="399973"/>
                  </a:lnTo>
                  <a:lnTo>
                    <a:pt x="1017689" y="513562"/>
                  </a:lnTo>
                  <a:lnTo>
                    <a:pt x="1061021" y="753783"/>
                  </a:lnTo>
                  <a:lnTo>
                    <a:pt x="1079588" y="859713"/>
                  </a:lnTo>
                  <a:lnTo>
                    <a:pt x="1087031" y="904595"/>
                  </a:lnTo>
                  <a:lnTo>
                    <a:pt x="1092847" y="942378"/>
                  </a:lnTo>
                  <a:lnTo>
                    <a:pt x="1096708" y="971753"/>
                  </a:lnTo>
                  <a:lnTo>
                    <a:pt x="1103858" y="967828"/>
                  </a:lnTo>
                  <a:lnTo>
                    <a:pt x="1110742" y="962634"/>
                  </a:lnTo>
                  <a:lnTo>
                    <a:pt x="1117536" y="957986"/>
                  </a:lnTo>
                  <a:lnTo>
                    <a:pt x="1124458" y="955713"/>
                  </a:lnTo>
                  <a:lnTo>
                    <a:pt x="1120432" y="925258"/>
                  </a:lnTo>
                  <a:lnTo>
                    <a:pt x="1114488" y="886612"/>
                  </a:lnTo>
                  <a:lnTo>
                    <a:pt x="1106944" y="841044"/>
                  </a:lnTo>
                  <a:lnTo>
                    <a:pt x="1098105" y="789825"/>
                  </a:lnTo>
                  <a:lnTo>
                    <a:pt x="1055776" y="553542"/>
                  </a:lnTo>
                  <a:lnTo>
                    <a:pt x="1034707" y="434213"/>
                  </a:lnTo>
                  <a:lnTo>
                    <a:pt x="1025258" y="378675"/>
                  </a:lnTo>
                  <a:lnTo>
                    <a:pt x="1016939" y="327558"/>
                  </a:lnTo>
                  <a:lnTo>
                    <a:pt x="1010043" y="282143"/>
                  </a:lnTo>
                  <a:lnTo>
                    <a:pt x="1004900" y="243662"/>
                  </a:lnTo>
                  <a:lnTo>
                    <a:pt x="1001776" y="213398"/>
                  </a:lnTo>
                  <a:lnTo>
                    <a:pt x="1001788" y="212001"/>
                  </a:lnTo>
                  <a:lnTo>
                    <a:pt x="1001191" y="209550"/>
                  </a:lnTo>
                  <a:lnTo>
                    <a:pt x="1042593" y="172237"/>
                  </a:lnTo>
                  <a:lnTo>
                    <a:pt x="1085113" y="138328"/>
                  </a:lnTo>
                  <a:lnTo>
                    <a:pt x="1128674" y="106146"/>
                  </a:lnTo>
                  <a:lnTo>
                    <a:pt x="1172552" y="74371"/>
                  </a:lnTo>
                  <a:lnTo>
                    <a:pt x="1228623" y="32258"/>
                  </a:lnTo>
                  <a:close/>
                </a:path>
              </a:pathLst>
            </a:custGeom>
            <a:solidFill>
              <a:srgbClr val="FF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0916" y="608439"/>
              <a:ext cx="89005" cy="2373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47097" y="756333"/>
              <a:ext cx="763270" cy="746125"/>
            </a:xfrm>
            <a:custGeom>
              <a:avLst/>
              <a:gdLst/>
              <a:ahLst/>
              <a:cxnLst/>
              <a:rect l="l" t="t" r="r" b="b"/>
              <a:pathLst>
                <a:path w="763270" h="746125">
                  <a:moveTo>
                    <a:pt x="294551" y="0"/>
                  </a:moveTo>
                  <a:lnTo>
                    <a:pt x="255824" y="3723"/>
                  </a:lnTo>
                  <a:lnTo>
                    <a:pt x="196666" y="25200"/>
                  </a:lnTo>
                  <a:lnTo>
                    <a:pt x="130755" y="63413"/>
                  </a:lnTo>
                  <a:lnTo>
                    <a:pt x="74912" y="110022"/>
                  </a:lnTo>
                  <a:lnTo>
                    <a:pt x="43455" y="146833"/>
                  </a:lnTo>
                  <a:lnTo>
                    <a:pt x="19618" y="187482"/>
                  </a:lnTo>
                  <a:lnTo>
                    <a:pt x="5825" y="231434"/>
                  </a:lnTo>
                  <a:lnTo>
                    <a:pt x="0" y="288809"/>
                  </a:lnTo>
                  <a:lnTo>
                    <a:pt x="2542" y="342949"/>
                  </a:lnTo>
                  <a:lnTo>
                    <a:pt x="12701" y="393080"/>
                  </a:lnTo>
                  <a:lnTo>
                    <a:pt x="29724" y="438427"/>
                  </a:lnTo>
                  <a:lnTo>
                    <a:pt x="52862" y="478217"/>
                  </a:lnTo>
                  <a:lnTo>
                    <a:pt x="81362" y="511674"/>
                  </a:lnTo>
                  <a:lnTo>
                    <a:pt x="114473" y="538025"/>
                  </a:lnTo>
                  <a:lnTo>
                    <a:pt x="167836" y="567732"/>
                  </a:lnTo>
                  <a:lnTo>
                    <a:pt x="196152" y="584929"/>
                  </a:lnTo>
                  <a:lnTo>
                    <a:pt x="216835" y="602363"/>
                  </a:lnTo>
                  <a:lnTo>
                    <a:pt x="242780" y="629084"/>
                  </a:lnTo>
                  <a:lnTo>
                    <a:pt x="282828" y="663902"/>
                  </a:lnTo>
                  <a:lnTo>
                    <a:pt x="331968" y="699489"/>
                  </a:lnTo>
                  <a:lnTo>
                    <a:pt x="385187" y="728518"/>
                  </a:lnTo>
                  <a:lnTo>
                    <a:pt x="437473" y="743663"/>
                  </a:lnTo>
                  <a:lnTo>
                    <a:pt x="462428" y="745606"/>
                  </a:lnTo>
                  <a:lnTo>
                    <a:pt x="470607" y="745568"/>
                  </a:lnTo>
                  <a:lnTo>
                    <a:pt x="478430" y="745149"/>
                  </a:lnTo>
                  <a:lnTo>
                    <a:pt x="525885" y="740893"/>
                  </a:lnTo>
                  <a:lnTo>
                    <a:pt x="580447" y="736518"/>
                  </a:lnTo>
                  <a:lnTo>
                    <a:pt x="637720" y="730895"/>
                  </a:lnTo>
                  <a:lnTo>
                    <a:pt x="693310" y="722896"/>
                  </a:lnTo>
                  <a:lnTo>
                    <a:pt x="742819" y="711392"/>
                  </a:lnTo>
                  <a:lnTo>
                    <a:pt x="762859" y="704242"/>
                  </a:lnTo>
                  <a:lnTo>
                    <a:pt x="759113" y="705373"/>
                  </a:lnTo>
                  <a:lnTo>
                    <a:pt x="753131" y="699975"/>
                  </a:lnTo>
                  <a:lnTo>
                    <a:pt x="745981" y="690577"/>
                  </a:lnTo>
                  <a:lnTo>
                    <a:pt x="724378" y="657030"/>
                  </a:lnTo>
                  <a:lnTo>
                    <a:pt x="701694" y="615552"/>
                  </a:lnTo>
                  <a:lnTo>
                    <a:pt x="671648" y="556414"/>
                  </a:lnTo>
                  <a:lnTo>
                    <a:pt x="655251" y="524860"/>
                  </a:lnTo>
                  <a:lnTo>
                    <a:pt x="621279" y="445407"/>
                  </a:lnTo>
                  <a:lnTo>
                    <a:pt x="607882" y="399909"/>
                  </a:lnTo>
                  <a:lnTo>
                    <a:pt x="598983" y="357471"/>
                  </a:lnTo>
                  <a:lnTo>
                    <a:pt x="591545" y="314454"/>
                  </a:lnTo>
                  <a:lnTo>
                    <a:pt x="581160" y="260568"/>
                  </a:lnTo>
                  <a:lnTo>
                    <a:pt x="561072" y="193086"/>
                  </a:lnTo>
                  <a:lnTo>
                    <a:pt x="540668" y="151683"/>
                  </a:lnTo>
                  <a:lnTo>
                    <a:pt x="515085" y="113068"/>
                  </a:lnTo>
                  <a:lnTo>
                    <a:pt x="485364" y="78945"/>
                  </a:lnTo>
                  <a:lnTo>
                    <a:pt x="449770" y="49107"/>
                  </a:lnTo>
                  <a:lnTo>
                    <a:pt x="402357" y="25567"/>
                  </a:lnTo>
                  <a:lnTo>
                    <a:pt x="331986" y="4891"/>
                  </a:lnTo>
                  <a:lnTo>
                    <a:pt x="294551" y="0"/>
                  </a:lnTo>
                  <a:close/>
                </a:path>
              </a:pathLst>
            </a:custGeom>
            <a:solidFill>
              <a:srgbClr val="FFA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8658" y="816812"/>
              <a:ext cx="651510" cy="685165"/>
            </a:xfrm>
            <a:custGeom>
              <a:avLst/>
              <a:gdLst/>
              <a:ahLst/>
              <a:cxnLst/>
              <a:rect l="l" t="t" r="r" b="b"/>
              <a:pathLst>
                <a:path w="651509" h="685165">
                  <a:moveTo>
                    <a:pt x="651294" y="643763"/>
                  </a:moveTo>
                  <a:lnTo>
                    <a:pt x="647547" y="644906"/>
                  </a:lnTo>
                  <a:lnTo>
                    <a:pt x="641565" y="639508"/>
                  </a:lnTo>
                  <a:lnTo>
                    <a:pt x="634415" y="630110"/>
                  </a:lnTo>
                  <a:lnTo>
                    <a:pt x="584542" y="610565"/>
                  </a:lnTo>
                  <a:lnTo>
                    <a:pt x="537806" y="584301"/>
                  </a:lnTo>
                  <a:lnTo>
                    <a:pt x="494017" y="552272"/>
                  </a:lnTo>
                  <a:lnTo>
                    <a:pt x="452945" y="515416"/>
                  </a:lnTo>
                  <a:lnTo>
                    <a:pt x="414401" y="474687"/>
                  </a:lnTo>
                  <a:lnTo>
                    <a:pt x="476529" y="465315"/>
                  </a:lnTo>
                  <a:lnTo>
                    <a:pt x="507657" y="460209"/>
                  </a:lnTo>
                  <a:lnTo>
                    <a:pt x="538861" y="454571"/>
                  </a:lnTo>
                  <a:lnTo>
                    <a:pt x="530644" y="437121"/>
                  </a:lnTo>
                  <a:lnTo>
                    <a:pt x="497878" y="442861"/>
                  </a:lnTo>
                  <a:lnTo>
                    <a:pt x="465162" y="448030"/>
                  </a:lnTo>
                  <a:lnTo>
                    <a:pt x="399846" y="457682"/>
                  </a:lnTo>
                  <a:lnTo>
                    <a:pt x="368020" y="417842"/>
                  </a:lnTo>
                  <a:lnTo>
                    <a:pt x="337858" y="376567"/>
                  </a:lnTo>
                  <a:lnTo>
                    <a:pt x="309194" y="334530"/>
                  </a:lnTo>
                  <a:lnTo>
                    <a:pt x="252933" y="247561"/>
                  </a:lnTo>
                  <a:lnTo>
                    <a:pt x="243065" y="232829"/>
                  </a:lnTo>
                  <a:lnTo>
                    <a:pt x="290144" y="220332"/>
                  </a:lnTo>
                  <a:lnTo>
                    <a:pt x="336702" y="210807"/>
                  </a:lnTo>
                  <a:lnTo>
                    <a:pt x="382524" y="204914"/>
                  </a:lnTo>
                  <a:lnTo>
                    <a:pt x="427355" y="203339"/>
                  </a:lnTo>
                  <a:lnTo>
                    <a:pt x="470966" y="206756"/>
                  </a:lnTo>
                  <a:lnTo>
                    <a:pt x="466280" y="185750"/>
                  </a:lnTo>
                  <a:lnTo>
                    <a:pt x="422084" y="183591"/>
                  </a:lnTo>
                  <a:lnTo>
                    <a:pt x="376758" y="186169"/>
                  </a:lnTo>
                  <a:lnTo>
                    <a:pt x="330530" y="192824"/>
                  </a:lnTo>
                  <a:lnTo>
                    <a:pt x="283641" y="202946"/>
                  </a:lnTo>
                  <a:lnTo>
                    <a:pt x="234988" y="216268"/>
                  </a:lnTo>
                  <a:lnTo>
                    <a:pt x="232956" y="217703"/>
                  </a:lnTo>
                  <a:lnTo>
                    <a:pt x="207264" y="181470"/>
                  </a:lnTo>
                  <a:lnTo>
                    <a:pt x="180378" y="146761"/>
                  </a:lnTo>
                  <a:lnTo>
                    <a:pt x="151879" y="113957"/>
                  </a:lnTo>
                  <a:lnTo>
                    <a:pt x="121259" y="83515"/>
                  </a:lnTo>
                  <a:lnTo>
                    <a:pt x="171589" y="60718"/>
                  </a:lnTo>
                  <a:lnTo>
                    <a:pt x="222516" y="42786"/>
                  </a:lnTo>
                  <a:lnTo>
                    <a:pt x="273570" y="29730"/>
                  </a:lnTo>
                  <a:lnTo>
                    <a:pt x="324192" y="21590"/>
                  </a:lnTo>
                  <a:lnTo>
                    <a:pt x="373786" y="18465"/>
                  </a:lnTo>
                  <a:lnTo>
                    <a:pt x="363702" y="8915"/>
                  </a:lnTo>
                  <a:lnTo>
                    <a:pt x="353352" y="0"/>
                  </a:lnTo>
                  <a:lnTo>
                    <a:pt x="304888" y="5219"/>
                  </a:lnTo>
                  <a:lnTo>
                    <a:pt x="255727" y="14998"/>
                  </a:lnTo>
                  <a:lnTo>
                    <a:pt x="206349" y="29260"/>
                  </a:lnTo>
                  <a:lnTo>
                    <a:pt x="157200" y="47942"/>
                  </a:lnTo>
                  <a:lnTo>
                    <a:pt x="107962" y="71412"/>
                  </a:lnTo>
                  <a:lnTo>
                    <a:pt x="101917" y="66154"/>
                  </a:lnTo>
                  <a:lnTo>
                    <a:pt x="72034" y="42545"/>
                  </a:lnTo>
                  <a:lnTo>
                    <a:pt x="54648" y="29070"/>
                  </a:lnTo>
                  <a:lnTo>
                    <a:pt x="37033" y="15798"/>
                  </a:lnTo>
                  <a:lnTo>
                    <a:pt x="19189" y="2933"/>
                  </a:lnTo>
                  <a:lnTo>
                    <a:pt x="6299" y="12255"/>
                  </a:lnTo>
                  <a:lnTo>
                    <a:pt x="0" y="17106"/>
                  </a:lnTo>
                  <a:lnTo>
                    <a:pt x="35534" y="43649"/>
                  </a:lnTo>
                  <a:lnTo>
                    <a:pt x="64579" y="64731"/>
                  </a:lnTo>
                  <a:lnTo>
                    <a:pt x="93052" y="86690"/>
                  </a:lnTo>
                  <a:lnTo>
                    <a:pt x="120459" y="111036"/>
                  </a:lnTo>
                  <a:lnTo>
                    <a:pt x="116268" y="146799"/>
                  </a:lnTo>
                  <a:lnTo>
                    <a:pt x="108966" y="193725"/>
                  </a:lnTo>
                  <a:lnTo>
                    <a:pt x="99428" y="249478"/>
                  </a:lnTo>
                  <a:lnTo>
                    <a:pt x="67957" y="425729"/>
                  </a:lnTo>
                  <a:lnTo>
                    <a:pt x="60058" y="472770"/>
                  </a:lnTo>
                  <a:lnTo>
                    <a:pt x="55219" y="506628"/>
                  </a:lnTo>
                  <a:lnTo>
                    <a:pt x="60210" y="506958"/>
                  </a:lnTo>
                  <a:lnTo>
                    <a:pt x="64744" y="513232"/>
                  </a:lnTo>
                  <a:lnTo>
                    <a:pt x="69926" y="515124"/>
                  </a:lnTo>
                  <a:lnTo>
                    <a:pt x="74612" y="482257"/>
                  </a:lnTo>
                  <a:lnTo>
                    <a:pt x="82435" y="435825"/>
                  </a:lnTo>
                  <a:lnTo>
                    <a:pt x="113906" y="260464"/>
                  </a:lnTo>
                  <a:lnTo>
                    <a:pt x="123532" y="205066"/>
                  </a:lnTo>
                  <a:lnTo>
                    <a:pt x="130937" y="158711"/>
                  </a:lnTo>
                  <a:lnTo>
                    <a:pt x="135051" y="125971"/>
                  </a:lnTo>
                  <a:lnTo>
                    <a:pt x="165887" y="161290"/>
                  </a:lnTo>
                  <a:lnTo>
                    <a:pt x="194614" y="198742"/>
                  </a:lnTo>
                  <a:lnTo>
                    <a:pt x="221881" y="237731"/>
                  </a:lnTo>
                  <a:lnTo>
                    <a:pt x="248335" y="277685"/>
                  </a:lnTo>
                  <a:lnTo>
                    <a:pt x="274637" y="318020"/>
                  </a:lnTo>
                  <a:lnTo>
                    <a:pt x="308698" y="368515"/>
                  </a:lnTo>
                  <a:lnTo>
                    <a:pt x="320687" y="578129"/>
                  </a:lnTo>
                  <a:lnTo>
                    <a:pt x="323430" y="630605"/>
                  </a:lnTo>
                  <a:lnTo>
                    <a:pt x="325894" y="683183"/>
                  </a:lnTo>
                  <a:lnTo>
                    <a:pt x="337045" y="684364"/>
                  </a:lnTo>
                  <a:lnTo>
                    <a:pt x="342468" y="684568"/>
                  </a:lnTo>
                  <a:lnTo>
                    <a:pt x="337769" y="587590"/>
                  </a:lnTo>
                  <a:lnTo>
                    <a:pt x="326783" y="394284"/>
                  </a:lnTo>
                  <a:lnTo>
                    <a:pt x="357720" y="435927"/>
                  </a:lnTo>
                  <a:lnTo>
                    <a:pt x="390372" y="476326"/>
                  </a:lnTo>
                  <a:lnTo>
                    <a:pt x="424878" y="514705"/>
                  </a:lnTo>
                  <a:lnTo>
                    <a:pt x="461429" y="550367"/>
                  </a:lnTo>
                  <a:lnTo>
                    <a:pt x="500176" y="582536"/>
                  </a:lnTo>
                  <a:lnTo>
                    <a:pt x="541286" y="610514"/>
                  </a:lnTo>
                  <a:lnTo>
                    <a:pt x="584923" y="633552"/>
                  </a:lnTo>
                  <a:lnTo>
                    <a:pt x="631253" y="650913"/>
                  </a:lnTo>
                  <a:lnTo>
                    <a:pt x="638378" y="648792"/>
                  </a:lnTo>
                  <a:lnTo>
                    <a:pt x="645045" y="646391"/>
                  </a:lnTo>
                  <a:lnTo>
                    <a:pt x="651294" y="643763"/>
                  </a:lnTo>
                  <a:close/>
                </a:path>
              </a:pathLst>
            </a:custGeom>
            <a:solidFill>
              <a:srgbClr val="FF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2478" y="8890"/>
              <a:ext cx="2889034" cy="210865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816942" y="3310788"/>
              <a:ext cx="1162050" cy="1312545"/>
            </a:xfrm>
            <a:custGeom>
              <a:avLst/>
              <a:gdLst/>
              <a:ahLst/>
              <a:cxnLst/>
              <a:rect l="l" t="t" r="r" b="b"/>
              <a:pathLst>
                <a:path w="1162050" h="1312545">
                  <a:moveTo>
                    <a:pt x="1161630" y="1309839"/>
                  </a:moveTo>
                  <a:lnTo>
                    <a:pt x="1110488" y="1237221"/>
                  </a:lnTo>
                  <a:lnTo>
                    <a:pt x="1084008" y="1177048"/>
                  </a:lnTo>
                  <a:lnTo>
                    <a:pt x="1050112" y="1092060"/>
                  </a:lnTo>
                  <a:lnTo>
                    <a:pt x="1037120" y="1061186"/>
                  </a:lnTo>
                  <a:lnTo>
                    <a:pt x="1019124" y="1013752"/>
                  </a:lnTo>
                  <a:lnTo>
                    <a:pt x="998905" y="945819"/>
                  </a:lnTo>
                  <a:lnTo>
                    <a:pt x="988669" y="892263"/>
                  </a:lnTo>
                  <a:lnTo>
                    <a:pt x="983996" y="843737"/>
                  </a:lnTo>
                  <a:lnTo>
                    <a:pt x="982510" y="797001"/>
                  </a:lnTo>
                  <a:lnTo>
                    <a:pt x="981887" y="748792"/>
                  </a:lnTo>
                  <a:lnTo>
                    <a:pt x="979766" y="695858"/>
                  </a:lnTo>
                  <a:lnTo>
                    <a:pt x="976083" y="653326"/>
                  </a:lnTo>
                  <a:lnTo>
                    <a:pt x="967270" y="606539"/>
                  </a:lnTo>
                  <a:lnTo>
                    <a:pt x="951522" y="559015"/>
                  </a:lnTo>
                  <a:lnTo>
                    <a:pt x="929487" y="512025"/>
                  </a:lnTo>
                  <a:lnTo>
                    <a:pt x="901788" y="466826"/>
                  </a:lnTo>
                  <a:lnTo>
                    <a:pt x="869073" y="424713"/>
                  </a:lnTo>
                  <a:lnTo>
                    <a:pt x="840066" y="394474"/>
                  </a:lnTo>
                  <a:lnTo>
                    <a:pt x="794880" y="357606"/>
                  </a:lnTo>
                  <a:lnTo>
                    <a:pt x="745832" y="329438"/>
                  </a:lnTo>
                  <a:lnTo>
                    <a:pt x="702741" y="309295"/>
                  </a:lnTo>
                  <a:lnTo>
                    <a:pt x="657860" y="289115"/>
                  </a:lnTo>
                  <a:lnTo>
                    <a:pt x="610819" y="271373"/>
                  </a:lnTo>
                  <a:lnTo>
                    <a:pt x="561251" y="258483"/>
                  </a:lnTo>
                  <a:lnTo>
                    <a:pt x="508774" y="252920"/>
                  </a:lnTo>
                  <a:lnTo>
                    <a:pt x="459930" y="254330"/>
                  </a:lnTo>
                  <a:lnTo>
                    <a:pt x="404825" y="260400"/>
                  </a:lnTo>
                  <a:lnTo>
                    <a:pt x="345821" y="271233"/>
                  </a:lnTo>
                  <a:lnTo>
                    <a:pt x="285254" y="286880"/>
                  </a:lnTo>
                  <a:lnTo>
                    <a:pt x="278079" y="289204"/>
                  </a:lnTo>
                  <a:lnTo>
                    <a:pt x="245719" y="239217"/>
                  </a:lnTo>
                  <a:lnTo>
                    <a:pt x="231355" y="187820"/>
                  </a:lnTo>
                  <a:lnTo>
                    <a:pt x="241820" y="119240"/>
                  </a:lnTo>
                  <a:lnTo>
                    <a:pt x="276199" y="5803"/>
                  </a:lnTo>
                  <a:lnTo>
                    <a:pt x="214033" y="0"/>
                  </a:lnTo>
                  <a:lnTo>
                    <a:pt x="181483" y="67195"/>
                  </a:lnTo>
                  <a:lnTo>
                    <a:pt x="175717" y="122580"/>
                  </a:lnTo>
                  <a:lnTo>
                    <a:pt x="201295" y="195872"/>
                  </a:lnTo>
                  <a:lnTo>
                    <a:pt x="252920" y="297345"/>
                  </a:lnTo>
                  <a:lnTo>
                    <a:pt x="249732" y="298373"/>
                  </a:lnTo>
                  <a:lnTo>
                    <a:pt x="202793" y="316890"/>
                  </a:lnTo>
                  <a:lnTo>
                    <a:pt x="158534" y="338594"/>
                  </a:lnTo>
                  <a:lnTo>
                    <a:pt x="118211" y="363550"/>
                  </a:lnTo>
                  <a:lnTo>
                    <a:pt x="83045" y="391782"/>
                  </a:lnTo>
                  <a:lnTo>
                    <a:pt x="54305" y="423341"/>
                  </a:lnTo>
                  <a:lnTo>
                    <a:pt x="33197" y="458266"/>
                  </a:lnTo>
                  <a:lnTo>
                    <a:pt x="14439" y="507631"/>
                  </a:lnTo>
                  <a:lnTo>
                    <a:pt x="3568" y="556183"/>
                  </a:lnTo>
                  <a:lnTo>
                    <a:pt x="0" y="603643"/>
                  </a:lnTo>
                  <a:lnTo>
                    <a:pt x="3162" y="649757"/>
                  </a:lnTo>
                  <a:lnTo>
                    <a:pt x="12484" y="694232"/>
                  </a:lnTo>
                  <a:lnTo>
                    <a:pt x="27381" y="736828"/>
                  </a:lnTo>
                  <a:lnTo>
                    <a:pt x="47269" y="777278"/>
                  </a:lnTo>
                  <a:lnTo>
                    <a:pt x="71602" y="815301"/>
                  </a:lnTo>
                  <a:lnTo>
                    <a:pt x="99771" y="850633"/>
                  </a:lnTo>
                  <a:lnTo>
                    <a:pt x="131216" y="883005"/>
                  </a:lnTo>
                  <a:lnTo>
                    <a:pt x="138760" y="844562"/>
                  </a:lnTo>
                  <a:lnTo>
                    <a:pt x="155994" y="806678"/>
                  </a:lnTo>
                  <a:lnTo>
                    <a:pt x="181254" y="771867"/>
                  </a:lnTo>
                  <a:lnTo>
                    <a:pt x="212940" y="742683"/>
                  </a:lnTo>
                  <a:lnTo>
                    <a:pt x="249402" y="721677"/>
                  </a:lnTo>
                  <a:lnTo>
                    <a:pt x="289013" y="711365"/>
                  </a:lnTo>
                  <a:lnTo>
                    <a:pt x="330136" y="714311"/>
                  </a:lnTo>
                  <a:lnTo>
                    <a:pt x="369074" y="731824"/>
                  </a:lnTo>
                  <a:lnTo>
                    <a:pt x="412254" y="819492"/>
                  </a:lnTo>
                  <a:lnTo>
                    <a:pt x="383578" y="926846"/>
                  </a:lnTo>
                  <a:lnTo>
                    <a:pt x="337083" y="1022235"/>
                  </a:lnTo>
                  <a:lnTo>
                    <a:pt x="312699" y="1063409"/>
                  </a:lnTo>
                  <a:lnTo>
                    <a:pt x="327698" y="1089799"/>
                  </a:lnTo>
                  <a:lnTo>
                    <a:pt x="355904" y="1118768"/>
                  </a:lnTo>
                  <a:lnTo>
                    <a:pt x="394957" y="1148867"/>
                  </a:lnTo>
                  <a:lnTo>
                    <a:pt x="442442" y="1178623"/>
                  </a:lnTo>
                  <a:lnTo>
                    <a:pt x="495973" y="1206601"/>
                  </a:lnTo>
                  <a:lnTo>
                    <a:pt x="553173" y="1231328"/>
                  </a:lnTo>
                  <a:lnTo>
                    <a:pt x="611644" y="1251343"/>
                  </a:lnTo>
                  <a:lnTo>
                    <a:pt x="649020" y="1261046"/>
                  </a:lnTo>
                  <a:lnTo>
                    <a:pt x="721487" y="1272273"/>
                  </a:lnTo>
                  <a:lnTo>
                    <a:pt x="871766" y="1292783"/>
                  </a:lnTo>
                  <a:lnTo>
                    <a:pt x="925487" y="1299476"/>
                  </a:lnTo>
                  <a:lnTo>
                    <a:pt x="979017" y="1305255"/>
                  </a:lnTo>
                  <a:lnTo>
                    <a:pt x="1031176" y="1309624"/>
                  </a:lnTo>
                  <a:lnTo>
                    <a:pt x="1080744" y="1312100"/>
                  </a:lnTo>
                  <a:lnTo>
                    <a:pt x="1126553" y="1312176"/>
                  </a:lnTo>
                  <a:lnTo>
                    <a:pt x="1144600" y="1311313"/>
                  </a:lnTo>
                  <a:lnTo>
                    <a:pt x="1161630" y="1309839"/>
                  </a:lnTo>
                  <a:close/>
                </a:path>
              </a:pathLst>
            </a:custGeom>
            <a:solidFill>
              <a:srgbClr val="FF6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66675" y="3597668"/>
              <a:ext cx="912494" cy="1025525"/>
            </a:xfrm>
            <a:custGeom>
              <a:avLst/>
              <a:gdLst/>
              <a:ahLst/>
              <a:cxnLst/>
              <a:rect l="l" t="t" r="r" b="b"/>
              <a:pathLst>
                <a:path w="912494" h="1025525">
                  <a:moveTo>
                    <a:pt x="911898" y="1022959"/>
                  </a:moveTo>
                  <a:lnTo>
                    <a:pt x="906627" y="1021499"/>
                  </a:lnTo>
                  <a:lnTo>
                    <a:pt x="900747" y="1016965"/>
                  </a:lnTo>
                  <a:lnTo>
                    <a:pt x="894372" y="1009713"/>
                  </a:lnTo>
                  <a:lnTo>
                    <a:pt x="887590" y="1000137"/>
                  </a:lnTo>
                  <a:lnTo>
                    <a:pt x="838327" y="975169"/>
                  </a:lnTo>
                  <a:lnTo>
                    <a:pt x="791895" y="947115"/>
                  </a:lnTo>
                  <a:lnTo>
                    <a:pt x="748131" y="916279"/>
                  </a:lnTo>
                  <a:lnTo>
                    <a:pt x="706907" y="882904"/>
                  </a:lnTo>
                  <a:lnTo>
                    <a:pt x="668083" y="847293"/>
                  </a:lnTo>
                  <a:lnTo>
                    <a:pt x="631494" y="809688"/>
                  </a:lnTo>
                  <a:lnTo>
                    <a:pt x="597027" y="770382"/>
                  </a:lnTo>
                  <a:lnTo>
                    <a:pt x="564616" y="729627"/>
                  </a:lnTo>
                  <a:lnTo>
                    <a:pt x="617156" y="734161"/>
                  </a:lnTo>
                  <a:lnTo>
                    <a:pt x="669937" y="738505"/>
                  </a:lnTo>
                  <a:lnTo>
                    <a:pt x="722922" y="742391"/>
                  </a:lnTo>
                  <a:lnTo>
                    <a:pt x="776211" y="745566"/>
                  </a:lnTo>
                  <a:lnTo>
                    <a:pt x="767308" y="720801"/>
                  </a:lnTo>
                  <a:lnTo>
                    <a:pt x="711428" y="717169"/>
                  </a:lnTo>
                  <a:lnTo>
                    <a:pt x="655802" y="712825"/>
                  </a:lnTo>
                  <a:lnTo>
                    <a:pt x="544830" y="703300"/>
                  </a:lnTo>
                  <a:lnTo>
                    <a:pt x="516470" y="662762"/>
                  </a:lnTo>
                  <a:lnTo>
                    <a:pt x="489521" y="621499"/>
                  </a:lnTo>
                  <a:lnTo>
                    <a:pt x="463880" y="579805"/>
                  </a:lnTo>
                  <a:lnTo>
                    <a:pt x="439432" y="537908"/>
                  </a:lnTo>
                  <a:lnTo>
                    <a:pt x="416064" y="496049"/>
                  </a:lnTo>
                  <a:lnTo>
                    <a:pt x="369671" y="410032"/>
                  </a:lnTo>
                  <a:lnTo>
                    <a:pt x="345084" y="365988"/>
                  </a:lnTo>
                  <a:lnTo>
                    <a:pt x="345236" y="365975"/>
                  </a:lnTo>
                  <a:lnTo>
                    <a:pt x="396227" y="365518"/>
                  </a:lnTo>
                  <a:lnTo>
                    <a:pt x="446671" y="366331"/>
                  </a:lnTo>
                  <a:lnTo>
                    <a:pt x="496443" y="368630"/>
                  </a:lnTo>
                  <a:lnTo>
                    <a:pt x="545388" y="372592"/>
                  </a:lnTo>
                  <a:lnTo>
                    <a:pt x="593369" y="378409"/>
                  </a:lnTo>
                  <a:lnTo>
                    <a:pt x="640232" y="386295"/>
                  </a:lnTo>
                  <a:lnTo>
                    <a:pt x="685838" y="396417"/>
                  </a:lnTo>
                  <a:lnTo>
                    <a:pt x="730034" y="408978"/>
                  </a:lnTo>
                  <a:lnTo>
                    <a:pt x="727722" y="380682"/>
                  </a:lnTo>
                  <a:lnTo>
                    <a:pt x="682752" y="369087"/>
                  </a:lnTo>
                  <a:lnTo>
                    <a:pt x="636435" y="359791"/>
                  </a:lnTo>
                  <a:lnTo>
                    <a:pt x="588949" y="352628"/>
                  </a:lnTo>
                  <a:lnTo>
                    <a:pt x="540397" y="347408"/>
                  </a:lnTo>
                  <a:lnTo>
                    <a:pt x="490956" y="343941"/>
                  </a:lnTo>
                  <a:lnTo>
                    <a:pt x="440740" y="342074"/>
                  </a:lnTo>
                  <a:lnTo>
                    <a:pt x="389902" y="341591"/>
                  </a:lnTo>
                  <a:lnTo>
                    <a:pt x="336194" y="342353"/>
                  </a:lnTo>
                  <a:lnTo>
                    <a:pt x="332320" y="343395"/>
                  </a:lnTo>
                  <a:lnTo>
                    <a:pt x="306235" y="299732"/>
                  </a:lnTo>
                  <a:lnTo>
                    <a:pt x="278714" y="256997"/>
                  </a:lnTo>
                  <a:lnTo>
                    <a:pt x="249351" y="215353"/>
                  </a:lnTo>
                  <a:lnTo>
                    <a:pt x="217754" y="174993"/>
                  </a:lnTo>
                  <a:lnTo>
                    <a:pt x="183515" y="136080"/>
                  </a:lnTo>
                  <a:lnTo>
                    <a:pt x="233083" y="128587"/>
                  </a:lnTo>
                  <a:lnTo>
                    <a:pt x="282752" y="123063"/>
                  </a:lnTo>
                  <a:lnTo>
                    <a:pt x="332359" y="119494"/>
                  </a:lnTo>
                  <a:lnTo>
                    <a:pt x="381736" y="117843"/>
                  </a:lnTo>
                  <a:lnTo>
                    <a:pt x="430720" y="118110"/>
                  </a:lnTo>
                  <a:lnTo>
                    <a:pt x="479132" y="120256"/>
                  </a:lnTo>
                  <a:lnTo>
                    <a:pt x="526821" y="124282"/>
                  </a:lnTo>
                  <a:lnTo>
                    <a:pt x="573608" y="130149"/>
                  </a:lnTo>
                  <a:lnTo>
                    <a:pt x="619328" y="137833"/>
                  </a:lnTo>
                  <a:lnTo>
                    <a:pt x="605129" y="122364"/>
                  </a:lnTo>
                  <a:lnTo>
                    <a:pt x="539546" y="101015"/>
                  </a:lnTo>
                  <a:lnTo>
                    <a:pt x="487730" y="96596"/>
                  </a:lnTo>
                  <a:lnTo>
                    <a:pt x="435076" y="94322"/>
                  </a:lnTo>
                  <a:lnTo>
                    <a:pt x="381774" y="94221"/>
                  </a:lnTo>
                  <a:lnTo>
                    <a:pt x="328002" y="96329"/>
                  </a:lnTo>
                  <a:lnTo>
                    <a:pt x="273964" y="100660"/>
                  </a:lnTo>
                  <a:lnTo>
                    <a:pt x="219837" y="107226"/>
                  </a:lnTo>
                  <a:lnTo>
                    <a:pt x="164376" y="116382"/>
                  </a:lnTo>
                  <a:lnTo>
                    <a:pt x="151155" y="103378"/>
                  </a:lnTo>
                  <a:lnTo>
                    <a:pt x="112572" y="67856"/>
                  </a:lnTo>
                  <a:lnTo>
                    <a:pt x="87363" y="44932"/>
                  </a:lnTo>
                  <a:lnTo>
                    <a:pt x="61709" y="22225"/>
                  </a:lnTo>
                  <a:lnTo>
                    <a:pt x="35521" y="0"/>
                  </a:lnTo>
                  <a:lnTo>
                    <a:pt x="0" y="11493"/>
                  </a:lnTo>
                  <a:lnTo>
                    <a:pt x="9677" y="20205"/>
                  </a:lnTo>
                  <a:lnTo>
                    <a:pt x="51752" y="57073"/>
                  </a:lnTo>
                  <a:lnTo>
                    <a:pt x="94246" y="93433"/>
                  </a:lnTo>
                  <a:lnTo>
                    <a:pt x="135572" y="130695"/>
                  </a:lnTo>
                  <a:lnTo>
                    <a:pt x="174650" y="170967"/>
                  </a:lnTo>
                  <a:lnTo>
                    <a:pt x="173558" y="173367"/>
                  </a:lnTo>
                  <a:lnTo>
                    <a:pt x="156565" y="224205"/>
                  </a:lnTo>
                  <a:lnTo>
                    <a:pt x="138239" y="275018"/>
                  </a:lnTo>
                  <a:lnTo>
                    <a:pt x="119075" y="325831"/>
                  </a:lnTo>
                  <a:lnTo>
                    <a:pt x="80403" y="427431"/>
                  </a:lnTo>
                  <a:lnTo>
                    <a:pt x="86563" y="429196"/>
                  </a:lnTo>
                  <a:lnTo>
                    <a:pt x="92735" y="431304"/>
                  </a:lnTo>
                  <a:lnTo>
                    <a:pt x="98907" y="433793"/>
                  </a:lnTo>
                  <a:lnTo>
                    <a:pt x="105041" y="436702"/>
                  </a:lnTo>
                  <a:lnTo>
                    <a:pt x="123228" y="388289"/>
                  </a:lnTo>
                  <a:lnTo>
                    <a:pt x="160121" y="291452"/>
                  </a:lnTo>
                  <a:lnTo>
                    <a:pt x="177965" y="243001"/>
                  </a:lnTo>
                  <a:lnTo>
                    <a:pt x="194818" y="194513"/>
                  </a:lnTo>
                  <a:lnTo>
                    <a:pt x="226491" y="235610"/>
                  </a:lnTo>
                  <a:lnTo>
                    <a:pt x="255701" y="277901"/>
                  </a:lnTo>
                  <a:lnTo>
                    <a:pt x="282956" y="321157"/>
                  </a:lnTo>
                  <a:lnTo>
                    <a:pt x="308787" y="365175"/>
                  </a:lnTo>
                  <a:lnTo>
                    <a:pt x="333717" y="409714"/>
                  </a:lnTo>
                  <a:lnTo>
                    <a:pt x="382993" y="499529"/>
                  </a:lnTo>
                  <a:lnTo>
                    <a:pt x="417614" y="559955"/>
                  </a:lnTo>
                  <a:lnTo>
                    <a:pt x="383667" y="812723"/>
                  </a:lnTo>
                  <a:lnTo>
                    <a:pt x="369404" y="913853"/>
                  </a:lnTo>
                  <a:lnTo>
                    <a:pt x="361911" y="964463"/>
                  </a:lnTo>
                  <a:lnTo>
                    <a:pt x="382308" y="970000"/>
                  </a:lnTo>
                  <a:lnTo>
                    <a:pt x="389089" y="971588"/>
                  </a:lnTo>
                  <a:lnTo>
                    <a:pt x="397027" y="918260"/>
                  </a:lnTo>
                  <a:lnTo>
                    <a:pt x="412064" y="811669"/>
                  </a:lnTo>
                  <a:lnTo>
                    <a:pt x="440690" y="598639"/>
                  </a:lnTo>
                  <a:lnTo>
                    <a:pt x="467118" y="640727"/>
                  </a:lnTo>
                  <a:lnTo>
                    <a:pt x="494893" y="682548"/>
                  </a:lnTo>
                  <a:lnTo>
                    <a:pt x="524141" y="723773"/>
                  </a:lnTo>
                  <a:lnTo>
                    <a:pt x="555002" y="764146"/>
                  </a:lnTo>
                  <a:lnTo>
                    <a:pt x="587616" y="803402"/>
                  </a:lnTo>
                  <a:lnTo>
                    <a:pt x="622109" y="841286"/>
                  </a:lnTo>
                  <a:lnTo>
                    <a:pt x="658660" y="877544"/>
                  </a:lnTo>
                  <a:lnTo>
                    <a:pt x="697369" y="911910"/>
                  </a:lnTo>
                  <a:lnTo>
                    <a:pt x="738403" y="944130"/>
                  </a:lnTo>
                  <a:lnTo>
                    <a:pt x="781900" y="973937"/>
                  </a:lnTo>
                  <a:lnTo>
                    <a:pt x="827989" y="1001077"/>
                  </a:lnTo>
                  <a:lnTo>
                    <a:pt x="876820" y="1025296"/>
                  </a:lnTo>
                  <a:lnTo>
                    <a:pt x="894867" y="1024432"/>
                  </a:lnTo>
                  <a:lnTo>
                    <a:pt x="911898" y="1022959"/>
                  </a:lnTo>
                  <a:close/>
                </a:path>
              </a:pathLst>
            </a:custGeom>
            <a:solidFill>
              <a:srgbClr val="C85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4639" y="4105351"/>
              <a:ext cx="5285346" cy="42671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7430" y="5174665"/>
              <a:ext cx="4638836" cy="332680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32727" y="5299570"/>
              <a:ext cx="382905" cy="420370"/>
            </a:xfrm>
            <a:custGeom>
              <a:avLst/>
              <a:gdLst/>
              <a:ahLst/>
              <a:cxnLst/>
              <a:rect l="l" t="t" r="r" b="b"/>
              <a:pathLst>
                <a:path w="382904" h="420370">
                  <a:moveTo>
                    <a:pt x="382739" y="171678"/>
                  </a:moveTo>
                  <a:lnTo>
                    <a:pt x="366229" y="142913"/>
                  </a:lnTo>
                  <a:lnTo>
                    <a:pt x="334403" y="129908"/>
                  </a:lnTo>
                  <a:lnTo>
                    <a:pt x="293776" y="134366"/>
                  </a:lnTo>
                  <a:lnTo>
                    <a:pt x="249466" y="154749"/>
                  </a:lnTo>
                  <a:lnTo>
                    <a:pt x="206590" y="189560"/>
                  </a:lnTo>
                  <a:lnTo>
                    <a:pt x="179552" y="221208"/>
                  </a:lnTo>
                  <a:lnTo>
                    <a:pt x="181889" y="215938"/>
                  </a:lnTo>
                  <a:lnTo>
                    <a:pt x="197294" y="169456"/>
                  </a:lnTo>
                  <a:lnTo>
                    <a:pt x="204914" y="109969"/>
                  </a:lnTo>
                  <a:lnTo>
                    <a:pt x="197319" y="58267"/>
                  </a:lnTo>
                  <a:lnTo>
                    <a:pt x="176263" y="19799"/>
                  </a:lnTo>
                  <a:lnTo>
                    <a:pt x="143497" y="0"/>
                  </a:lnTo>
                  <a:lnTo>
                    <a:pt x="104787" y="3556"/>
                  </a:lnTo>
                  <a:lnTo>
                    <a:pt x="67487" y="28727"/>
                  </a:lnTo>
                  <a:lnTo>
                    <a:pt x="35737" y="71437"/>
                  </a:lnTo>
                  <a:lnTo>
                    <a:pt x="13728" y="127571"/>
                  </a:lnTo>
                  <a:lnTo>
                    <a:pt x="4864" y="175577"/>
                  </a:lnTo>
                  <a:lnTo>
                    <a:pt x="0" y="232664"/>
                  </a:lnTo>
                  <a:lnTo>
                    <a:pt x="139" y="291338"/>
                  </a:lnTo>
                  <a:lnTo>
                    <a:pt x="6248" y="344144"/>
                  </a:lnTo>
                  <a:lnTo>
                    <a:pt x="19316" y="383616"/>
                  </a:lnTo>
                  <a:lnTo>
                    <a:pt x="40335" y="402272"/>
                  </a:lnTo>
                  <a:lnTo>
                    <a:pt x="68110" y="394716"/>
                  </a:lnTo>
                  <a:lnTo>
                    <a:pt x="98907" y="365239"/>
                  </a:lnTo>
                  <a:lnTo>
                    <a:pt x="99644" y="364185"/>
                  </a:lnTo>
                  <a:lnTo>
                    <a:pt x="93662" y="391706"/>
                  </a:lnTo>
                  <a:lnTo>
                    <a:pt x="101536" y="414832"/>
                  </a:lnTo>
                  <a:lnTo>
                    <a:pt x="126644" y="420217"/>
                  </a:lnTo>
                  <a:lnTo>
                    <a:pt x="164160" y="409714"/>
                  </a:lnTo>
                  <a:lnTo>
                    <a:pt x="208711" y="387718"/>
                  </a:lnTo>
                  <a:lnTo>
                    <a:pt x="254901" y="358648"/>
                  </a:lnTo>
                  <a:lnTo>
                    <a:pt x="297357" y="326910"/>
                  </a:lnTo>
                  <a:lnTo>
                    <a:pt x="330708" y="296887"/>
                  </a:lnTo>
                  <a:lnTo>
                    <a:pt x="363842" y="253644"/>
                  </a:lnTo>
                  <a:lnTo>
                    <a:pt x="381571" y="210248"/>
                  </a:lnTo>
                  <a:lnTo>
                    <a:pt x="382739" y="171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97231" y="5648392"/>
              <a:ext cx="434975" cy="165735"/>
            </a:xfrm>
            <a:custGeom>
              <a:avLst/>
              <a:gdLst/>
              <a:ahLst/>
              <a:cxnLst/>
              <a:rect l="l" t="t" r="r" b="b"/>
              <a:pathLst>
                <a:path w="434975" h="165735">
                  <a:moveTo>
                    <a:pt x="112606" y="0"/>
                  </a:moveTo>
                  <a:lnTo>
                    <a:pt x="42405" y="6023"/>
                  </a:lnTo>
                  <a:lnTo>
                    <a:pt x="3725" y="30135"/>
                  </a:lnTo>
                  <a:lnTo>
                    <a:pt x="0" y="46104"/>
                  </a:lnTo>
                  <a:lnTo>
                    <a:pt x="2820" y="62202"/>
                  </a:lnTo>
                  <a:lnTo>
                    <a:pt x="11299" y="75538"/>
                  </a:lnTo>
                  <a:lnTo>
                    <a:pt x="24145" y="84743"/>
                  </a:lnTo>
                  <a:lnTo>
                    <a:pt x="40068" y="88446"/>
                  </a:lnTo>
                  <a:lnTo>
                    <a:pt x="49758" y="86542"/>
                  </a:lnTo>
                  <a:lnTo>
                    <a:pt x="75460" y="83023"/>
                  </a:lnTo>
                  <a:lnTo>
                    <a:pt x="115131" y="81258"/>
                  </a:lnTo>
                  <a:lnTo>
                    <a:pt x="166726" y="84618"/>
                  </a:lnTo>
                  <a:lnTo>
                    <a:pt x="228200" y="96472"/>
                  </a:lnTo>
                  <a:lnTo>
                    <a:pt x="297508" y="120192"/>
                  </a:lnTo>
                  <a:lnTo>
                    <a:pt x="372605" y="159147"/>
                  </a:lnTo>
                  <a:lnTo>
                    <a:pt x="376377" y="161433"/>
                  </a:lnTo>
                  <a:lnTo>
                    <a:pt x="380403" y="163122"/>
                  </a:lnTo>
                  <a:lnTo>
                    <a:pt x="384505" y="164163"/>
                  </a:lnTo>
                  <a:lnTo>
                    <a:pt x="397254" y="165135"/>
                  </a:lnTo>
                  <a:lnTo>
                    <a:pt x="409592" y="162236"/>
                  </a:lnTo>
                  <a:lnTo>
                    <a:pt x="420575" y="155666"/>
                  </a:lnTo>
                  <a:lnTo>
                    <a:pt x="429260" y="145621"/>
                  </a:lnTo>
                  <a:lnTo>
                    <a:pt x="434944" y="130293"/>
                  </a:lnTo>
                  <a:lnTo>
                    <a:pt x="434319" y="114513"/>
                  </a:lnTo>
                  <a:lnTo>
                    <a:pt x="343121" y="50150"/>
                  </a:lnTo>
                  <a:lnTo>
                    <a:pt x="275025" y="24229"/>
                  </a:lnTo>
                  <a:lnTo>
                    <a:pt x="212973" y="8819"/>
                  </a:lnTo>
                  <a:lnTo>
                    <a:pt x="158367" y="1537"/>
                  </a:lnTo>
                  <a:lnTo>
                    <a:pt x="112606" y="0"/>
                  </a:lnTo>
                  <a:close/>
                </a:path>
              </a:pathLst>
            </a:custGeom>
            <a:solidFill>
              <a:srgbClr val="EB69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1147" y="5611593"/>
              <a:ext cx="125582" cy="831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1079" y="4076463"/>
              <a:ext cx="241416" cy="26290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43642" y="4296537"/>
              <a:ext cx="274955" cy="104775"/>
            </a:xfrm>
            <a:custGeom>
              <a:avLst/>
              <a:gdLst/>
              <a:ahLst/>
              <a:cxnLst/>
              <a:rect l="l" t="t" r="r" b="b"/>
              <a:pathLst>
                <a:path w="274954" h="104775">
                  <a:moveTo>
                    <a:pt x="198097" y="0"/>
                  </a:moveTo>
                  <a:lnTo>
                    <a:pt x="147350" y="4308"/>
                  </a:lnTo>
                  <a:lnTo>
                    <a:pt x="84124" y="20976"/>
                  </a:lnTo>
                  <a:lnTo>
                    <a:pt x="12039" y="56161"/>
                  </a:lnTo>
                  <a:lnTo>
                    <a:pt x="0" y="82238"/>
                  </a:lnTo>
                  <a:lnTo>
                    <a:pt x="3580" y="91912"/>
                  </a:lnTo>
                  <a:lnTo>
                    <a:pt x="9065" y="98243"/>
                  </a:lnTo>
                  <a:lnTo>
                    <a:pt x="15998" y="102389"/>
                  </a:lnTo>
                  <a:lnTo>
                    <a:pt x="23783" y="104220"/>
                  </a:lnTo>
                  <a:lnTo>
                    <a:pt x="31825" y="103608"/>
                  </a:lnTo>
                  <a:lnTo>
                    <a:pt x="34403" y="102948"/>
                  </a:lnTo>
                  <a:lnTo>
                    <a:pt x="36956" y="101881"/>
                  </a:lnTo>
                  <a:lnTo>
                    <a:pt x="39331" y="100446"/>
                  </a:lnTo>
                  <a:lnTo>
                    <a:pt x="104716" y="68841"/>
                  </a:lnTo>
                  <a:lnTo>
                    <a:pt x="161932" y="54413"/>
                  </a:lnTo>
                  <a:lnTo>
                    <a:pt x="207438" y="51325"/>
                  </a:lnTo>
                  <a:lnTo>
                    <a:pt x="237694" y="53743"/>
                  </a:lnTo>
                  <a:lnTo>
                    <a:pt x="249160" y="55831"/>
                  </a:lnTo>
                  <a:lnTo>
                    <a:pt x="259207" y="53499"/>
                  </a:lnTo>
                  <a:lnTo>
                    <a:pt x="267313" y="47690"/>
                  </a:lnTo>
                  <a:lnTo>
                    <a:pt x="272665" y="39272"/>
                  </a:lnTo>
                  <a:lnTo>
                    <a:pt x="274446" y="29110"/>
                  </a:lnTo>
                  <a:lnTo>
                    <a:pt x="272092" y="19030"/>
                  </a:lnTo>
                  <a:lnTo>
                    <a:pt x="266280" y="10905"/>
                  </a:lnTo>
                  <a:lnTo>
                    <a:pt x="257858" y="5561"/>
                  </a:lnTo>
                  <a:lnTo>
                    <a:pt x="247674" y="3824"/>
                  </a:lnTo>
                  <a:lnTo>
                    <a:pt x="232745" y="1891"/>
                  </a:lnTo>
                  <a:lnTo>
                    <a:pt x="198097" y="0"/>
                  </a:lnTo>
                  <a:close/>
                </a:path>
              </a:pathLst>
            </a:custGeom>
            <a:solidFill>
              <a:srgbClr val="EB69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48984" y="4273346"/>
              <a:ext cx="79375" cy="52705"/>
            </a:xfrm>
            <a:custGeom>
              <a:avLst/>
              <a:gdLst/>
              <a:ahLst/>
              <a:cxnLst/>
              <a:rect l="l" t="t" r="r" b="b"/>
              <a:pathLst>
                <a:path w="79375" h="52704">
                  <a:moveTo>
                    <a:pt x="79235" y="25577"/>
                  </a:moveTo>
                  <a:lnTo>
                    <a:pt x="78905" y="16713"/>
                  </a:lnTo>
                  <a:lnTo>
                    <a:pt x="75133" y="8737"/>
                  </a:lnTo>
                  <a:lnTo>
                    <a:pt x="68821" y="2984"/>
                  </a:lnTo>
                  <a:lnTo>
                    <a:pt x="60820" y="0"/>
                  </a:lnTo>
                  <a:lnTo>
                    <a:pt x="51968" y="292"/>
                  </a:lnTo>
                  <a:lnTo>
                    <a:pt x="43954" y="4051"/>
                  </a:lnTo>
                  <a:lnTo>
                    <a:pt x="38188" y="10363"/>
                  </a:lnTo>
                  <a:lnTo>
                    <a:pt x="36728" y="14262"/>
                  </a:lnTo>
                  <a:lnTo>
                    <a:pt x="33629" y="11430"/>
                  </a:lnTo>
                  <a:lnTo>
                    <a:pt x="25603" y="8458"/>
                  </a:lnTo>
                  <a:lnTo>
                    <a:pt x="16764" y="8801"/>
                  </a:lnTo>
                  <a:lnTo>
                    <a:pt x="8750" y="12534"/>
                  </a:lnTo>
                  <a:lnTo>
                    <a:pt x="2984" y="18834"/>
                  </a:lnTo>
                  <a:lnTo>
                    <a:pt x="0" y="26847"/>
                  </a:lnTo>
                  <a:lnTo>
                    <a:pt x="304" y="35687"/>
                  </a:lnTo>
                  <a:lnTo>
                    <a:pt x="4076" y="43738"/>
                  </a:lnTo>
                  <a:lnTo>
                    <a:pt x="10388" y="49517"/>
                  </a:lnTo>
                  <a:lnTo>
                    <a:pt x="18402" y="52489"/>
                  </a:lnTo>
                  <a:lnTo>
                    <a:pt x="27266" y="52146"/>
                  </a:lnTo>
                  <a:lnTo>
                    <a:pt x="35280" y="48399"/>
                  </a:lnTo>
                  <a:lnTo>
                    <a:pt x="41033" y="42087"/>
                  </a:lnTo>
                  <a:lnTo>
                    <a:pt x="42481" y="38201"/>
                  </a:lnTo>
                  <a:lnTo>
                    <a:pt x="45567" y="41021"/>
                  </a:lnTo>
                  <a:lnTo>
                    <a:pt x="53594" y="44005"/>
                  </a:lnTo>
                  <a:lnTo>
                    <a:pt x="62445" y="43675"/>
                  </a:lnTo>
                  <a:lnTo>
                    <a:pt x="70459" y="39916"/>
                  </a:lnTo>
                  <a:lnTo>
                    <a:pt x="76250" y="33591"/>
                  </a:lnTo>
                  <a:lnTo>
                    <a:pt x="79235" y="255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63944" y="4279887"/>
              <a:ext cx="57150" cy="29845"/>
            </a:xfrm>
            <a:custGeom>
              <a:avLst/>
              <a:gdLst/>
              <a:ahLst/>
              <a:cxnLst/>
              <a:rect l="l" t="t" r="r" b="b"/>
              <a:pathLst>
                <a:path w="57150" h="29845">
                  <a:moveTo>
                    <a:pt x="20929" y="21907"/>
                  </a:moveTo>
                  <a:lnTo>
                    <a:pt x="18465" y="11811"/>
                  </a:lnTo>
                  <a:lnTo>
                    <a:pt x="13335" y="8699"/>
                  </a:lnTo>
                  <a:lnTo>
                    <a:pt x="3124" y="11163"/>
                  </a:lnTo>
                  <a:lnTo>
                    <a:pt x="0" y="16205"/>
                  </a:lnTo>
                  <a:lnTo>
                    <a:pt x="1231" y="21297"/>
                  </a:lnTo>
                  <a:lnTo>
                    <a:pt x="2463" y="26390"/>
                  </a:lnTo>
                  <a:lnTo>
                    <a:pt x="7594" y="29552"/>
                  </a:lnTo>
                  <a:lnTo>
                    <a:pt x="17767" y="27051"/>
                  </a:lnTo>
                  <a:lnTo>
                    <a:pt x="20929" y="21907"/>
                  </a:lnTo>
                  <a:close/>
                </a:path>
                <a:path w="57150" h="29845">
                  <a:moveTo>
                    <a:pt x="56972" y="13208"/>
                  </a:moveTo>
                  <a:lnTo>
                    <a:pt x="54546" y="3073"/>
                  </a:lnTo>
                  <a:lnTo>
                    <a:pt x="49453" y="0"/>
                  </a:lnTo>
                  <a:lnTo>
                    <a:pt x="44361" y="1231"/>
                  </a:lnTo>
                  <a:lnTo>
                    <a:pt x="39268" y="2374"/>
                  </a:lnTo>
                  <a:lnTo>
                    <a:pt x="36156" y="7505"/>
                  </a:lnTo>
                  <a:lnTo>
                    <a:pt x="37388" y="12598"/>
                  </a:lnTo>
                  <a:lnTo>
                    <a:pt x="38620" y="17691"/>
                  </a:lnTo>
                  <a:lnTo>
                    <a:pt x="43713" y="20840"/>
                  </a:lnTo>
                  <a:lnTo>
                    <a:pt x="53886" y="18351"/>
                  </a:lnTo>
                  <a:lnTo>
                    <a:pt x="56972" y="13208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3964" y="9859427"/>
              <a:ext cx="67843" cy="10758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987239" y="9896689"/>
              <a:ext cx="424815" cy="334010"/>
            </a:xfrm>
            <a:custGeom>
              <a:avLst/>
              <a:gdLst/>
              <a:ahLst/>
              <a:cxnLst/>
              <a:rect l="l" t="t" r="r" b="b"/>
              <a:pathLst>
                <a:path w="424815" h="334009">
                  <a:moveTo>
                    <a:pt x="284295" y="0"/>
                  </a:moveTo>
                  <a:lnTo>
                    <a:pt x="240824" y="4612"/>
                  </a:lnTo>
                  <a:lnTo>
                    <a:pt x="200930" y="25481"/>
                  </a:lnTo>
                  <a:lnTo>
                    <a:pt x="167862" y="56672"/>
                  </a:lnTo>
                  <a:lnTo>
                    <a:pt x="121686" y="138154"/>
                  </a:lnTo>
                  <a:lnTo>
                    <a:pt x="107125" y="162067"/>
                  </a:lnTo>
                  <a:lnTo>
                    <a:pt x="86283" y="188735"/>
                  </a:lnTo>
                  <a:lnTo>
                    <a:pt x="75171" y="200978"/>
                  </a:lnTo>
                  <a:lnTo>
                    <a:pt x="64033" y="212281"/>
                  </a:lnTo>
                  <a:lnTo>
                    <a:pt x="41460" y="235893"/>
                  </a:lnTo>
                  <a:lnTo>
                    <a:pt x="24866" y="252225"/>
                  </a:lnTo>
                  <a:lnTo>
                    <a:pt x="9906" y="264973"/>
                  </a:lnTo>
                  <a:lnTo>
                    <a:pt x="5207" y="268390"/>
                  </a:lnTo>
                  <a:lnTo>
                    <a:pt x="1612" y="270091"/>
                  </a:lnTo>
                  <a:lnTo>
                    <a:pt x="0" y="269025"/>
                  </a:lnTo>
                  <a:lnTo>
                    <a:pt x="2578" y="271145"/>
                  </a:lnTo>
                  <a:lnTo>
                    <a:pt x="36191" y="290702"/>
                  </a:lnTo>
                  <a:lnTo>
                    <a:pt x="128320" y="328765"/>
                  </a:lnTo>
                  <a:lnTo>
                    <a:pt x="147840" y="333896"/>
                  </a:lnTo>
                  <a:lnTo>
                    <a:pt x="181863" y="333151"/>
                  </a:lnTo>
                  <a:lnTo>
                    <a:pt x="218327" y="323455"/>
                  </a:lnTo>
                  <a:lnTo>
                    <a:pt x="250583" y="310166"/>
                  </a:lnTo>
                  <a:lnTo>
                    <a:pt x="271983" y="298641"/>
                  </a:lnTo>
                  <a:lnTo>
                    <a:pt x="284215" y="293356"/>
                  </a:lnTo>
                  <a:lnTo>
                    <a:pt x="300015" y="289272"/>
                  </a:lnTo>
                  <a:lnTo>
                    <a:pt x="316153" y="285925"/>
                  </a:lnTo>
                  <a:lnTo>
                    <a:pt x="329399" y="282855"/>
                  </a:lnTo>
                  <a:lnTo>
                    <a:pt x="362546" y="266705"/>
                  </a:lnTo>
                  <a:lnTo>
                    <a:pt x="391061" y="238878"/>
                  </a:lnTo>
                  <a:lnTo>
                    <a:pt x="412456" y="200759"/>
                  </a:lnTo>
                  <a:lnTo>
                    <a:pt x="424243" y="153734"/>
                  </a:lnTo>
                  <a:lnTo>
                    <a:pt x="423990" y="131045"/>
                  </a:lnTo>
                  <a:lnTo>
                    <a:pt x="408934" y="86652"/>
                  </a:lnTo>
                  <a:lnTo>
                    <a:pt x="376606" y="42101"/>
                  </a:lnTo>
                  <a:lnTo>
                    <a:pt x="338734" y="10795"/>
                  </a:lnTo>
                  <a:lnTo>
                    <a:pt x="302653" y="510"/>
                  </a:lnTo>
                  <a:lnTo>
                    <a:pt x="284295" y="0"/>
                  </a:lnTo>
                  <a:close/>
                </a:path>
              </a:pathLst>
            </a:custGeom>
            <a:solidFill>
              <a:srgbClr val="FFA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87247" y="9953423"/>
              <a:ext cx="396875" cy="219075"/>
            </a:xfrm>
            <a:custGeom>
              <a:avLst/>
              <a:gdLst/>
              <a:ahLst/>
              <a:cxnLst/>
              <a:rect l="l" t="t" r="r" b="b"/>
              <a:pathLst>
                <a:path w="396875" h="219075">
                  <a:moveTo>
                    <a:pt x="389216" y="0"/>
                  </a:moveTo>
                  <a:lnTo>
                    <a:pt x="344919" y="16484"/>
                  </a:lnTo>
                  <a:lnTo>
                    <a:pt x="292754" y="44891"/>
                  </a:lnTo>
                  <a:lnTo>
                    <a:pt x="257873" y="70865"/>
                  </a:lnTo>
                  <a:lnTo>
                    <a:pt x="205298" y="115116"/>
                  </a:lnTo>
                  <a:lnTo>
                    <a:pt x="185805" y="130862"/>
                  </a:lnTo>
                  <a:lnTo>
                    <a:pt x="138912" y="164337"/>
                  </a:lnTo>
                  <a:lnTo>
                    <a:pt x="105689" y="183072"/>
                  </a:lnTo>
                  <a:lnTo>
                    <a:pt x="42695" y="205006"/>
                  </a:lnTo>
                  <a:lnTo>
                    <a:pt x="9906" y="208241"/>
                  </a:lnTo>
                  <a:lnTo>
                    <a:pt x="5194" y="211658"/>
                  </a:lnTo>
                  <a:lnTo>
                    <a:pt x="1600" y="213359"/>
                  </a:lnTo>
                  <a:lnTo>
                    <a:pt x="0" y="212293"/>
                  </a:lnTo>
                  <a:lnTo>
                    <a:pt x="2565" y="214414"/>
                  </a:lnTo>
                  <a:lnTo>
                    <a:pt x="56598" y="212247"/>
                  </a:lnTo>
                  <a:lnTo>
                    <a:pt x="102809" y="195238"/>
                  </a:lnTo>
                  <a:lnTo>
                    <a:pt x="146853" y="170431"/>
                  </a:lnTo>
                  <a:lnTo>
                    <a:pt x="188518" y="140779"/>
                  </a:lnTo>
                  <a:lnTo>
                    <a:pt x="260240" y="81886"/>
                  </a:lnTo>
                  <a:lnTo>
                    <a:pt x="288008" y="60449"/>
                  </a:lnTo>
                  <a:lnTo>
                    <a:pt x="326085" y="36575"/>
                  </a:lnTo>
                  <a:lnTo>
                    <a:pt x="375718" y="16872"/>
                  </a:lnTo>
                  <a:lnTo>
                    <a:pt x="396252" y="9410"/>
                  </a:lnTo>
                  <a:lnTo>
                    <a:pt x="389216" y="0"/>
                  </a:lnTo>
                  <a:close/>
                </a:path>
              </a:pathLst>
            </a:custGeom>
            <a:solidFill>
              <a:srgbClr val="FF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7169" y="10072989"/>
              <a:ext cx="123309" cy="15759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34440" y="9904501"/>
              <a:ext cx="194006" cy="2832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39197" y="8433663"/>
              <a:ext cx="4880788" cy="22583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27145" y="6871227"/>
              <a:ext cx="5092840" cy="327160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16408" y="7545840"/>
              <a:ext cx="2395143" cy="27979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4156" y="3598862"/>
              <a:ext cx="745934" cy="74592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3692" y="5000231"/>
              <a:ext cx="527672" cy="52765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92218" y="9319907"/>
              <a:ext cx="745934" cy="74591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64238" y="7976940"/>
              <a:ext cx="1111557" cy="111156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75404" y="717418"/>
              <a:ext cx="1124927" cy="153847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57014" y="9193688"/>
              <a:ext cx="673840" cy="67385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34618" y="1804514"/>
              <a:ext cx="303304" cy="3033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19052" y="2248039"/>
              <a:ext cx="439839" cy="4398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49368" y="8843530"/>
              <a:ext cx="439839" cy="4398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54958" y="2363334"/>
              <a:ext cx="438937" cy="4389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3347" y="3917402"/>
              <a:ext cx="583211" cy="58320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620738" y="7268947"/>
              <a:ext cx="69291" cy="33851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409284" y="7142492"/>
              <a:ext cx="69291" cy="33851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868237" y="7146976"/>
              <a:ext cx="69291" cy="33851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230555" y="7099681"/>
              <a:ext cx="69291" cy="33851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516317" y="7099681"/>
              <a:ext cx="69291" cy="33851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556299" y="6509537"/>
              <a:ext cx="337321" cy="77134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274638" y="6596998"/>
              <a:ext cx="337318" cy="77134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741643" y="6831718"/>
              <a:ext cx="349360" cy="4948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491973" y="6968635"/>
              <a:ext cx="349358" cy="4948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103961" y="6589011"/>
              <a:ext cx="349351" cy="49479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387514" y="6549838"/>
              <a:ext cx="337324" cy="77134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105903" y="6788057"/>
              <a:ext cx="349355" cy="49481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56378" y="9044565"/>
              <a:ext cx="108661" cy="14903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9719825" y="9077572"/>
              <a:ext cx="627380" cy="469265"/>
            </a:xfrm>
            <a:custGeom>
              <a:avLst/>
              <a:gdLst/>
              <a:ahLst/>
              <a:cxnLst/>
              <a:rect l="l" t="t" r="r" b="b"/>
              <a:pathLst>
                <a:path w="627379" h="469265">
                  <a:moveTo>
                    <a:pt x="222940" y="0"/>
                  </a:moveTo>
                  <a:lnTo>
                    <a:pt x="158830" y="5000"/>
                  </a:lnTo>
                  <a:lnTo>
                    <a:pt x="108143" y="24157"/>
                  </a:lnTo>
                  <a:lnTo>
                    <a:pt x="74628" y="53849"/>
                  </a:lnTo>
                  <a:lnTo>
                    <a:pt x="41036" y="96382"/>
                  </a:lnTo>
                  <a:lnTo>
                    <a:pt x="16299" y="141822"/>
                  </a:lnTo>
                  <a:lnTo>
                    <a:pt x="0" y="207535"/>
                  </a:lnTo>
                  <a:lnTo>
                    <a:pt x="2377" y="240222"/>
                  </a:lnTo>
                  <a:lnTo>
                    <a:pt x="19356" y="294287"/>
                  </a:lnTo>
                  <a:lnTo>
                    <a:pt x="44978" y="339624"/>
                  </a:lnTo>
                  <a:lnTo>
                    <a:pt x="77321" y="375364"/>
                  </a:lnTo>
                  <a:lnTo>
                    <a:pt x="114464" y="400638"/>
                  </a:lnTo>
                  <a:lnTo>
                    <a:pt x="154485" y="414580"/>
                  </a:lnTo>
                  <a:lnTo>
                    <a:pt x="197557" y="420262"/>
                  </a:lnTo>
                  <a:lnTo>
                    <a:pt x="220786" y="424230"/>
                  </a:lnTo>
                  <a:lnTo>
                    <a:pt x="239029" y="430353"/>
                  </a:lnTo>
                  <a:lnTo>
                    <a:pt x="271218" y="444352"/>
                  </a:lnTo>
                  <a:lnTo>
                    <a:pt x="319250" y="459573"/>
                  </a:lnTo>
                  <a:lnTo>
                    <a:pt x="372905" y="469112"/>
                  </a:lnTo>
                  <a:lnTo>
                    <a:pt x="421960" y="466066"/>
                  </a:lnTo>
                  <a:lnTo>
                    <a:pt x="429643" y="463932"/>
                  </a:lnTo>
                  <a:lnTo>
                    <a:pt x="532882" y="414736"/>
                  </a:lnTo>
                  <a:lnTo>
                    <a:pt x="577416" y="390419"/>
                  </a:lnTo>
                  <a:lnTo>
                    <a:pt x="615483" y="364809"/>
                  </a:lnTo>
                  <a:lnTo>
                    <a:pt x="626874" y="354827"/>
                  </a:lnTo>
                  <a:lnTo>
                    <a:pt x="624690" y="356554"/>
                  </a:lnTo>
                  <a:lnTo>
                    <a:pt x="619318" y="354560"/>
                  </a:lnTo>
                  <a:lnTo>
                    <a:pt x="612130" y="350216"/>
                  </a:lnTo>
                  <a:lnTo>
                    <a:pt x="589067" y="333671"/>
                  </a:lnTo>
                  <a:lnTo>
                    <a:pt x="563209" y="312170"/>
                  </a:lnTo>
                  <a:lnTo>
                    <a:pt x="527853" y="280925"/>
                  </a:lnTo>
                  <a:lnTo>
                    <a:pt x="508748" y="264337"/>
                  </a:lnTo>
                  <a:lnTo>
                    <a:pt x="492978" y="249721"/>
                  </a:lnTo>
                  <a:lnTo>
                    <a:pt x="459767" y="213857"/>
                  </a:lnTo>
                  <a:lnTo>
                    <a:pt x="435927" y="181205"/>
                  </a:lnTo>
                  <a:lnTo>
                    <a:pt x="390566" y="108904"/>
                  </a:lnTo>
                  <a:lnTo>
                    <a:pt x="380126" y="93918"/>
                  </a:lnTo>
                  <a:lnTo>
                    <a:pt x="335282" y="47480"/>
                  </a:lnTo>
                  <a:lnTo>
                    <a:pt x="279656" y="13844"/>
                  </a:lnTo>
                  <a:lnTo>
                    <a:pt x="235484" y="1076"/>
                  </a:lnTo>
                  <a:lnTo>
                    <a:pt x="222940" y="0"/>
                  </a:lnTo>
                  <a:close/>
                </a:path>
              </a:pathLst>
            </a:custGeom>
            <a:solidFill>
              <a:srgbClr val="FFA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751875" y="9173955"/>
              <a:ext cx="594995" cy="268605"/>
            </a:xfrm>
            <a:custGeom>
              <a:avLst/>
              <a:gdLst/>
              <a:ahLst/>
              <a:cxnLst/>
              <a:rect l="l" t="t" r="r" b="b"/>
              <a:pathLst>
                <a:path w="594995" h="268604">
                  <a:moveTo>
                    <a:pt x="8991" y="0"/>
                  </a:moveTo>
                  <a:lnTo>
                    <a:pt x="0" y="14389"/>
                  </a:lnTo>
                  <a:lnTo>
                    <a:pt x="30453" y="22651"/>
                  </a:lnTo>
                  <a:lnTo>
                    <a:pt x="55178" y="28992"/>
                  </a:lnTo>
                  <a:lnTo>
                    <a:pt x="79765" y="36064"/>
                  </a:lnTo>
                  <a:lnTo>
                    <a:pt x="117830" y="51041"/>
                  </a:lnTo>
                  <a:lnTo>
                    <a:pt x="161956" y="74756"/>
                  </a:lnTo>
                  <a:lnTo>
                    <a:pt x="204509" y="102250"/>
                  </a:lnTo>
                  <a:lnTo>
                    <a:pt x="296202" y="166141"/>
                  </a:lnTo>
                  <a:lnTo>
                    <a:pt x="314858" y="178333"/>
                  </a:lnTo>
                  <a:lnTo>
                    <a:pt x="356877" y="204024"/>
                  </a:lnTo>
                  <a:lnTo>
                    <a:pt x="400255" y="227113"/>
                  </a:lnTo>
                  <a:lnTo>
                    <a:pt x="444795" y="246348"/>
                  </a:lnTo>
                  <a:lnTo>
                    <a:pt x="490302" y="260477"/>
                  </a:lnTo>
                  <a:lnTo>
                    <a:pt x="536582" y="268250"/>
                  </a:lnTo>
                  <a:lnTo>
                    <a:pt x="583438" y="268414"/>
                  </a:lnTo>
                  <a:lnTo>
                    <a:pt x="587603" y="265150"/>
                  </a:lnTo>
                  <a:lnTo>
                    <a:pt x="594817" y="258444"/>
                  </a:lnTo>
                  <a:lnTo>
                    <a:pt x="592645" y="260172"/>
                  </a:lnTo>
                  <a:lnTo>
                    <a:pt x="587273" y="258178"/>
                  </a:lnTo>
                  <a:lnTo>
                    <a:pt x="580085" y="253834"/>
                  </a:lnTo>
                  <a:lnTo>
                    <a:pt x="532504" y="253142"/>
                  </a:lnTo>
                  <a:lnTo>
                    <a:pt x="485462" y="244484"/>
                  </a:lnTo>
                  <a:lnTo>
                    <a:pt x="439180" y="229192"/>
                  </a:lnTo>
                  <a:lnTo>
                    <a:pt x="393877" y="208597"/>
                  </a:lnTo>
                  <a:lnTo>
                    <a:pt x="348323" y="183140"/>
                  </a:lnTo>
                  <a:lnTo>
                    <a:pt x="287603" y="143432"/>
                  </a:lnTo>
                  <a:lnTo>
                    <a:pt x="227621" y="100630"/>
                  </a:lnTo>
                  <a:lnTo>
                    <a:pt x="206603" y="86105"/>
                  </a:lnTo>
                  <a:lnTo>
                    <a:pt x="153246" y="52943"/>
                  </a:lnTo>
                  <a:lnTo>
                    <a:pt x="93662" y="24879"/>
                  </a:lnTo>
                  <a:lnTo>
                    <a:pt x="39277" y="8004"/>
                  </a:lnTo>
                  <a:lnTo>
                    <a:pt x="24160" y="3831"/>
                  </a:lnTo>
                  <a:lnTo>
                    <a:pt x="8991" y="0"/>
                  </a:lnTo>
                  <a:close/>
                </a:path>
              </a:pathLst>
            </a:custGeom>
            <a:solidFill>
              <a:srgbClr val="FF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46569" y="9327195"/>
              <a:ext cx="176237" cy="21644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955142" y="9177859"/>
              <a:ext cx="157899" cy="9721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9856350" y="9209298"/>
              <a:ext cx="72390" cy="290830"/>
            </a:xfrm>
            <a:custGeom>
              <a:avLst/>
              <a:gdLst/>
              <a:ahLst/>
              <a:cxnLst/>
              <a:rect l="l" t="t" r="r" b="b"/>
              <a:pathLst>
                <a:path w="72390" h="290829">
                  <a:moveTo>
                    <a:pt x="6939" y="0"/>
                  </a:moveTo>
                  <a:lnTo>
                    <a:pt x="3375" y="657"/>
                  </a:lnTo>
                  <a:lnTo>
                    <a:pt x="510" y="4281"/>
                  </a:lnTo>
                  <a:lnTo>
                    <a:pt x="0" y="10598"/>
                  </a:lnTo>
                  <a:lnTo>
                    <a:pt x="8741" y="44480"/>
                  </a:lnTo>
                  <a:lnTo>
                    <a:pt x="19289" y="93087"/>
                  </a:lnTo>
                  <a:lnTo>
                    <a:pt x="42135" y="205700"/>
                  </a:lnTo>
                  <a:lnTo>
                    <a:pt x="52290" y="254572"/>
                  </a:lnTo>
                  <a:lnTo>
                    <a:pt x="60172" y="288397"/>
                  </a:lnTo>
                  <a:lnTo>
                    <a:pt x="63550" y="287318"/>
                  </a:lnTo>
                  <a:lnTo>
                    <a:pt x="68199" y="290277"/>
                  </a:lnTo>
                  <a:lnTo>
                    <a:pt x="72123" y="290175"/>
                  </a:lnTo>
                  <a:lnTo>
                    <a:pt x="64439" y="257205"/>
                  </a:lnTo>
                  <a:lnTo>
                    <a:pt x="54398" y="208788"/>
                  </a:lnTo>
                  <a:lnTo>
                    <a:pt x="31783" y="96625"/>
                  </a:lnTo>
                  <a:lnTo>
                    <a:pt x="21476" y="48382"/>
                  </a:lnTo>
                  <a:lnTo>
                    <a:pt x="13347" y="15703"/>
                  </a:lnTo>
                  <a:lnTo>
                    <a:pt x="9690" y="3524"/>
                  </a:lnTo>
                  <a:lnTo>
                    <a:pt x="6939" y="0"/>
                  </a:lnTo>
                  <a:close/>
                </a:path>
              </a:pathLst>
            </a:custGeom>
            <a:solidFill>
              <a:srgbClr val="FF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835908" y="9084537"/>
              <a:ext cx="163572" cy="12335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1613957" y="8796631"/>
              <a:ext cx="516890" cy="629920"/>
            </a:xfrm>
            <a:custGeom>
              <a:avLst/>
              <a:gdLst/>
              <a:ahLst/>
              <a:cxnLst/>
              <a:rect l="l" t="t" r="r" b="b"/>
              <a:pathLst>
                <a:path w="516890" h="629920">
                  <a:moveTo>
                    <a:pt x="237824" y="0"/>
                  </a:moveTo>
                  <a:lnTo>
                    <a:pt x="164655" y="9801"/>
                  </a:lnTo>
                  <a:lnTo>
                    <a:pt x="113661" y="24283"/>
                  </a:lnTo>
                  <a:lnTo>
                    <a:pt x="94513" y="31718"/>
                  </a:lnTo>
                  <a:lnTo>
                    <a:pt x="131875" y="72338"/>
                  </a:lnTo>
                  <a:lnTo>
                    <a:pt x="160667" y="96648"/>
                  </a:lnTo>
                  <a:lnTo>
                    <a:pt x="195593" y="114341"/>
                  </a:lnTo>
                  <a:lnTo>
                    <a:pt x="251358" y="135108"/>
                  </a:lnTo>
                  <a:lnTo>
                    <a:pt x="239356" y="138106"/>
                  </a:lnTo>
                  <a:lnTo>
                    <a:pt x="137218" y="181047"/>
                  </a:lnTo>
                  <a:lnTo>
                    <a:pt x="63634" y="231608"/>
                  </a:lnTo>
                  <a:lnTo>
                    <a:pt x="16570" y="274461"/>
                  </a:lnTo>
                  <a:lnTo>
                    <a:pt x="0" y="292538"/>
                  </a:lnTo>
                  <a:lnTo>
                    <a:pt x="64944" y="312794"/>
                  </a:lnTo>
                  <a:lnTo>
                    <a:pt x="110836" y="321044"/>
                  </a:lnTo>
                  <a:lnTo>
                    <a:pt x="159494" y="318639"/>
                  </a:lnTo>
                  <a:lnTo>
                    <a:pt x="232740" y="306927"/>
                  </a:lnTo>
                  <a:lnTo>
                    <a:pt x="219799" y="321614"/>
                  </a:lnTo>
                  <a:lnTo>
                    <a:pt x="175248" y="385086"/>
                  </a:lnTo>
                  <a:lnTo>
                    <a:pt x="145348" y="444500"/>
                  </a:lnTo>
                  <a:lnTo>
                    <a:pt x="124349" y="501287"/>
                  </a:lnTo>
                  <a:lnTo>
                    <a:pt x="110706" y="551806"/>
                  </a:lnTo>
                  <a:lnTo>
                    <a:pt x="102874" y="592413"/>
                  </a:lnTo>
                  <a:lnTo>
                    <a:pt x="98463" y="629329"/>
                  </a:lnTo>
                  <a:lnTo>
                    <a:pt x="516382" y="115411"/>
                  </a:lnTo>
                  <a:lnTo>
                    <a:pt x="467735" y="73887"/>
                  </a:lnTo>
                  <a:lnTo>
                    <a:pt x="427937" y="47759"/>
                  </a:lnTo>
                  <a:lnTo>
                    <a:pt x="379450" y="23877"/>
                  </a:lnTo>
                  <a:lnTo>
                    <a:pt x="323494" y="6610"/>
                  </a:lnTo>
                  <a:lnTo>
                    <a:pt x="237824" y="0"/>
                  </a:lnTo>
                  <a:close/>
                </a:path>
              </a:pathLst>
            </a:custGeom>
            <a:solidFill>
              <a:srgbClr val="EAB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12418" y="8912049"/>
              <a:ext cx="603250" cy="541655"/>
            </a:xfrm>
            <a:custGeom>
              <a:avLst/>
              <a:gdLst/>
              <a:ahLst/>
              <a:cxnLst/>
              <a:rect l="l" t="t" r="r" b="b"/>
              <a:pathLst>
                <a:path w="603250" h="541654">
                  <a:moveTo>
                    <a:pt x="417918" y="0"/>
                  </a:moveTo>
                  <a:lnTo>
                    <a:pt x="0" y="513905"/>
                  </a:lnTo>
                  <a:lnTo>
                    <a:pt x="96974" y="486339"/>
                  </a:lnTo>
                  <a:lnTo>
                    <a:pt x="157673" y="458779"/>
                  </a:lnTo>
                  <a:lnTo>
                    <a:pt x="207633" y="414691"/>
                  </a:lnTo>
                  <a:lnTo>
                    <a:pt x="272389" y="337540"/>
                  </a:lnTo>
                  <a:lnTo>
                    <a:pt x="284412" y="321972"/>
                  </a:lnTo>
                  <a:lnTo>
                    <a:pt x="288239" y="316725"/>
                  </a:lnTo>
                  <a:lnTo>
                    <a:pt x="299730" y="404803"/>
                  </a:lnTo>
                  <a:lnTo>
                    <a:pt x="320678" y="476237"/>
                  </a:lnTo>
                  <a:lnTo>
                    <a:pt x="340792" y="524144"/>
                  </a:lnTo>
                  <a:lnTo>
                    <a:pt x="349783" y="541642"/>
                  </a:lnTo>
                  <a:lnTo>
                    <a:pt x="402282" y="474178"/>
                  </a:lnTo>
                  <a:lnTo>
                    <a:pt x="430396" y="424653"/>
                  </a:lnTo>
                  <a:lnTo>
                    <a:pt x="443680" y="368731"/>
                  </a:lnTo>
                  <a:lnTo>
                    <a:pt x="452170" y="275818"/>
                  </a:lnTo>
                  <a:lnTo>
                    <a:pt x="452653" y="263461"/>
                  </a:lnTo>
                  <a:lnTo>
                    <a:pt x="495679" y="320379"/>
                  </a:lnTo>
                  <a:lnTo>
                    <a:pt x="538997" y="361892"/>
                  </a:lnTo>
                  <a:lnTo>
                    <a:pt x="572443" y="387309"/>
                  </a:lnTo>
                  <a:lnTo>
                    <a:pt x="585851" y="395935"/>
                  </a:lnTo>
                  <a:lnTo>
                    <a:pt x="600386" y="325644"/>
                  </a:lnTo>
                  <a:lnTo>
                    <a:pt x="602930" y="278328"/>
                  </a:lnTo>
                  <a:lnTo>
                    <a:pt x="591414" y="232491"/>
                  </a:lnTo>
                  <a:lnTo>
                    <a:pt x="563765" y="166636"/>
                  </a:lnTo>
                  <a:lnTo>
                    <a:pt x="535446" y="115381"/>
                  </a:lnTo>
                  <a:lnTo>
                    <a:pt x="502179" y="72781"/>
                  </a:lnTo>
                  <a:lnTo>
                    <a:pt x="468487" y="39146"/>
                  </a:lnTo>
                  <a:lnTo>
                    <a:pt x="438892" y="14783"/>
                  </a:lnTo>
                  <a:lnTo>
                    <a:pt x="417918" y="0"/>
                  </a:lnTo>
                  <a:close/>
                </a:path>
              </a:pathLst>
            </a:custGeom>
            <a:solidFill>
              <a:srgbClr val="DDA7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736209" y="8857233"/>
              <a:ext cx="505841" cy="5207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210450" y="6122990"/>
              <a:ext cx="631825" cy="513715"/>
            </a:xfrm>
            <a:custGeom>
              <a:avLst/>
              <a:gdLst/>
              <a:ahLst/>
              <a:cxnLst/>
              <a:rect l="l" t="t" r="r" b="b"/>
              <a:pathLst>
                <a:path w="631825" h="513715">
                  <a:moveTo>
                    <a:pt x="335178" y="0"/>
                  </a:moveTo>
                  <a:lnTo>
                    <a:pt x="315951" y="65261"/>
                  </a:lnTo>
                  <a:lnTo>
                    <a:pt x="308427" y="111280"/>
                  </a:lnTo>
                  <a:lnTo>
                    <a:pt x="311602" y="159894"/>
                  </a:lnTo>
                  <a:lnTo>
                    <a:pt x="324472" y="232943"/>
                  </a:lnTo>
                  <a:lnTo>
                    <a:pt x="309584" y="220241"/>
                  </a:lnTo>
                  <a:lnTo>
                    <a:pt x="245417" y="176699"/>
                  </a:lnTo>
                  <a:lnTo>
                    <a:pt x="185539" y="147742"/>
                  </a:lnTo>
                  <a:lnTo>
                    <a:pt x="128427" y="127644"/>
                  </a:lnTo>
                  <a:lnTo>
                    <a:pt x="77700" y="114802"/>
                  </a:lnTo>
                  <a:lnTo>
                    <a:pt x="36974" y="107612"/>
                  </a:lnTo>
                  <a:lnTo>
                    <a:pt x="0" y="103784"/>
                  </a:lnTo>
                  <a:lnTo>
                    <a:pt x="520458" y="513511"/>
                  </a:lnTo>
                  <a:lnTo>
                    <a:pt x="561203" y="464219"/>
                  </a:lnTo>
                  <a:lnTo>
                    <a:pt x="586697" y="424014"/>
                  </a:lnTo>
                  <a:lnTo>
                    <a:pt x="609811" y="375156"/>
                  </a:lnTo>
                  <a:lnTo>
                    <a:pt x="626198" y="318935"/>
                  </a:lnTo>
                  <a:lnTo>
                    <a:pt x="631450" y="233169"/>
                  </a:lnTo>
                  <a:lnTo>
                    <a:pt x="620493" y="160162"/>
                  </a:lnTo>
                  <a:lnTo>
                    <a:pt x="605206" y="109401"/>
                  </a:lnTo>
                  <a:lnTo>
                    <a:pt x="597471" y="90373"/>
                  </a:lnTo>
                  <a:lnTo>
                    <a:pt x="557440" y="128382"/>
                  </a:lnTo>
                  <a:lnTo>
                    <a:pt x="533585" y="157559"/>
                  </a:lnTo>
                  <a:lnTo>
                    <a:pt x="516448" y="192760"/>
                  </a:lnTo>
                  <a:lnTo>
                    <a:pt x="496570" y="248843"/>
                  </a:lnTo>
                  <a:lnTo>
                    <a:pt x="493395" y="236893"/>
                  </a:lnTo>
                  <a:lnTo>
                    <a:pt x="491553" y="230898"/>
                  </a:lnTo>
                  <a:lnTo>
                    <a:pt x="448833" y="135434"/>
                  </a:lnTo>
                  <a:lnTo>
                    <a:pt x="397111" y="62661"/>
                  </a:lnTo>
                  <a:lnTo>
                    <a:pt x="353516" y="16282"/>
                  </a:lnTo>
                  <a:lnTo>
                    <a:pt x="335178" y="0"/>
                  </a:lnTo>
                  <a:close/>
                </a:path>
              </a:pathLst>
            </a:custGeom>
            <a:solidFill>
              <a:srgbClr val="EAB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188251" y="6226775"/>
              <a:ext cx="542925" cy="599440"/>
            </a:xfrm>
            <a:custGeom>
              <a:avLst/>
              <a:gdLst/>
              <a:ahLst/>
              <a:cxnLst/>
              <a:rect l="l" t="t" r="r" b="b"/>
              <a:pathLst>
                <a:path w="542925" h="599440">
                  <a:moveTo>
                    <a:pt x="22199" y="0"/>
                  </a:moveTo>
                  <a:lnTo>
                    <a:pt x="51289" y="96523"/>
                  </a:lnTo>
                  <a:lnTo>
                    <a:pt x="79805" y="156778"/>
                  </a:lnTo>
                  <a:lnTo>
                    <a:pt x="124682" y="206036"/>
                  </a:lnTo>
                  <a:lnTo>
                    <a:pt x="202857" y="269570"/>
                  </a:lnTo>
                  <a:lnTo>
                    <a:pt x="223913" y="285089"/>
                  </a:lnTo>
                  <a:lnTo>
                    <a:pt x="136029" y="297968"/>
                  </a:lnTo>
                  <a:lnTo>
                    <a:pt x="64936" y="320036"/>
                  </a:lnTo>
                  <a:lnTo>
                    <a:pt x="17353" y="340900"/>
                  </a:lnTo>
                  <a:lnTo>
                    <a:pt x="0" y="350164"/>
                  </a:lnTo>
                  <a:lnTo>
                    <a:pt x="68288" y="401598"/>
                  </a:lnTo>
                  <a:lnTo>
                    <a:pt x="118254" y="428931"/>
                  </a:lnTo>
                  <a:lnTo>
                    <a:pt x="174380" y="441331"/>
                  </a:lnTo>
                  <a:lnTo>
                    <a:pt x="267411" y="448360"/>
                  </a:lnTo>
                  <a:lnTo>
                    <a:pt x="279780" y="448640"/>
                  </a:lnTo>
                  <a:lnTo>
                    <a:pt x="223546" y="492559"/>
                  </a:lnTo>
                  <a:lnTo>
                    <a:pt x="182718" y="536530"/>
                  </a:lnTo>
                  <a:lnTo>
                    <a:pt x="157830" y="570376"/>
                  </a:lnTo>
                  <a:lnTo>
                    <a:pt x="149415" y="583920"/>
                  </a:lnTo>
                  <a:lnTo>
                    <a:pt x="219936" y="597334"/>
                  </a:lnTo>
                  <a:lnTo>
                    <a:pt x="267290" y="599125"/>
                  </a:lnTo>
                  <a:lnTo>
                    <a:pt x="312939" y="586881"/>
                  </a:lnTo>
                  <a:lnTo>
                    <a:pt x="378345" y="558190"/>
                  </a:lnTo>
                  <a:lnTo>
                    <a:pt x="429148" y="529067"/>
                  </a:lnTo>
                  <a:lnTo>
                    <a:pt x="471216" y="495130"/>
                  </a:lnTo>
                  <a:lnTo>
                    <a:pt x="504313" y="460909"/>
                  </a:lnTo>
                  <a:lnTo>
                    <a:pt x="528205" y="430931"/>
                  </a:lnTo>
                  <a:lnTo>
                    <a:pt x="542658" y="409727"/>
                  </a:lnTo>
                  <a:lnTo>
                    <a:pt x="22199" y="0"/>
                  </a:lnTo>
                  <a:close/>
                </a:path>
              </a:pathLst>
            </a:custGeom>
            <a:solidFill>
              <a:srgbClr val="DDA7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59092" y="6245657"/>
              <a:ext cx="522897" cy="50673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1592649" y="8015765"/>
              <a:ext cx="364490" cy="269240"/>
            </a:xfrm>
            <a:custGeom>
              <a:avLst/>
              <a:gdLst/>
              <a:ahLst/>
              <a:cxnLst/>
              <a:rect l="l" t="t" r="r" b="b"/>
              <a:pathLst>
                <a:path w="364490" h="269240">
                  <a:moveTo>
                    <a:pt x="177076" y="0"/>
                  </a:moveTo>
                  <a:lnTo>
                    <a:pt x="171735" y="37675"/>
                  </a:lnTo>
                  <a:lnTo>
                    <a:pt x="171308" y="63753"/>
                  </a:lnTo>
                  <a:lnTo>
                    <a:pt x="177013" y="90404"/>
                  </a:lnTo>
                  <a:lnTo>
                    <a:pt x="190068" y="129793"/>
                  </a:lnTo>
                  <a:lnTo>
                    <a:pt x="181889" y="124561"/>
                  </a:lnTo>
                  <a:lnTo>
                    <a:pt x="114992" y="96218"/>
                  </a:lnTo>
                  <a:lnTo>
                    <a:pt x="57829" y="85571"/>
                  </a:lnTo>
                  <a:lnTo>
                    <a:pt x="16153" y="83826"/>
                  </a:lnTo>
                  <a:lnTo>
                    <a:pt x="0" y="84658"/>
                  </a:lnTo>
                  <a:lnTo>
                    <a:pt x="321310" y="269151"/>
                  </a:lnTo>
                  <a:lnTo>
                    <a:pt x="331785" y="253148"/>
                  </a:lnTo>
                  <a:lnTo>
                    <a:pt x="345395" y="227047"/>
                  </a:lnTo>
                  <a:lnTo>
                    <a:pt x="357643" y="192930"/>
                  </a:lnTo>
                  <a:lnTo>
                    <a:pt x="364032" y="152882"/>
                  </a:lnTo>
                  <a:lnTo>
                    <a:pt x="359977" y="104988"/>
                  </a:lnTo>
                  <a:lnTo>
                    <a:pt x="347986" y="65471"/>
                  </a:lnTo>
                  <a:lnTo>
                    <a:pt x="335404" y="38618"/>
                  </a:lnTo>
                  <a:lnTo>
                    <a:pt x="329577" y="28714"/>
                  </a:lnTo>
                  <a:lnTo>
                    <a:pt x="310511" y="53001"/>
                  </a:lnTo>
                  <a:lnTo>
                    <a:pt x="299678" y="71086"/>
                  </a:lnTo>
                  <a:lnTo>
                    <a:pt x="293051" y="91960"/>
                  </a:lnTo>
                  <a:lnTo>
                    <a:pt x="286600" y="124612"/>
                  </a:lnTo>
                  <a:lnTo>
                    <a:pt x="282371" y="115087"/>
                  </a:lnTo>
                  <a:lnTo>
                    <a:pt x="250976" y="65724"/>
                  </a:lnTo>
                  <a:lnTo>
                    <a:pt x="216441" y="29649"/>
                  </a:lnTo>
                  <a:lnTo>
                    <a:pt x="188547" y="7522"/>
                  </a:lnTo>
                  <a:lnTo>
                    <a:pt x="177076" y="0"/>
                  </a:lnTo>
                  <a:close/>
                </a:path>
              </a:pathLst>
            </a:custGeom>
            <a:solidFill>
              <a:srgbClr val="EAB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592649" y="8079511"/>
              <a:ext cx="344664" cy="33544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69048" y="75666"/>
              <a:ext cx="6525895" cy="9962515"/>
            </a:xfrm>
            <a:custGeom>
              <a:avLst/>
              <a:gdLst/>
              <a:ahLst/>
              <a:cxnLst/>
              <a:rect l="l" t="t" r="r" b="b"/>
              <a:pathLst>
                <a:path w="6525895" h="9962515">
                  <a:moveTo>
                    <a:pt x="88" y="4261320"/>
                  </a:moveTo>
                  <a:close/>
                </a:path>
                <a:path w="6525895" h="9962515">
                  <a:moveTo>
                    <a:pt x="317" y="4261167"/>
                  </a:moveTo>
                  <a:lnTo>
                    <a:pt x="152" y="4261040"/>
                  </a:lnTo>
                  <a:lnTo>
                    <a:pt x="25" y="4261193"/>
                  </a:lnTo>
                  <a:lnTo>
                    <a:pt x="215" y="4261155"/>
                  </a:lnTo>
                  <a:close/>
                </a:path>
                <a:path w="6525895" h="9962515">
                  <a:moveTo>
                    <a:pt x="55943" y="3435858"/>
                  </a:moveTo>
                  <a:lnTo>
                    <a:pt x="55460" y="3435743"/>
                  </a:lnTo>
                  <a:lnTo>
                    <a:pt x="55029" y="3435680"/>
                  </a:lnTo>
                  <a:lnTo>
                    <a:pt x="54546" y="3435566"/>
                  </a:lnTo>
                  <a:lnTo>
                    <a:pt x="54851" y="3436061"/>
                  </a:lnTo>
                  <a:lnTo>
                    <a:pt x="55016" y="3436531"/>
                  </a:lnTo>
                  <a:lnTo>
                    <a:pt x="55308" y="3437026"/>
                  </a:lnTo>
                  <a:lnTo>
                    <a:pt x="55511" y="3436620"/>
                  </a:lnTo>
                  <a:lnTo>
                    <a:pt x="55943" y="3435858"/>
                  </a:lnTo>
                  <a:close/>
                </a:path>
                <a:path w="6525895" h="9962515">
                  <a:moveTo>
                    <a:pt x="131826" y="4634027"/>
                  </a:moveTo>
                  <a:lnTo>
                    <a:pt x="131622" y="4634293"/>
                  </a:lnTo>
                  <a:lnTo>
                    <a:pt x="131826" y="4634027"/>
                  </a:lnTo>
                  <a:close/>
                </a:path>
                <a:path w="6525895" h="9962515">
                  <a:moveTo>
                    <a:pt x="132410" y="4633214"/>
                  </a:moveTo>
                  <a:lnTo>
                    <a:pt x="132130" y="4633557"/>
                  </a:lnTo>
                  <a:lnTo>
                    <a:pt x="131826" y="4634027"/>
                  </a:lnTo>
                  <a:lnTo>
                    <a:pt x="132232" y="4633557"/>
                  </a:lnTo>
                  <a:lnTo>
                    <a:pt x="132410" y="4633214"/>
                  </a:lnTo>
                  <a:close/>
                </a:path>
                <a:path w="6525895" h="9962515">
                  <a:moveTo>
                    <a:pt x="132524" y="4633074"/>
                  </a:moveTo>
                  <a:lnTo>
                    <a:pt x="132410" y="4633214"/>
                  </a:lnTo>
                  <a:lnTo>
                    <a:pt x="132524" y="4633087"/>
                  </a:lnTo>
                  <a:close/>
                </a:path>
                <a:path w="6525895" h="9962515">
                  <a:moveTo>
                    <a:pt x="183388" y="9493021"/>
                  </a:moveTo>
                  <a:lnTo>
                    <a:pt x="183324" y="9492793"/>
                  </a:lnTo>
                  <a:lnTo>
                    <a:pt x="183349" y="9492513"/>
                  </a:lnTo>
                  <a:lnTo>
                    <a:pt x="182765" y="9492424"/>
                  </a:lnTo>
                  <a:lnTo>
                    <a:pt x="182168" y="9492348"/>
                  </a:lnTo>
                  <a:lnTo>
                    <a:pt x="181584" y="9492259"/>
                  </a:lnTo>
                  <a:lnTo>
                    <a:pt x="182168" y="9492602"/>
                  </a:lnTo>
                  <a:lnTo>
                    <a:pt x="182740" y="9492996"/>
                  </a:lnTo>
                  <a:lnTo>
                    <a:pt x="183349" y="9493313"/>
                  </a:lnTo>
                  <a:lnTo>
                    <a:pt x="183388" y="9493021"/>
                  </a:lnTo>
                  <a:close/>
                </a:path>
                <a:path w="6525895" h="9962515">
                  <a:moveTo>
                    <a:pt x="210896" y="1863382"/>
                  </a:moveTo>
                  <a:lnTo>
                    <a:pt x="210743" y="1863166"/>
                  </a:lnTo>
                  <a:lnTo>
                    <a:pt x="210705" y="1863039"/>
                  </a:lnTo>
                  <a:lnTo>
                    <a:pt x="210604" y="1862899"/>
                  </a:lnTo>
                  <a:lnTo>
                    <a:pt x="210629" y="1863064"/>
                  </a:lnTo>
                  <a:lnTo>
                    <a:pt x="210705" y="1863267"/>
                  </a:lnTo>
                  <a:lnTo>
                    <a:pt x="210807" y="1863496"/>
                  </a:lnTo>
                  <a:close/>
                </a:path>
                <a:path w="6525895" h="9962515">
                  <a:moveTo>
                    <a:pt x="221576" y="1809445"/>
                  </a:moveTo>
                  <a:lnTo>
                    <a:pt x="221284" y="1809534"/>
                  </a:lnTo>
                  <a:lnTo>
                    <a:pt x="220395" y="1810232"/>
                  </a:lnTo>
                  <a:lnTo>
                    <a:pt x="220078" y="1810524"/>
                  </a:lnTo>
                  <a:lnTo>
                    <a:pt x="220446" y="1810397"/>
                  </a:lnTo>
                  <a:lnTo>
                    <a:pt x="220662" y="1810232"/>
                  </a:lnTo>
                  <a:lnTo>
                    <a:pt x="221030" y="1810105"/>
                  </a:lnTo>
                  <a:lnTo>
                    <a:pt x="221576" y="1809445"/>
                  </a:lnTo>
                  <a:close/>
                </a:path>
                <a:path w="6525895" h="9962515">
                  <a:moveTo>
                    <a:pt x="223291" y="1808187"/>
                  </a:moveTo>
                  <a:lnTo>
                    <a:pt x="223240" y="1807984"/>
                  </a:lnTo>
                  <a:lnTo>
                    <a:pt x="222859" y="1808187"/>
                  </a:lnTo>
                  <a:lnTo>
                    <a:pt x="222669" y="1808391"/>
                  </a:lnTo>
                  <a:lnTo>
                    <a:pt x="222148" y="1808822"/>
                  </a:lnTo>
                  <a:lnTo>
                    <a:pt x="222008" y="1808784"/>
                  </a:lnTo>
                  <a:lnTo>
                    <a:pt x="221615" y="1809381"/>
                  </a:lnTo>
                  <a:lnTo>
                    <a:pt x="222567" y="1808822"/>
                  </a:lnTo>
                  <a:lnTo>
                    <a:pt x="223291" y="1808187"/>
                  </a:lnTo>
                  <a:close/>
                </a:path>
                <a:path w="6525895" h="9962515">
                  <a:moveTo>
                    <a:pt x="224891" y="1806829"/>
                  </a:moveTo>
                  <a:lnTo>
                    <a:pt x="224650" y="1806778"/>
                  </a:lnTo>
                  <a:lnTo>
                    <a:pt x="224536" y="1806536"/>
                  </a:lnTo>
                  <a:lnTo>
                    <a:pt x="224383" y="1806371"/>
                  </a:lnTo>
                  <a:lnTo>
                    <a:pt x="224307" y="1806702"/>
                  </a:lnTo>
                  <a:lnTo>
                    <a:pt x="224231" y="1807083"/>
                  </a:lnTo>
                  <a:lnTo>
                    <a:pt x="224167" y="1807337"/>
                  </a:lnTo>
                  <a:lnTo>
                    <a:pt x="224142" y="1807476"/>
                  </a:lnTo>
                  <a:lnTo>
                    <a:pt x="224497" y="1807146"/>
                  </a:lnTo>
                  <a:lnTo>
                    <a:pt x="224612" y="1807019"/>
                  </a:lnTo>
                  <a:lnTo>
                    <a:pt x="224891" y="1806829"/>
                  </a:lnTo>
                  <a:close/>
                </a:path>
                <a:path w="6525895" h="9962515">
                  <a:moveTo>
                    <a:pt x="245033" y="8744712"/>
                  </a:moveTo>
                  <a:lnTo>
                    <a:pt x="244830" y="8744369"/>
                  </a:lnTo>
                  <a:lnTo>
                    <a:pt x="244665" y="8744217"/>
                  </a:lnTo>
                  <a:lnTo>
                    <a:pt x="244462" y="8743861"/>
                  </a:lnTo>
                  <a:lnTo>
                    <a:pt x="244513" y="8744331"/>
                  </a:lnTo>
                  <a:lnTo>
                    <a:pt x="244602" y="8744775"/>
                  </a:lnTo>
                  <a:lnTo>
                    <a:pt x="244652" y="8745245"/>
                  </a:lnTo>
                  <a:lnTo>
                    <a:pt x="244779" y="8745093"/>
                  </a:lnTo>
                  <a:lnTo>
                    <a:pt x="244906" y="8744852"/>
                  </a:lnTo>
                  <a:lnTo>
                    <a:pt x="245033" y="8744712"/>
                  </a:lnTo>
                  <a:close/>
                </a:path>
                <a:path w="6525895" h="9962515">
                  <a:moveTo>
                    <a:pt x="257746" y="1807552"/>
                  </a:moveTo>
                  <a:close/>
                </a:path>
                <a:path w="6525895" h="9962515">
                  <a:moveTo>
                    <a:pt x="261277" y="5580977"/>
                  </a:moveTo>
                  <a:lnTo>
                    <a:pt x="260057" y="5580100"/>
                  </a:lnTo>
                  <a:lnTo>
                    <a:pt x="258953" y="5578945"/>
                  </a:lnTo>
                  <a:lnTo>
                    <a:pt x="257835" y="5577865"/>
                  </a:lnTo>
                  <a:lnTo>
                    <a:pt x="257594" y="5579338"/>
                  </a:lnTo>
                  <a:lnTo>
                    <a:pt x="257162" y="5581129"/>
                  </a:lnTo>
                  <a:lnTo>
                    <a:pt x="256286" y="5583428"/>
                  </a:lnTo>
                  <a:lnTo>
                    <a:pt x="257911" y="5583072"/>
                  </a:lnTo>
                  <a:lnTo>
                    <a:pt x="259562" y="5582399"/>
                  </a:lnTo>
                  <a:lnTo>
                    <a:pt x="261277" y="5580977"/>
                  </a:lnTo>
                  <a:close/>
                </a:path>
                <a:path w="6525895" h="9962515">
                  <a:moveTo>
                    <a:pt x="316890" y="6556921"/>
                  </a:moveTo>
                  <a:lnTo>
                    <a:pt x="316763" y="6554991"/>
                  </a:lnTo>
                  <a:lnTo>
                    <a:pt x="316649" y="6553479"/>
                  </a:lnTo>
                  <a:lnTo>
                    <a:pt x="316522" y="6551371"/>
                  </a:lnTo>
                  <a:lnTo>
                    <a:pt x="315226" y="6552463"/>
                  </a:lnTo>
                  <a:lnTo>
                    <a:pt x="313867" y="6553124"/>
                  </a:lnTo>
                  <a:lnTo>
                    <a:pt x="312547" y="6554013"/>
                  </a:lnTo>
                  <a:lnTo>
                    <a:pt x="313994" y="6554914"/>
                  </a:lnTo>
                  <a:lnTo>
                    <a:pt x="315442" y="6555880"/>
                  </a:lnTo>
                  <a:lnTo>
                    <a:pt x="316890" y="6556921"/>
                  </a:lnTo>
                  <a:close/>
                </a:path>
                <a:path w="6525895" h="9962515">
                  <a:moveTo>
                    <a:pt x="354520" y="9958387"/>
                  </a:moveTo>
                  <a:lnTo>
                    <a:pt x="352272" y="9957816"/>
                  </a:lnTo>
                  <a:lnTo>
                    <a:pt x="350304" y="9957587"/>
                  </a:lnTo>
                  <a:lnTo>
                    <a:pt x="347776" y="9956686"/>
                  </a:lnTo>
                  <a:lnTo>
                    <a:pt x="352983" y="9962286"/>
                  </a:lnTo>
                  <a:lnTo>
                    <a:pt x="353466" y="9960966"/>
                  </a:lnTo>
                  <a:lnTo>
                    <a:pt x="353974" y="9959645"/>
                  </a:lnTo>
                  <a:lnTo>
                    <a:pt x="354520" y="9958387"/>
                  </a:lnTo>
                  <a:close/>
                </a:path>
                <a:path w="6525895" h="9962515">
                  <a:moveTo>
                    <a:pt x="363169" y="4035082"/>
                  </a:moveTo>
                  <a:lnTo>
                    <a:pt x="362813" y="4035069"/>
                  </a:lnTo>
                  <a:lnTo>
                    <a:pt x="362102" y="4035069"/>
                  </a:lnTo>
                  <a:lnTo>
                    <a:pt x="362331" y="4035704"/>
                  </a:lnTo>
                  <a:lnTo>
                    <a:pt x="362546" y="4036352"/>
                  </a:lnTo>
                  <a:lnTo>
                    <a:pt x="362762" y="4036987"/>
                  </a:lnTo>
                  <a:lnTo>
                    <a:pt x="362927" y="4036364"/>
                  </a:lnTo>
                  <a:lnTo>
                    <a:pt x="362991" y="4035704"/>
                  </a:lnTo>
                  <a:lnTo>
                    <a:pt x="363169" y="4035082"/>
                  </a:lnTo>
                  <a:close/>
                </a:path>
                <a:path w="6525895" h="9962515">
                  <a:moveTo>
                    <a:pt x="366014" y="9351429"/>
                  </a:moveTo>
                  <a:lnTo>
                    <a:pt x="364490" y="9350565"/>
                  </a:lnTo>
                  <a:lnTo>
                    <a:pt x="362699" y="9349435"/>
                  </a:lnTo>
                  <a:lnTo>
                    <a:pt x="360768" y="9348064"/>
                  </a:lnTo>
                  <a:lnTo>
                    <a:pt x="360768" y="9352839"/>
                  </a:lnTo>
                  <a:lnTo>
                    <a:pt x="360527" y="9358173"/>
                  </a:lnTo>
                  <a:lnTo>
                    <a:pt x="359968" y="9364231"/>
                  </a:lnTo>
                  <a:lnTo>
                    <a:pt x="362559" y="9359798"/>
                  </a:lnTo>
                  <a:lnTo>
                    <a:pt x="364413" y="9355544"/>
                  </a:lnTo>
                  <a:lnTo>
                    <a:pt x="366014" y="9351429"/>
                  </a:lnTo>
                  <a:close/>
                </a:path>
                <a:path w="6525895" h="9962515">
                  <a:moveTo>
                    <a:pt x="374548" y="3881628"/>
                  </a:moveTo>
                  <a:lnTo>
                    <a:pt x="374421" y="3881361"/>
                  </a:lnTo>
                  <a:lnTo>
                    <a:pt x="374180" y="3881272"/>
                  </a:lnTo>
                  <a:lnTo>
                    <a:pt x="374040" y="3880993"/>
                  </a:lnTo>
                  <a:lnTo>
                    <a:pt x="374040" y="3881361"/>
                  </a:lnTo>
                  <a:lnTo>
                    <a:pt x="374015" y="3881628"/>
                  </a:lnTo>
                  <a:lnTo>
                    <a:pt x="374015" y="3881971"/>
                  </a:lnTo>
                  <a:lnTo>
                    <a:pt x="374180" y="3881805"/>
                  </a:lnTo>
                  <a:lnTo>
                    <a:pt x="374370" y="3881805"/>
                  </a:lnTo>
                  <a:lnTo>
                    <a:pt x="374548" y="3881628"/>
                  </a:lnTo>
                  <a:close/>
                </a:path>
                <a:path w="6525895" h="9962515">
                  <a:moveTo>
                    <a:pt x="378752" y="5110975"/>
                  </a:moveTo>
                  <a:lnTo>
                    <a:pt x="377659" y="5110238"/>
                  </a:lnTo>
                  <a:lnTo>
                    <a:pt x="376567" y="5108714"/>
                  </a:lnTo>
                  <a:lnTo>
                    <a:pt x="375475" y="5107584"/>
                  </a:lnTo>
                  <a:lnTo>
                    <a:pt x="375691" y="5108854"/>
                  </a:lnTo>
                  <a:lnTo>
                    <a:pt x="375881" y="5110073"/>
                  </a:lnTo>
                  <a:lnTo>
                    <a:pt x="375970" y="5111178"/>
                  </a:lnTo>
                  <a:lnTo>
                    <a:pt x="376923" y="5111153"/>
                  </a:lnTo>
                  <a:lnTo>
                    <a:pt x="377774" y="5110950"/>
                  </a:lnTo>
                  <a:lnTo>
                    <a:pt x="378752" y="5110975"/>
                  </a:lnTo>
                  <a:close/>
                </a:path>
                <a:path w="6525895" h="9962515">
                  <a:moveTo>
                    <a:pt x="730529" y="7178573"/>
                  </a:moveTo>
                  <a:lnTo>
                    <a:pt x="727036" y="7177811"/>
                  </a:lnTo>
                  <a:lnTo>
                    <a:pt x="727227" y="7178599"/>
                  </a:lnTo>
                  <a:lnTo>
                    <a:pt x="727341" y="7179475"/>
                  </a:lnTo>
                  <a:lnTo>
                    <a:pt x="727443" y="7180389"/>
                  </a:lnTo>
                  <a:lnTo>
                    <a:pt x="728548" y="7179792"/>
                  </a:lnTo>
                  <a:lnTo>
                    <a:pt x="729221" y="7179145"/>
                  </a:lnTo>
                  <a:lnTo>
                    <a:pt x="730529" y="7178573"/>
                  </a:lnTo>
                  <a:close/>
                </a:path>
                <a:path w="6525895" h="9962515">
                  <a:moveTo>
                    <a:pt x="736422" y="3659797"/>
                  </a:moveTo>
                  <a:lnTo>
                    <a:pt x="734314" y="3660889"/>
                  </a:lnTo>
                  <a:lnTo>
                    <a:pt x="732688" y="3662159"/>
                  </a:lnTo>
                  <a:lnTo>
                    <a:pt x="731151" y="3663480"/>
                  </a:lnTo>
                  <a:lnTo>
                    <a:pt x="731939" y="3664013"/>
                  </a:lnTo>
                  <a:lnTo>
                    <a:pt x="732663" y="3664712"/>
                  </a:lnTo>
                  <a:lnTo>
                    <a:pt x="733437" y="3665296"/>
                  </a:lnTo>
                  <a:lnTo>
                    <a:pt x="734314" y="3663556"/>
                  </a:lnTo>
                  <a:lnTo>
                    <a:pt x="735228" y="3661778"/>
                  </a:lnTo>
                  <a:lnTo>
                    <a:pt x="736422" y="3659797"/>
                  </a:lnTo>
                  <a:close/>
                </a:path>
                <a:path w="6525895" h="9962515">
                  <a:moveTo>
                    <a:pt x="886193" y="6394170"/>
                  </a:moveTo>
                  <a:lnTo>
                    <a:pt x="886040" y="6393777"/>
                  </a:lnTo>
                  <a:lnTo>
                    <a:pt x="885952" y="6394082"/>
                  </a:lnTo>
                  <a:lnTo>
                    <a:pt x="885723" y="6393993"/>
                  </a:lnTo>
                  <a:lnTo>
                    <a:pt x="885494" y="6393878"/>
                  </a:lnTo>
                  <a:lnTo>
                    <a:pt x="885240" y="6393789"/>
                  </a:lnTo>
                  <a:lnTo>
                    <a:pt x="885278" y="6394437"/>
                  </a:lnTo>
                  <a:lnTo>
                    <a:pt x="885507" y="6394285"/>
                  </a:lnTo>
                  <a:lnTo>
                    <a:pt x="885748" y="6394247"/>
                  </a:lnTo>
                  <a:lnTo>
                    <a:pt x="885952" y="6394094"/>
                  </a:lnTo>
                  <a:lnTo>
                    <a:pt x="886193" y="6394170"/>
                  </a:lnTo>
                  <a:close/>
                </a:path>
                <a:path w="6525895" h="9962515">
                  <a:moveTo>
                    <a:pt x="932307" y="7919974"/>
                  </a:moveTo>
                  <a:close/>
                </a:path>
                <a:path w="6525895" h="9962515">
                  <a:moveTo>
                    <a:pt x="985989" y="5766892"/>
                  </a:moveTo>
                  <a:lnTo>
                    <a:pt x="985837" y="5766587"/>
                  </a:lnTo>
                  <a:lnTo>
                    <a:pt x="985558" y="5766384"/>
                  </a:lnTo>
                  <a:lnTo>
                    <a:pt x="985431" y="5766066"/>
                  </a:lnTo>
                  <a:lnTo>
                    <a:pt x="985469" y="5766422"/>
                  </a:lnTo>
                  <a:lnTo>
                    <a:pt x="985723" y="5766625"/>
                  </a:lnTo>
                  <a:lnTo>
                    <a:pt x="985888" y="5766892"/>
                  </a:lnTo>
                  <a:close/>
                </a:path>
                <a:path w="6525895" h="9962515">
                  <a:moveTo>
                    <a:pt x="1012964" y="5796813"/>
                  </a:moveTo>
                  <a:lnTo>
                    <a:pt x="1012596" y="5796407"/>
                  </a:lnTo>
                  <a:lnTo>
                    <a:pt x="1012329" y="5796127"/>
                  </a:lnTo>
                  <a:lnTo>
                    <a:pt x="1011961" y="5795734"/>
                  </a:lnTo>
                  <a:lnTo>
                    <a:pt x="1011961" y="5796153"/>
                  </a:lnTo>
                  <a:lnTo>
                    <a:pt x="1012050" y="5796458"/>
                  </a:lnTo>
                  <a:lnTo>
                    <a:pt x="1012037" y="5796902"/>
                  </a:lnTo>
                  <a:lnTo>
                    <a:pt x="1012024" y="5797029"/>
                  </a:lnTo>
                  <a:lnTo>
                    <a:pt x="1011986" y="5797220"/>
                  </a:lnTo>
                  <a:lnTo>
                    <a:pt x="1012342" y="5797080"/>
                  </a:lnTo>
                  <a:lnTo>
                    <a:pt x="1012964" y="5796813"/>
                  </a:lnTo>
                  <a:close/>
                </a:path>
                <a:path w="6525895" h="9962515">
                  <a:moveTo>
                    <a:pt x="1058545" y="3820553"/>
                  </a:moveTo>
                  <a:lnTo>
                    <a:pt x="1058418" y="3820376"/>
                  </a:lnTo>
                  <a:lnTo>
                    <a:pt x="1058316" y="3820172"/>
                  </a:lnTo>
                  <a:lnTo>
                    <a:pt x="1058214" y="3820007"/>
                  </a:lnTo>
                  <a:lnTo>
                    <a:pt x="1058087" y="3820147"/>
                  </a:lnTo>
                  <a:lnTo>
                    <a:pt x="1058011" y="3820452"/>
                  </a:lnTo>
                  <a:lnTo>
                    <a:pt x="1057973" y="3820591"/>
                  </a:lnTo>
                  <a:lnTo>
                    <a:pt x="1057973" y="3820820"/>
                  </a:lnTo>
                  <a:lnTo>
                    <a:pt x="1058176" y="3820744"/>
                  </a:lnTo>
                  <a:lnTo>
                    <a:pt x="1058341" y="3820630"/>
                  </a:lnTo>
                  <a:lnTo>
                    <a:pt x="1058545" y="3820553"/>
                  </a:lnTo>
                  <a:close/>
                </a:path>
                <a:path w="6525895" h="9962515">
                  <a:moveTo>
                    <a:pt x="1078217" y="6422136"/>
                  </a:moveTo>
                  <a:lnTo>
                    <a:pt x="1078052" y="6422250"/>
                  </a:lnTo>
                  <a:lnTo>
                    <a:pt x="1077899" y="6422428"/>
                  </a:lnTo>
                  <a:lnTo>
                    <a:pt x="1077899" y="6422555"/>
                  </a:lnTo>
                  <a:lnTo>
                    <a:pt x="1078103" y="6422276"/>
                  </a:lnTo>
                  <a:lnTo>
                    <a:pt x="1078217" y="6422136"/>
                  </a:lnTo>
                  <a:close/>
                </a:path>
                <a:path w="6525895" h="9962515">
                  <a:moveTo>
                    <a:pt x="1085989" y="385724"/>
                  </a:moveTo>
                  <a:lnTo>
                    <a:pt x="1085824" y="385546"/>
                  </a:lnTo>
                  <a:lnTo>
                    <a:pt x="1085659" y="385508"/>
                  </a:lnTo>
                  <a:lnTo>
                    <a:pt x="1085799" y="385635"/>
                  </a:lnTo>
                  <a:lnTo>
                    <a:pt x="1085926" y="385813"/>
                  </a:lnTo>
                  <a:close/>
                </a:path>
                <a:path w="6525895" h="9962515">
                  <a:moveTo>
                    <a:pt x="1269796" y="915987"/>
                  </a:moveTo>
                  <a:lnTo>
                    <a:pt x="1269314" y="914844"/>
                  </a:lnTo>
                  <a:lnTo>
                    <a:pt x="1269136" y="913282"/>
                  </a:lnTo>
                  <a:lnTo>
                    <a:pt x="1267218" y="905230"/>
                  </a:lnTo>
                  <a:lnTo>
                    <a:pt x="1263815" y="899236"/>
                  </a:lnTo>
                  <a:lnTo>
                    <a:pt x="1259281" y="894854"/>
                  </a:lnTo>
                  <a:lnTo>
                    <a:pt x="1253921" y="891616"/>
                  </a:lnTo>
                  <a:lnTo>
                    <a:pt x="1252601" y="890968"/>
                  </a:lnTo>
                  <a:lnTo>
                    <a:pt x="1251305" y="890231"/>
                  </a:lnTo>
                  <a:lnTo>
                    <a:pt x="1249934" y="889635"/>
                  </a:lnTo>
                  <a:lnTo>
                    <a:pt x="1243380" y="889736"/>
                  </a:lnTo>
                  <a:lnTo>
                    <a:pt x="1232573" y="903262"/>
                  </a:lnTo>
                  <a:lnTo>
                    <a:pt x="1229855" y="902766"/>
                  </a:lnTo>
                  <a:lnTo>
                    <a:pt x="1228623" y="902766"/>
                  </a:lnTo>
                  <a:lnTo>
                    <a:pt x="1229614" y="903465"/>
                  </a:lnTo>
                  <a:lnTo>
                    <a:pt x="1231734" y="904316"/>
                  </a:lnTo>
                  <a:lnTo>
                    <a:pt x="1230058" y="906411"/>
                  </a:lnTo>
                  <a:lnTo>
                    <a:pt x="1234732" y="909777"/>
                  </a:lnTo>
                  <a:lnTo>
                    <a:pt x="1239189" y="914552"/>
                  </a:lnTo>
                  <a:lnTo>
                    <a:pt x="1250264" y="918070"/>
                  </a:lnTo>
                  <a:lnTo>
                    <a:pt x="1256792" y="917359"/>
                  </a:lnTo>
                  <a:lnTo>
                    <a:pt x="1263586" y="917803"/>
                  </a:lnTo>
                  <a:lnTo>
                    <a:pt x="1269796" y="917803"/>
                  </a:lnTo>
                  <a:lnTo>
                    <a:pt x="1269796" y="915987"/>
                  </a:lnTo>
                  <a:close/>
                </a:path>
                <a:path w="6525895" h="9962515">
                  <a:moveTo>
                    <a:pt x="1297660" y="3354197"/>
                  </a:moveTo>
                  <a:lnTo>
                    <a:pt x="1297406" y="3352990"/>
                  </a:lnTo>
                  <a:lnTo>
                    <a:pt x="1297343" y="3351847"/>
                  </a:lnTo>
                  <a:lnTo>
                    <a:pt x="1296987" y="3350615"/>
                  </a:lnTo>
                  <a:lnTo>
                    <a:pt x="1296543" y="3350730"/>
                  </a:lnTo>
                  <a:lnTo>
                    <a:pt x="1295984" y="3350603"/>
                  </a:lnTo>
                  <a:lnTo>
                    <a:pt x="1295527" y="3350691"/>
                  </a:lnTo>
                  <a:lnTo>
                    <a:pt x="1295565" y="3351212"/>
                  </a:lnTo>
                  <a:lnTo>
                    <a:pt x="1295654" y="3351504"/>
                  </a:lnTo>
                  <a:lnTo>
                    <a:pt x="1295692" y="3352050"/>
                  </a:lnTo>
                  <a:lnTo>
                    <a:pt x="1295869" y="3351873"/>
                  </a:lnTo>
                  <a:lnTo>
                    <a:pt x="1296085" y="3351847"/>
                  </a:lnTo>
                  <a:lnTo>
                    <a:pt x="1296263" y="3351682"/>
                  </a:lnTo>
                  <a:lnTo>
                    <a:pt x="1296873" y="3352558"/>
                  </a:lnTo>
                  <a:lnTo>
                    <a:pt x="1297127" y="3353346"/>
                  </a:lnTo>
                  <a:lnTo>
                    <a:pt x="1297660" y="3354197"/>
                  </a:lnTo>
                  <a:close/>
                </a:path>
                <a:path w="6525895" h="9962515">
                  <a:moveTo>
                    <a:pt x="1442847" y="3085033"/>
                  </a:moveTo>
                  <a:lnTo>
                    <a:pt x="1442313" y="3085007"/>
                  </a:lnTo>
                  <a:lnTo>
                    <a:pt x="1441907" y="3085325"/>
                  </a:lnTo>
                  <a:lnTo>
                    <a:pt x="1441564" y="3085782"/>
                  </a:lnTo>
                  <a:lnTo>
                    <a:pt x="1442427" y="3085274"/>
                  </a:lnTo>
                  <a:lnTo>
                    <a:pt x="1442847" y="3085033"/>
                  </a:lnTo>
                  <a:close/>
                </a:path>
                <a:path w="6525895" h="9962515">
                  <a:moveTo>
                    <a:pt x="1560258" y="5233276"/>
                  </a:moveTo>
                  <a:lnTo>
                    <a:pt x="1560106" y="5233390"/>
                  </a:lnTo>
                  <a:lnTo>
                    <a:pt x="1559966" y="5233530"/>
                  </a:lnTo>
                  <a:lnTo>
                    <a:pt x="1559814" y="5233644"/>
                  </a:lnTo>
                  <a:lnTo>
                    <a:pt x="1559979" y="5233568"/>
                  </a:lnTo>
                  <a:lnTo>
                    <a:pt x="1560118" y="5233467"/>
                  </a:lnTo>
                  <a:lnTo>
                    <a:pt x="1560258" y="5233276"/>
                  </a:lnTo>
                  <a:close/>
                </a:path>
                <a:path w="6525895" h="9962515">
                  <a:moveTo>
                    <a:pt x="1864283" y="4142994"/>
                  </a:moveTo>
                  <a:lnTo>
                    <a:pt x="1863991" y="4142905"/>
                  </a:lnTo>
                  <a:lnTo>
                    <a:pt x="1863788" y="4142790"/>
                  </a:lnTo>
                  <a:lnTo>
                    <a:pt x="1863509" y="4142702"/>
                  </a:lnTo>
                  <a:lnTo>
                    <a:pt x="1863521" y="4142968"/>
                  </a:lnTo>
                  <a:lnTo>
                    <a:pt x="1863496" y="4143248"/>
                  </a:lnTo>
                  <a:lnTo>
                    <a:pt x="1863509" y="4143527"/>
                  </a:lnTo>
                  <a:lnTo>
                    <a:pt x="1863991" y="4143197"/>
                  </a:lnTo>
                  <a:lnTo>
                    <a:pt x="1864283" y="4142994"/>
                  </a:lnTo>
                  <a:close/>
                </a:path>
                <a:path w="6525895" h="9962515">
                  <a:moveTo>
                    <a:pt x="2123440" y="9801606"/>
                  </a:moveTo>
                  <a:lnTo>
                    <a:pt x="2123313" y="9801746"/>
                  </a:lnTo>
                  <a:lnTo>
                    <a:pt x="2123186" y="9801771"/>
                  </a:lnTo>
                  <a:lnTo>
                    <a:pt x="2123046" y="9801911"/>
                  </a:lnTo>
                  <a:lnTo>
                    <a:pt x="2123236" y="9802127"/>
                  </a:lnTo>
                  <a:lnTo>
                    <a:pt x="2123275" y="9802406"/>
                  </a:lnTo>
                  <a:lnTo>
                    <a:pt x="2123440" y="9802635"/>
                  </a:lnTo>
                  <a:lnTo>
                    <a:pt x="2123440" y="9801606"/>
                  </a:lnTo>
                  <a:close/>
                </a:path>
                <a:path w="6525895" h="9962515">
                  <a:moveTo>
                    <a:pt x="2123541" y="9801517"/>
                  </a:moveTo>
                  <a:lnTo>
                    <a:pt x="2123376" y="9801466"/>
                  </a:lnTo>
                  <a:lnTo>
                    <a:pt x="2123440" y="9801593"/>
                  </a:lnTo>
                  <a:close/>
                </a:path>
                <a:path w="6525895" h="9962515">
                  <a:moveTo>
                    <a:pt x="2395702" y="9303753"/>
                  </a:moveTo>
                  <a:lnTo>
                    <a:pt x="2394610" y="9303042"/>
                  </a:lnTo>
                  <a:lnTo>
                    <a:pt x="2393556" y="9302432"/>
                  </a:lnTo>
                  <a:lnTo>
                    <a:pt x="2392349" y="9301467"/>
                  </a:lnTo>
                  <a:lnTo>
                    <a:pt x="2392756" y="9303220"/>
                  </a:lnTo>
                  <a:lnTo>
                    <a:pt x="2393315" y="9304604"/>
                  </a:lnTo>
                  <a:lnTo>
                    <a:pt x="2393835" y="9306052"/>
                  </a:lnTo>
                  <a:lnTo>
                    <a:pt x="2394470" y="9305239"/>
                  </a:lnTo>
                  <a:lnTo>
                    <a:pt x="2395055" y="9304591"/>
                  </a:lnTo>
                  <a:lnTo>
                    <a:pt x="2395702" y="9303753"/>
                  </a:lnTo>
                  <a:close/>
                </a:path>
                <a:path w="6525895" h="9962515">
                  <a:moveTo>
                    <a:pt x="2421191" y="1254353"/>
                  </a:moveTo>
                  <a:lnTo>
                    <a:pt x="2421153" y="1253578"/>
                  </a:lnTo>
                  <a:lnTo>
                    <a:pt x="2421178" y="1253032"/>
                  </a:lnTo>
                  <a:lnTo>
                    <a:pt x="2421140" y="1252296"/>
                  </a:lnTo>
                  <a:lnTo>
                    <a:pt x="2420658" y="1252639"/>
                  </a:lnTo>
                  <a:lnTo>
                    <a:pt x="2420137" y="1252969"/>
                  </a:lnTo>
                  <a:lnTo>
                    <a:pt x="2419642" y="1253299"/>
                  </a:lnTo>
                  <a:lnTo>
                    <a:pt x="2420175" y="1253680"/>
                  </a:lnTo>
                  <a:lnTo>
                    <a:pt x="2420670" y="1253947"/>
                  </a:lnTo>
                  <a:lnTo>
                    <a:pt x="2421191" y="1254353"/>
                  </a:lnTo>
                  <a:close/>
                </a:path>
                <a:path w="6525895" h="9962515">
                  <a:moveTo>
                    <a:pt x="2467737" y="9155747"/>
                  </a:moveTo>
                  <a:lnTo>
                    <a:pt x="2467610" y="9155773"/>
                  </a:lnTo>
                  <a:lnTo>
                    <a:pt x="2467737" y="9155747"/>
                  </a:lnTo>
                  <a:close/>
                </a:path>
                <a:path w="6525895" h="9962515">
                  <a:moveTo>
                    <a:pt x="2500655" y="330"/>
                  </a:moveTo>
                  <a:close/>
                </a:path>
                <a:path w="6525895" h="9962515">
                  <a:moveTo>
                    <a:pt x="2501290" y="2324"/>
                  </a:moveTo>
                  <a:lnTo>
                    <a:pt x="2501138" y="1892"/>
                  </a:lnTo>
                  <a:lnTo>
                    <a:pt x="2501087" y="1473"/>
                  </a:lnTo>
                  <a:lnTo>
                    <a:pt x="2500922" y="1041"/>
                  </a:lnTo>
                  <a:lnTo>
                    <a:pt x="2500846" y="736"/>
                  </a:lnTo>
                  <a:lnTo>
                    <a:pt x="2500642" y="355"/>
                  </a:lnTo>
                  <a:lnTo>
                    <a:pt x="2500325" y="215"/>
                  </a:lnTo>
                  <a:lnTo>
                    <a:pt x="2500007" y="127"/>
                  </a:lnTo>
                  <a:lnTo>
                    <a:pt x="2499703" y="0"/>
                  </a:lnTo>
                  <a:lnTo>
                    <a:pt x="2500007" y="927"/>
                  </a:lnTo>
                  <a:lnTo>
                    <a:pt x="2500528" y="1816"/>
                  </a:lnTo>
                  <a:lnTo>
                    <a:pt x="2500782" y="2743"/>
                  </a:lnTo>
                  <a:lnTo>
                    <a:pt x="2501290" y="2324"/>
                  </a:lnTo>
                  <a:close/>
                </a:path>
                <a:path w="6525895" h="9962515">
                  <a:moveTo>
                    <a:pt x="2618143" y="41706"/>
                  </a:moveTo>
                  <a:lnTo>
                    <a:pt x="2617635" y="41402"/>
                  </a:lnTo>
                  <a:lnTo>
                    <a:pt x="2617279" y="41173"/>
                  </a:lnTo>
                  <a:lnTo>
                    <a:pt x="2616924" y="40957"/>
                  </a:lnTo>
                  <a:lnTo>
                    <a:pt x="2616771" y="41313"/>
                  </a:lnTo>
                  <a:lnTo>
                    <a:pt x="2617076" y="41579"/>
                  </a:lnTo>
                  <a:lnTo>
                    <a:pt x="2618143" y="41706"/>
                  </a:lnTo>
                  <a:close/>
                </a:path>
                <a:path w="6525895" h="9962515">
                  <a:moveTo>
                    <a:pt x="2910929" y="374802"/>
                  </a:moveTo>
                  <a:lnTo>
                    <a:pt x="2910865" y="374484"/>
                  </a:lnTo>
                  <a:lnTo>
                    <a:pt x="2910789" y="374230"/>
                  </a:lnTo>
                  <a:lnTo>
                    <a:pt x="2910725" y="373913"/>
                  </a:lnTo>
                  <a:lnTo>
                    <a:pt x="2910421" y="374192"/>
                  </a:lnTo>
                  <a:lnTo>
                    <a:pt x="2910268" y="374319"/>
                  </a:lnTo>
                  <a:lnTo>
                    <a:pt x="2910484" y="374484"/>
                  </a:lnTo>
                  <a:lnTo>
                    <a:pt x="2910713" y="374650"/>
                  </a:lnTo>
                  <a:lnTo>
                    <a:pt x="2910929" y="374802"/>
                  </a:lnTo>
                  <a:close/>
                </a:path>
                <a:path w="6525895" h="9962515">
                  <a:moveTo>
                    <a:pt x="3308019" y="7021601"/>
                  </a:moveTo>
                  <a:lnTo>
                    <a:pt x="3308007" y="7021436"/>
                  </a:lnTo>
                  <a:lnTo>
                    <a:pt x="3307956" y="7021309"/>
                  </a:lnTo>
                  <a:lnTo>
                    <a:pt x="3307778" y="7021309"/>
                  </a:lnTo>
                  <a:lnTo>
                    <a:pt x="3307918" y="7021512"/>
                  </a:lnTo>
                  <a:close/>
                </a:path>
                <a:path w="6525895" h="9962515">
                  <a:moveTo>
                    <a:pt x="3308159" y="7021182"/>
                  </a:moveTo>
                  <a:lnTo>
                    <a:pt x="3307918" y="7020992"/>
                  </a:lnTo>
                  <a:lnTo>
                    <a:pt x="3307918" y="7021144"/>
                  </a:lnTo>
                  <a:lnTo>
                    <a:pt x="3307981" y="7021296"/>
                  </a:lnTo>
                  <a:lnTo>
                    <a:pt x="3308108" y="7021233"/>
                  </a:lnTo>
                  <a:close/>
                </a:path>
                <a:path w="6525895" h="9962515">
                  <a:moveTo>
                    <a:pt x="3367532" y="7030656"/>
                  </a:moveTo>
                  <a:lnTo>
                    <a:pt x="3367138" y="7030682"/>
                  </a:lnTo>
                  <a:lnTo>
                    <a:pt x="3366655" y="7030682"/>
                  </a:lnTo>
                  <a:lnTo>
                    <a:pt x="3366249" y="7030694"/>
                  </a:lnTo>
                  <a:lnTo>
                    <a:pt x="3366592" y="7031177"/>
                  </a:lnTo>
                  <a:lnTo>
                    <a:pt x="3366795" y="7031774"/>
                  </a:lnTo>
                  <a:lnTo>
                    <a:pt x="3367163" y="7032231"/>
                  </a:lnTo>
                  <a:lnTo>
                    <a:pt x="3367316" y="7031698"/>
                  </a:lnTo>
                  <a:lnTo>
                    <a:pt x="3367341" y="7031190"/>
                  </a:lnTo>
                  <a:lnTo>
                    <a:pt x="3367532" y="7030656"/>
                  </a:lnTo>
                  <a:close/>
                </a:path>
                <a:path w="6525895" h="9962515">
                  <a:moveTo>
                    <a:pt x="3387369" y="1544866"/>
                  </a:moveTo>
                  <a:lnTo>
                    <a:pt x="3387064" y="1543735"/>
                  </a:lnTo>
                  <a:lnTo>
                    <a:pt x="3387039" y="1542884"/>
                  </a:lnTo>
                  <a:lnTo>
                    <a:pt x="3386772" y="1541805"/>
                  </a:lnTo>
                  <a:lnTo>
                    <a:pt x="3386315" y="1542897"/>
                  </a:lnTo>
                  <a:lnTo>
                    <a:pt x="3385362" y="1544980"/>
                  </a:lnTo>
                  <a:lnTo>
                    <a:pt x="3386023" y="1544980"/>
                  </a:lnTo>
                  <a:lnTo>
                    <a:pt x="3386671" y="1544942"/>
                  </a:lnTo>
                  <a:lnTo>
                    <a:pt x="3387331" y="1544955"/>
                  </a:lnTo>
                  <a:close/>
                </a:path>
                <a:path w="6525895" h="9962515">
                  <a:moveTo>
                    <a:pt x="3427806" y="113284"/>
                  </a:moveTo>
                  <a:lnTo>
                    <a:pt x="3427590" y="113093"/>
                  </a:lnTo>
                  <a:lnTo>
                    <a:pt x="3427311" y="113093"/>
                  </a:lnTo>
                  <a:lnTo>
                    <a:pt x="3427018" y="113271"/>
                  </a:lnTo>
                  <a:lnTo>
                    <a:pt x="3426942" y="113652"/>
                  </a:lnTo>
                  <a:lnTo>
                    <a:pt x="3426955" y="113995"/>
                  </a:lnTo>
                  <a:lnTo>
                    <a:pt x="3426917" y="114363"/>
                  </a:lnTo>
                  <a:lnTo>
                    <a:pt x="3427171" y="114007"/>
                  </a:lnTo>
                  <a:lnTo>
                    <a:pt x="3427514" y="113652"/>
                  </a:lnTo>
                  <a:lnTo>
                    <a:pt x="3427806" y="113284"/>
                  </a:lnTo>
                  <a:close/>
                </a:path>
                <a:path w="6525895" h="9962515">
                  <a:moveTo>
                    <a:pt x="3490976" y="1539151"/>
                  </a:moveTo>
                  <a:lnTo>
                    <a:pt x="3489160" y="1540725"/>
                  </a:lnTo>
                  <a:lnTo>
                    <a:pt x="3487547" y="1542503"/>
                  </a:lnTo>
                  <a:lnTo>
                    <a:pt x="3486658" y="1544955"/>
                  </a:lnTo>
                  <a:lnTo>
                    <a:pt x="3490506" y="1544955"/>
                  </a:lnTo>
                  <a:lnTo>
                    <a:pt x="3490658" y="1543024"/>
                  </a:lnTo>
                  <a:lnTo>
                    <a:pt x="3490887" y="1541043"/>
                  </a:lnTo>
                  <a:lnTo>
                    <a:pt x="3490976" y="1539151"/>
                  </a:lnTo>
                  <a:close/>
                </a:path>
                <a:path w="6525895" h="9962515">
                  <a:moveTo>
                    <a:pt x="3885260" y="7747990"/>
                  </a:moveTo>
                  <a:lnTo>
                    <a:pt x="3884218" y="7748587"/>
                  </a:lnTo>
                  <a:lnTo>
                    <a:pt x="3883380" y="7748651"/>
                  </a:lnTo>
                  <a:lnTo>
                    <a:pt x="3882275" y="7749438"/>
                  </a:lnTo>
                  <a:lnTo>
                    <a:pt x="3882466" y="7750823"/>
                  </a:lnTo>
                  <a:lnTo>
                    <a:pt x="3882923" y="7751724"/>
                  </a:lnTo>
                  <a:lnTo>
                    <a:pt x="3883279" y="7752778"/>
                  </a:lnTo>
                  <a:lnTo>
                    <a:pt x="3883926" y="7750861"/>
                  </a:lnTo>
                  <a:lnTo>
                    <a:pt x="3884599" y="7749629"/>
                  </a:lnTo>
                  <a:lnTo>
                    <a:pt x="3885260" y="7747990"/>
                  </a:lnTo>
                  <a:close/>
                </a:path>
                <a:path w="6525895" h="9962515">
                  <a:moveTo>
                    <a:pt x="3982948" y="3538905"/>
                  </a:moveTo>
                  <a:lnTo>
                    <a:pt x="3982783" y="3538867"/>
                  </a:lnTo>
                  <a:lnTo>
                    <a:pt x="3982745" y="3539032"/>
                  </a:lnTo>
                  <a:lnTo>
                    <a:pt x="3982745" y="3539185"/>
                  </a:lnTo>
                  <a:lnTo>
                    <a:pt x="3982783" y="3539375"/>
                  </a:lnTo>
                  <a:lnTo>
                    <a:pt x="3982834" y="3539172"/>
                  </a:lnTo>
                  <a:lnTo>
                    <a:pt x="3982948" y="3538905"/>
                  </a:lnTo>
                  <a:close/>
                </a:path>
                <a:path w="6525895" h="9962515">
                  <a:moveTo>
                    <a:pt x="3983240" y="3539020"/>
                  </a:moveTo>
                  <a:lnTo>
                    <a:pt x="3983177" y="3538817"/>
                  </a:lnTo>
                  <a:lnTo>
                    <a:pt x="3983113" y="3538639"/>
                  </a:lnTo>
                  <a:lnTo>
                    <a:pt x="3983050" y="3538436"/>
                  </a:lnTo>
                  <a:lnTo>
                    <a:pt x="3983050" y="3538613"/>
                  </a:lnTo>
                  <a:lnTo>
                    <a:pt x="3982961" y="3538905"/>
                  </a:lnTo>
                  <a:lnTo>
                    <a:pt x="3983139" y="3538956"/>
                  </a:lnTo>
                  <a:close/>
                </a:path>
                <a:path w="6525895" h="9962515">
                  <a:moveTo>
                    <a:pt x="4399813" y="4821491"/>
                  </a:moveTo>
                  <a:lnTo>
                    <a:pt x="4399635" y="4821656"/>
                  </a:lnTo>
                  <a:lnTo>
                    <a:pt x="4399686" y="4821783"/>
                  </a:lnTo>
                  <a:lnTo>
                    <a:pt x="4399788" y="4821606"/>
                  </a:lnTo>
                  <a:close/>
                </a:path>
                <a:path w="6525895" h="9962515">
                  <a:moveTo>
                    <a:pt x="4441609" y="4097617"/>
                  </a:moveTo>
                  <a:lnTo>
                    <a:pt x="4441164" y="4095216"/>
                  </a:lnTo>
                  <a:lnTo>
                    <a:pt x="4440783" y="4092460"/>
                  </a:lnTo>
                  <a:lnTo>
                    <a:pt x="4440453" y="4088803"/>
                  </a:lnTo>
                  <a:lnTo>
                    <a:pt x="4439691" y="4090441"/>
                  </a:lnTo>
                  <a:lnTo>
                    <a:pt x="4439094" y="4092410"/>
                  </a:lnTo>
                  <a:lnTo>
                    <a:pt x="4438891" y="4095254"/>
                  </a:lnTo>
                  <a:lnTo>
                    <a:pt x="4439805" y="4096308"/>
                  </a:lnTo>
                  <a:lnTo>
                    <a:pt x="4440707" y="4096918"/>
                  </a:lnTo>
                  <a:lnTo>
                    <a:pt x="4441609" y="4097617"/>
                  </a:lnTo>
                  <a:close/>
                </a:path>
                <a:path w="6525895" h="9962515">
                  <a:moveTo>
                    <a:pt x="4493958" y="916051"/>
                  </a:moveTo>
                  <a:lnTo>
                    <a:pt x="4493311" y="916533"/>
                  </a:lnTo>
                  <a:lnTo>
                    <a:pt x="4492676" y="917206"/>
                  </a:lnTo>
                  <a:lnTo>
                    <a:pt x="4492028" y="917930"/>
                  </a:lnTo>
                  <a:lnTo>
                    <a:pt x="4492168" y="917867"/>
                  </a:lnTo>
                  <a:lnTo>
                    <a:pt x="4492396" y="917790"/>
                  </a:lnTo>
                  <a:lnTo>
                    <a:pt x="4492574" y="917625"/>
                  </a:lnTo>
                  <a:lnTo>
                    <a:pt x="4492739" y="917448"/>
                  </a:lnTo>
                  <a:lnTo>
                    <a:pt x="4492904" y="917282"/>
                  </a:lnTo>
                  <a:lnTo>
                    <a:pt x="4493260" y="916914"/>
                  </a:lnTo>
                  <a:lnTo>
                    <a:pt x="4493615" y="916470"/>
                  </a:lnTo>
                  <a:lnTo>
                    <a:pt x="4493958" y="916051"/>
                  </a:lnTo>
                  <a:close/>
                </a:path>
                <a:path w="6525895" h="9962515">
                  <a:moveTo>
                    <a:pt x="4525950" y="3445192"/>
                  </a:moveTo>
                  <a:lnTo>
                    <a:pt x="4525861" y="3445052"/>
                  </a:lnTo>
                  <a:lnTo>
                    <a:pt x="4525784" y="3444925"/>
                  </a:lnTo>
                  <a:lnTo>
                    <a:pt x="4525696" y="3444798"/>
                  </a:lnTo>
                  <a:lnTo>
                    <a:pt x="4525632" y="3444989"/>
                  </a:lnTo>
                  <a:lnTo>
                    <a:pt x="4525581" y="3445294"/>
                  </a:lnTo>
                  <a:lnTo>
                    <a:pt x="4525708" y="3445268"/>
                  </a:lnTo>
                  <a:lnTo>
                    <a:pt x="4525950" y="3445192"/>
                  </a:lnTo>
                  <a:close/>
                </a:path>
                <a:path w="6525895" h="9962515">
                  <a:moveTo>
                    <a:pt x="4611548" y="8743632"/>
                  </a:moveTo>
                  <a:lnTo>
                    <a:pt x="4611484" y="8743480"/>
                  </a:lnTo>
                  <a:lnTo>
                    <a:pt x="4611332" y="8743518"/>
                  </a:lnTo>
                  <a:lnTo>
                    <a:pt x="4611281" y="8743696"/>
                  </a:lnTo>
                  <a:lnTo>
                    <a:pt x="4611192" y="8743823"/>
                  </a:lnTo>
                  <a:lnTo>
                    <a:pt x="4611332" y="8743798"/>
                  </a:lnTo>
                  <a:lnTo>
                    <a:pt x="4611509" y="8743696"/>
                  </a:lnTo>
                  <a:close/>
                </a:path>
                <a:path w="6525895" h="9962515">
                  <a:moveTo>
                    <a:pt x="4671174" y="9380334"/>
                  </a:moveTo>
                  <a:lnTo>
                    <a:pt x="4670971" y="9380499"/>
                  </a:lnTo>
                  <a:lnTo>
                    <a:pt x="4670768" y="9380576"/>
                  </a:lnTo>
                  <a:lnTo>
                    <a:pt x="4670666" y="9380969"/>
                  </a:lnTo>
                  <a:lnTo>
                    <a:pt x="4670793" y="9381147"/>
                  </a:lnTo>
                  <a:lnTo>
                    <a:pt x="4670895" y="9381363"/>
                  </a:lnTo>
                  <a:lnTo>
                    <a:pt x="4671174" y="9380334"/>
                  </a:lnTo>
                  <a:close/>
                </a:path>
                <a:path w="6525895" h="9962515">
                  <a:moveTo>
                    <a:pt x="4733963" y="8624024"/>
                  </a:moveTo>
                  <a:lnTo>
                    <a:pt x="4733747" y="8624024"/>
                  </a:lnTo>
                  <a:lnTo>
                    <a:pt x="4733963" y="8624024"/>
                  </a:lnTo>
                  <a:close/>
                </a:path>
                <a:path w="6525895" h="9962515">
                  <a:moveTo>
                    <a:pt x="4739208" y="8621865"/>
                  </a:moveTo>
                  <a:lnTo>
                    <a:pt x="4736846" y="8618093"/>
                  </a:lnTo>
                  <a:lnTo>
                    <a:pt x="4729391" y="8604923"/>
                  </a:lnTo>
                  <a:lnTo>
                    <a:pt x="4727168" y="8603729"/>
                  </a:lnTo>
                  <a:lnTo>
                    <a:pt x="4724603" y="8603031"/>
                  </a:lnTo>
                  <a:lnTo>
                    <a:pt x="4727460" y="8607819"/>
                  </a:lnTo>
                  <a:lnTo>
                    <a:pt x="4730496" y="8613407"/>
                  </a:lnTo>
                  <a:lnTo>
                    <a:pt x="4735360" y="8623186"/>
                  </a:lnTo>
                  <a:lnTo>
                    <a:pt x="4734509" y="8623871"/>
                  </a:lnTo>
                  <a:lnTo>
                    <a:pt x="4733912" y="8623998"/>
                  </a:lnTo>
                  <a:lnTo>
                    <a:pt x="4735931" y="8624291"/>
                  </a:lnTo>
                  <a:lnTo>
                    <a:pt x="4737557" y="8623198"/>
                  </a:lnTo>
                  <a:lnTo>
                    <a:pt x="4739208" y="8621865"/>
                  </a:lnTo>
                  <a:close/>
                </a:path>
                <a:path w="6525895" h="9962515">
                  <a:moveTo>
                    <a:pt x="4757471" y="5924308"/>
                  </a:moveTo>
                  <a:lnTo>
                    <a:pt x="4753495" y="5918416"/>
                  </a:lnTo>
                  <a:lnTo>
                    <a:pt x="4750955" y="5913729"/>
                  </a:lnTo>
                  <a:lnTo>
                    <a:pt x="4749635" y="5910097"/>
                  </a:lnTo>
                  <a:lnTo>
                    <a:pt x="4748885" y="5910516"/>
                  </a:lnTo>
                  <a:lnTo>
                    <a:pt x="4748136" y="5910872"/>
                  </a:lnTo>
                  <a:lnTo>
                    <a:pt x="4747387" y="5911278"/>
                  </a:lnTo>
                  <a:lnTo>
                    <a:pt x="4749304" y="5914593"/>
                  </a:lnTo>
                  <a:lnTo>
                    <a:pt x="4752467" y="5919114"/>
                  </a:lnTo>
                  <a:lnTo>
                    <a:pt x="4756975" y="5924931"/>
                  </a:lnTo>
                  <a:lnTo>
                    <a:pt x="4757128" y="5924689"/>
                  </a:lnTo>
                  <a:lnTo>
                    <a:pt x="4757305" y="5924537"/>
                  </a:lnTo>
                  <a:lnTo>
                    <a:pt x="4757471" y="5924308"/>
                  </a:lnTo>
                  <a:close/>
                </a:path>
                <a:path w="6525895" h="9962515">
                  <a:moveTo>
                    <a:pt x="4768596" y="5939256"/>
                  </a:moveTo>
                  <a:lnTo>
                    <a:pt x="4766589" y="5936793"/>
                  </a:lnTo>
                  <a:lnTo>
                    <a:pt x="4765103" y="5934748"/>
                  </a:lnTo>
                  <a:lnTo>
                    <a:pt x="4763440" y="5932563"/>
                  </a:lnTo>
                  <a:lnTo>
                    <a:pt x="4763173" y="5932652"/>
                  </a:lnTo>
                  <a:lnTo>
                    <a:pt x="4764938" y="5934811"/>
                  </a:lnTo>
                  <a:lnTo>
                    <a:pt x="4766513" y="5936767"/>
                  </a:lnTo>
                  <a:lnTo>
                    <a:pt x="4768596" y="5939256"/>
                  </a:lnTo>
                  <a:close/>
                </a:path>
                <a:path w="6525895" h="9962515">
                  <a:moveTo>
                    <a:pt x="4772152" y="5904141"/>
                  </a:moveTo>
                  <a:lnTo>
                    <a:pt x="4771047" y="5903696"/>
                  </a:lnTo>
                  <a:lnTo>
                    <a:pt x="4769929" y="5903925"/>
                  </a:lnTo>
                  <a:lnTo>
                    <a:pt x="4768824" y="5903798"/>
                  </a:lnTo>
                  <a:lnTo>
                    <a:pt x="4769586" y="5906503"/>
                  </a:lnTo>
                  <a:lnTo>
                    <a:pt x="4770056" y="5908091"/>
                  </a:lnTo>
                  <a:lnTo>
                    <a:pt x="4770755" y="5906782"/>
                  </a:lnTo>
                  <a:lnTo>
                    <a:pt x="4771644" y="5905830"/>
                  </a:lnTo>
                  <a:lnTo>
                    <a:pt x="4772152" y="5904141"/>
                  </a:lnTo>
                  <a:close/>
                </a:path>
                <a:path w="6525895" h="9962515">
                  <a:moveTo>
                    <a:pt x="4773879" y="5946813"/>
                  </a:moveTo>
                  <a:lnTo>
                    <a:pt x="4773752" y="5945505"/>
                  </a:lnTo>
                  <a:lnTo>
                    <a:pt x="4773638" y="5944070"/>
                  </a:lnTo>
                  <a:lnTo>
                    <a:pt x="4773460" y="5942965"/>
                  </a:lnTo>
                  <a:lnTo>
                    <a:pt x="4768596" y="5939256"/>
                  </a:lnTo>
                  <a:lnTo>
                    <a:pt x="4770450" y="5942177"/>
                  </a:lnTo>
                  <a:lnTo>
                    <a:pt x="4772101" y="5944247"/>
                  </a:lnTo>
                  <a:lnTo>
                    <a:pt x="4773879" y="5946813"/>
                  </a:lnTo>
                  <a:close/>
                </a:path>
                <a:path w="6525895" h="9962515">
                  <a:moveTo>
                    <a:pt x="4796891" y="7826134"/>
                  </a:moveTo>
                  <a:lnTo>
                    <a:pt x="4796714" y="7826197"/>
                  </a:lnTo>
                  <a:lnTo>
                    <a:pt x="4796802" y="7826349"/>
                  </a:lnTo>
                  <a:lnTo>
                    <a:pt x="4796891" y="7826134"/>
                  </a:lnTo>
                  <a:close/>
                </a:path>
                <a:path w="6525895" h="9962515">
                  <a:moveTo>
                    <a:pt x="4803508" y="9258643"/>
                  </a:moveTo>
                  <a:close/>
                </a:path>
                <a:path w="6525895" h="9962515">
                  <a:moveTo>
                    <a:pt x="4803533" y="9258617"/>
                  </a:moveTo>
                  <a:close/>
                </a:path>
                <a:path w="6525895" h="9962515">
                  <a:moveTo>
                    <a:pt x="4803546" y="9258744"/>
                  </a:moveTo>
                  <a:close/>
                </a:path>
                <a:path w="6525895" h="9962515">
                  <a:moveTo>
                    <a:pt x="4803572" y="9258668"/>
                  </a:moveTo>
                  <a:close/>
                </a:path>
                <a:path w="6525895" h="9962515">
                  <a:moveTo>
                    <a:pt x="4803749" y="6468859"/>
                  </a:moveTo>
                  <a:lnTo>
                    <a:pt x="4803660" y="6468656"/>
                  </a:lnTo>
                  <a:lnTo>
                    <a:pt x="4803521" y="6468656"/>
                  </a:lnTo>
                  <a:lnTo>
                    <a:pt x="4803406" y="6468859"/>
                  </a:lnTo>
                  <a:lnTo>
                    <a:pt x="4803635" y="6468872"/>
                  </a:lnTo>
                  <a:close/>
                </a:path>
                <a:path w="6525895" h="9962515">
                  <a:moveTo>
                    <a:pt x="4883150" y="8289303"/>
                  </a:moveTo>
                  <a:lnTo>
                    <a:pt x="4882832" y="8288718"/>
                  </a:lnTo>
                  <a:lnTo>
                    <a:pt x="4882477" y="8288172"/>
                  </a:lnTo>
                  <a:lnTo>
                    <a:pt x="4882197" y="8287537"/>
                  </a:lnTo>
                  <a:lnTo>
                    <a:pt x="4882185" y="8288147"/>
                  </a:lnTo>
                  <a:lnTo>
                    <a:pt x="4882324" y="8288401"/>
                  </a:lnTo>
                  <a:lnTo>
                    <a:pt x="4882223" y="8289226"/>
                  </a:lnTo>
                  <a:lnTo>
                    <a:pt x="4882527" y="8289277"/>
                  </a:lnTo>
                  <a:lnTo>
                    <a:pt x="4882845" y="8289264"/>
                  </a:lnTo>
                  <a:lnTo>
                    <a:pt x="4883150" y="8289303"/>
                  </a:lnTo>
                  <a:close/>
                </a:path>
                <a:path w="6525895" h="9962515">
                  <a:moveTo>
                    <a:pt x="5107914" y="9193187"/>
                  </a:moveTo>
                  <a:lnTo>
                    <a:pt x="5107546" y="9193124"/>
                  </a:lnTo>
                  <a:lnTo>
                    <a:pt x="5107660" y="9193263"/>
                  </a:lnTo>
                  <a:lnTo>
                    <a:pt x="5107775" y="9193416"/>
                  </a:lnTo>
                  <a:lnTo>
                    <a:pt x="5107889" y="9193555"/>
                  </a:lnTo>
                  <a:lnTo>
                    <a:pt x="5107889" y="9193416"/>
                  </a:lnTo>
                  <a:lnTo>
                    <a:pt x="5107914" y="9193187"/>
                  </a:lnTo>
                  <a:close/>
                </a:path>
                <a:path w="6525895" h="9962515">
                  <a:moveTo>
                    <a:pt x="5202948" y="6334188"/>
                  </a:moveTo>
                  <a:lnTo>
                    <a:pt x="5201602" y="6333718"/>
                  </a:lnTo>
                  <a:lnTo>
                    <a:pt x="5200383" y="6333426"/>
                  </a:lnTo>
                  <a:lnTo>
                    <a:pt x="5198935" y="6332829"/>
                  </a:lnTo>
                  <a:lnTo>
                    <a:pt x="5201170" y="6334976"/>
                  </a:lnTo>
                  <a:lnTo>
                    <a:pt x="5202377" y="6336119"/>
                  </a:lnTo>
                  <a:lnTo>
                    <a:pt x="5202606" y="6335522"/>
                  </a:lnTo>
                  <a:lnTo>
                    <a:pt x="5202669" y="6334722"/>
                  </a:lnTo>
                  <a:lnTo>
                    <a:pt x="5202948" y="6334188"/>
                  </a:lnTo>
                  <a:close/>
                </a:path>
                <a:path w="6525895" h="9962515">
                  <a:moveTo>
                    <a:pt x="5908573" y="6457505"/>
                  </a:moveTo>
                  <a:lnTo>
                    <a:pt x="5905601" y="6453797"/>
                  </a:lnTo>
                  <a:lnTo>
                    <a:pt x="5902083" y="6449098"/>
                  </a:lnTo>
                  <a:lnTo>
                    <a:pt x="5897956" y="6443396"/>
                  </a:lnTo>
                  <a:lnTo>
                    <a:pt x="5897105" y="6444323"/>
                  </a:lnTo>
                  <a:lnTo>
                    <a:pt x="5896064" y="6444920"/>
                  </a:lnTo>
                  <a:lnTo>
                    <a:pt x="5895441" y="6446342"/>
                  </a:lnTo>
                  <a:lnTo>
                    <a:pt x="5899277" y="6452933"/>
                  </a:lnTo>
                  <a:lnTo>
                    <a:pt x="5903798" y="6455905"/>
                  </a:lnTo>
                  <a:lnTo>
                    <a:pt x="5908573" y="6457505"/>
                  </a:lnTo>
                  <a:close/>
                </a:path>
                <a:path w="6525895" h="9962515">
                  <a:moveTo>
                    <a:pt x="6020143" y="3986860"/>
                  </a:moveTo>
                  <a:lnTo>
                    <a:pt x="6019114" y="3987076"/>
                  </a:lnTo>
                  <a:lnTo>
                    <a:pt x="6018288" y="3986911"/>
                  </a:lnTo>
                  <a:lnTo>
                    <a:pt x="6017323" y="3987038"/>
                  </a:lnTo>
                  <a:lnTo>
                    <a:pt x="6017463" y="3987800"/>
                  </a:lnTo>
                  <a:lnTo>
                    <a:pt x="6017692" y="3988511"/>
                  </a:lnTo>
                  <a:lnTo>
                    <a:pt x="6017717" y="3989349"/>
                  </a:lnTo>
                  <a:lnTo>
                    <a:pt x="6018530" y="3988524"/>
                  </a:lnTo>
                  <a:lnTo>
                    <a:pt x="6019304" y="3987660"/>
                  </a:lnTo>
                  <a:lnTo>
                    <a:pt x="6020143" y="3986860"/>
                  </a:lnTo>
                  <a:close/>
                </a:path>
                <a:path w="6525895" h="9962515">
                  <a:moveTo>
                    <a:pt x="6525527" y="4438599"/>
                  </a:moveTo>
                  <a:lnTo>
                    <a:pt x="6525476" y="4438193"/>
                  </a:lnTo>
                  <a:lnTo>
                    <a:pt x="6525349" y="4437392"/>
                  </a:lnTo>
                  <a:lnTo>
                    <a:pt x="6523926" y="4437329"/>
                  </a:lnTo>
                  <a:lnTo>
                    <a:pt x="6522466" y="4437100"/>
                  </a:lnTo>
                  <a:lnTo>
                    <a:pt x="6521107" y="4437215"/>
                  </a:lnTo>
                  <a:lnTo>
                    <a:pt x="6522263" y="4438142"/>
                  </a:lnTo>
                  <a:lnTo>
                    <a:pt x="6523749" y="4438586"/>
                  </a:lnTo>
                  <a:lnTo>
                    <a:pt x="6525527" y="443859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32435" y="359854"/>
              <a:ext cx="7239634" cy="10191750"/>
            </a:xfrm>
            <a:custGeom>
              <a:avLst/>
              <a:gdLst/>
              <a:ahLst/>
              <a:cxnLst/>
              <a:rect l="l" t="t" r="r" b="b"/>
              <a:pathLst>
                <a:path w="7239634" h="10191750">
                  <a:moveTo>
                    <a:pt x="1638" y="5370322"/>
                  </a:moveTo>
                  <a:lnTo>
                    <a:pt x="1422" y="5369344"/>
                  </a:lnTo>
                  <a:lnTo>
                    <a:pt x="1041" y="5367718"/>
                  </a:lnTo>
                  <a:lnTo>
                    <a:pt x="698" y="5368125"/>
                  </a:lnTo>
                  <a:lnTo>
                    <a:pt x="368" y="5368531"/>
                  </a:lnTo>
                  <a:lnTo>
                    <a:pt x="0" y="5368912"/>
                  </a:lnTo>
                  <a:lnTo>
                    <a:pt x="444" y="5369458"/>
                  </a:lnTo>
                  <a:lnTo>
                    <a:pt x="914" y="5369890"/>
                  </a:lnTo>
                  <a:lnTo>
                    <a:pt x="1333" y="5370500"/>
                  </a:lnTo>
                  <a:lnTo>
                    <a:pt x="1308" y="5370360"/>
                  </a:lnTo>
                  <a:lnTo>
                    <a:pt x="1536" y="5370334"/>
                  </a:lnTo>
                  <a:close/>
                </a:path>
                <a:path w="7239634" h="10191750">
                  <a:moveTo>
                    <a:pt x="35128" y="3667874"/>
                  </a:moveTo>
                  <a:lnTo>
                    <a:pt x="33261" y="3666845"/>
                  </a:lnTo>
                  <a:lnTo>
                    <a:pt x="31597" y="3666185"/>
                  </a:lnTo>
                  <a:lnTo>
                    <a:pt x="29552" y="3664801"/>
                  </a:lnTo>
                  <a:lnTo>
                    <a:pt x="30899" y="3666198"/>
                  </a:lnTo>
                  <a:lnTo>
                    <a:pt x="32232" y="3667341"/>
                  </a:lnTo>
                  <a:lnTo>
                    <a:pt x="33566" y="3668585"/>
                  </a:lnTo>
                  <a:lnTo>
                    <a:pt x="34086" y="3668331"/>
                  </a:lnTo>
                  <a:lnTo>
                    <a:pt x="35128" y="3667874"/>
                  </a:lnTo>
                  <a:close/>
                </a:path>
                <a:path w="7239634" h="10191750">
                  <a:moveTo>
                    <a:pt x="78270" y="4022941"/>
                  </a:moveTo>
                  <a:lnTo>
                    <a:pt x="77927" y="4021074"/>
                  </a:lnTo>
                  <a:lnTo>
                    <a:pt x="77076" y="4020058"/>
                  </a:lnTo>
                  <a:lnTo>
                    <a:pt x="75488" y="4020223"/>
                  </a:lnTo>
                  <a:lnTo>
                    <a:pt x="76390" y="4021099"/>
                  </a:lnTo>
                  <a:lnTo>
                    <a:pt x="77482" y="4022090"/>
                  </a:lnTo>
                  <a:lnTo>
                    <a:pt x="78270" y="4022941"/>
                  </a:lnTo>
                  <a:close/>
                </a:path>
                <a:path w="7239634" h="10191750">
                  <a:moveTo>
                    <a:pt x="93992" y="7308151"/>
                  </a:moveTo>
                  <a:close/>
                </a:path>
                <a:path w="7239634" h="10191750">
                  <a:moveTo>
                    <a:pt x="157975" y="2892247"/>
                  </a:moveTo>
                  <a:lnTo>
                    <a:pt x="156921" y="2891853"/>
                  </a:lnTo>
                  <a:lnTo>
                    <a:pt x="155956" y="2891409"/>
                  </a:lnTo>
                  <a:lnTo>
                    <a:pt x="155117" y="2890875"/>
                  </a:lnTo>
                  <a:lnTo>
                    <a:pt x="154597" y="2892742"/>
                  </a:lnTo>
                  <a:lnTo>
                    <a:pt x="154063" y="2893974"/>
                  </a:lnTo>
                  <a:lnTo>
                    <a:pt x="153543" y="2896019"/>
                  </a:lnTo>
                  <a:lnTo>
                    <a:pt x="155028" y="2894469"/>
                  </a:lnTo>
                  <a:lnTo>
                    <a:pt x="156502" y="2893530"/>
                  </a:lnTo>
                  <a:lnTo>
                    <a:pt x="157975" y="2892247"/>
                  </a:lnTo>
                  <a:close/>
                </a:path>
                <a:path w="7239634" h="10191750">
                  <a:moveTo>
                    <a:pt x="166751" y="8478304"/>
                  </a:moveTo>
                  <a:lnTo>
                    <a:pt x="166077" y="8477288"/>
                  </a:lnTo>
                  <a:lnTo>
                    <a:pt x="165773" y="8476805"/>
                  </a:lnTo>
                  <a:lnTo>
                    <a:pt x="166014" y="8477390"/>
                  </a:lnTo>
                  <a:lnTo>
                    <a:pt x="166128" y="8478088"/>
                  </a:lnTo>
                  <a:lnTo>
                    <a:pt x="166357" y="8478698"/>
                  </a:lnTo>
                  <a:lnTo>
                    <a:pt x="166484" y="8478533"/>
                  </a:lnTo>
                  <a:lnTo>
                    <a:pt x="166624" y="8478469"/>
                  </a:lnTo>
                  <a:lnTo>
                    <a:pt x="166751" y="8478304"/>
                  </a:lnTo>
                  <a:close/>
                </a:path>
                <a:path w="7239634" h="10191750">
                  <a:moveTo>
                    <a:pt x="166776" y="8478317"/>
                  </a:moveTo>
                  <a:close/>
                </a:path>
                <a:path w="7239634" h="10191750">
                  <a:moveTo>
                    <a:pt x="184378" y="2904058"/>
                  </a:moveTo>
                  <a:lnTo>
                    <a:pt x="184162" y="2904109"/>
                  </a:lnTo>
                  <a:lnTo>
                    <a:pt x="184035" y="2904121"/>
                  </a:lnTo>
                  <a:lnTo>
                    <a:pt x="184251" y="2904236"/>
                  </a:lnTo>
                  <a:lnTo>
                    <a:pt x="184378" y="2904134"/>
                  </a:lnTo>
                  <a:close/>
                </a:path>
                <a:path w="7239634" h="10191750">
                  <a:moveTo>
                    <a:pt x="240753" y="991387"/>
                  </a:moveTo>
                  <a:lnTo>
                    <a:pt x="240347" y="990688"/>
                  </a:lnTo>
                  <a:lnTo>
                    <a:pt x="240042" y="990193"/>
                  </a:lnTo>
                  <a:lnTo>
                    <a:pt x="239623" y="989444"/>
                  </a:lnTo>
                  <a:lnTo>
                    <a:pt x="239623" y="989253"/>
                  </a:lnTo>
                  <a:lnTo>
                    <a:pt x="238290" y="989304"/>
                  </a:lnTo>
                  <a:lnTo>
                    <a:pt x="239064" y="990092"/>
                  </a:lnTo>
                  <a:lnTo>
                    <a:pt x="240068" y="990371"/>
                  </a:lnTo>
                  <a:lnTo>
                    <a:pt x="240753" y="991387"/>
                  </a:lnTo>
                  <a:close/>
                </a:path>
                <a:path w="7239634" h="10191750">
                  <a:moveTo>
                    <a:pt x="272110" y="3076981"/>
                  </a:moveTo>
                  <a:lnTo>
                    <a:pt x="272097" y="3076791"/>
                  </a:lnTo>
                  <a:lnTo>
                    <a:pt x="272008" y="3077006"/>
                  </a:lnTo>
                  <a:close/>
                </a:path>
                <a:path w="7239634" h="10191750">
                  <a:moveTo>
                    <a:pt x="272897" y="3077133"/>
                  </a:moveTo>
                  <a:close/>
                </a:path>
                <a:path w="7239634" h="10191750">
                  <a:moveTo>
                    <a:pt x="312293" y="5632513"/>
                  </a:moveTo>
                  <a:lnTo>
                    <a:pt x="312153" y="5632513"/>
                  </a:lnTo>
                  <a:lnTo>
                    <a:pt x="312178" y="5632653"/>
                  </a:lnTo>
                  <a:lnTo>
                    <a:pt x="312293" y="5632513"/>
                  </a:lnTo>
                  <a:close/>
                </a:path>
                <a:path w="7239634" h="10191750">
                  <a:moveTo>
                    <a:pt x="313601" y="5632259"/>
                  </a:moveTo>
                  <a:lnTo>
                    <a:pt x="313474" y="5631662"/>
                  </a:lnTo>
                  <a:lnTo>
                    <a:pt x="313359" y="5631065"/>
                  </a:lnTo>
                  <a:lnTo>
                    <a:pt x="313258" y="5630481"/>
                  </a:lnTo>
                  <a:lnTo>
                    <a:pt x="312991" y="5631180"/>
                  </a:lnTo>
                  <a:lnTo>
                    <a:pt x="312597" y="5631739"/>
                  </a:lnTo>
                  <a:lnTo>
                    <a:pt x="312356" y="5632450"/>
                  </a:lnTo>
                  <a:lnTo>
                    <a:pt x="313601" y="5632259"/>
                  </a:lnTo>
                  <a:close/>
                </a:path>
                <a:path w="7239634" h="10191750">
                  <a:moveTo>
                    <a:pt x="343966" y="2109495"/>
                  </a:moveTo>
                  <a:lnTo>
                    <a:pt x="343814" y="2109444"/>
                  </a:lnTo>
                  <a:lnTo>
                    <a:pt x="343738" y="2109584"/>
                  </a:lnTo>
                  <a:lnTo>
                    <a:pt x="343877" y="2109508"/>
                  </a:lnTo>
                  <a:close/>
                </a:path>
                <a:path w="7239634" h="10191750">
                  <a:moveTo>
                    <a:pt x="517474" y="2159381"/>
                  </a:moveTo>
                  <a:lnTo>
                    <a:pt x="516597" y="2160549"/>
                  </a:lnTo>
                  <a:lnTo>
                    <a:pt x="515785" y="2161832"/>
                  </a:lnTo>
                  <a:lnTo>
                    <a:pt x="514858" y="2162860"/>
                  </a:lnTo>
                  <a:lnTo>
                    <a:pt x="515797" y="2161857"/>
                  </a:lnTo>
                  <a:lnTo>
                    <a:pt x="516661" y="2160701"/>
                  </a:lnTo>
                  <a:lnTo>
                    <a:pt x="517474" y="2159419"/>
                  </a:lnTo>
                  <a:close/>
                </a:path>
                <a:path w="7239634" h="10191750">
                  <a:moveTo>
                    <a:pt x="523455" y="1055674"/>
                  </a:moveTo>
                  <a:lnTo>
                    <a:pt x="523367" y="1055547"/>
                  </a:lnTo>
                  <a:lnTo>
                    <a:pt x="523328" y="1055700"/>
                  </a:lnTo>
                  <a:lnTo>
                    <a:pt x="523455" y="1055674"/>
                  </a:lnTo>
                  <a:close/>
                </a:path>
                <a:path w="7239634" h="10191750">
                  <a:moveTo>
                    <a:pt x="532079" y="1709991"/>
                  </a:moveTo>
                  <a:lnTo>
                    <a:pt x="530352" y="1706753"/>
                  </a:lnTo>
                  <a:lnTo>
                    <a:pt x="528370" y="1702600"/>
                  </a:lnTo>
                  <a:lnTo>
                    <a:pt x="526097" y="1697659"/>
                  </a:lnTo>
                  <a:lnTo>
                    <a:pt x="525208" y="1701241"/>
                  </a:lnTo>
                  <a:lnTo>
                    <a:pt x="524535" y="1704797"/>
                  </a:lnTo>
                  <a:lnTo>
                    <a:pt x="524687" y="1708137"/>
                  </a:lnTo>
                  <a:lnTo>
                    <a:pt x="527088" y="1709077"/>
                  </a:lnTo>
                  <a:lnTo>
                    <a:pt x="529577" y="1709572"/>
                  </a:lnTo>
                  <a:lnTo>
                    <a:pt x="532079" y="1709991"/>
                  </a:lnTo>
                  <a:close/>
                </a:path>
                <a:path w="7239634" h="10191750">
                  <a:moveTo>
                    <a:pt x="562483" y="4118838"/>
                  </a:moveTo>
                  <a:lnTo>
                    <a:pt x="562343" y="4117086"/>
                  </a:lnTo>
                  <a:lnTo>
                    <a:pt x="561568" y="4115308"/>
                  </a:lnTo>
                  <a:lnTo>
                    <a:pt x="561848" y="4117048"/>
                  </a:lnTo>
                  <a:lnTo>
                    <a:pt x="562051" y="4118851"/>
                  </a:lnTo>
                  <a:lnTo>
                    <a:pt x="562305" y="4120604"/>
                  </a:lnTo>
                  <a:lnTo>
                    <a:pt x="562483" y="4118838"/>
                  </a:lnTo>
                  <a:close/>
                </a:path>
                <a:path w="7239634" h="10191750">
                  <a:moveTo>
                    <a:pt x="585889" y="10041141"/>
                  </a:moveTo>
                  <a:lnTo>
                    <a:pt x="585762" y="10041153"/>
                  </a:lnTo>
                  <a:lnTo>
                    <a:pt x="585343" y="10041826"/>
                  </a:lnTo>
                  <a:lnTo>
                    <a:pt x="585495" y="10041839"/>
                  </a:lnTo>
                  <a:lnTo>
                    <a:pt x="585889" y="10041141"/>
                  </a:lnTo>
                  <a:close/>
                </a:path>
                <a:path w="7239634" h="10191750">
                  <a:moveTo>
                    <a:pt x="742797" y="9844938"/>
                  </a:moveTo>
                  <a:lnTo>
                    <a:pt x="742657" y="9844697"/>
                  </a:lnTo>
                  <a:lnTo>
                    <a:pt x="742556" y="9844418"/>
                  </a:lnTo>
                  <a:lnTo>
                    <a:pt x="742429" y="9844176"/>
                  </a:lnTo>
                  <a:lnTo>
                    <a:pt x="742429" y="9844354"/>
                  </a:lnTo>
                  <a:lnTo>
                    <a:pt x="742543" y="9844545"/>
                  </a:lnTo>
                  <a:lnTo>
                    <a:pt x="742632" y="9844748"/>
                  </a:lnTo>
                  <a:lnTo>
                    <a:pt x="742746" y="9844951"/>
                  </a:lnTo>
                  <a:close/>
                </a:path>
                <a:path w="7239634" h="10191750">
                  <a:moveTo>
                    <a:pt x="775830" y="9564256"/>
                  </a:moveTo>
                  <a:lnTo>
                    <a:pt x="775792" y="9564091"/>
                  </a:lnTo>
                  <a:lnTo>
                    <a:pt x="775792" y="9563964"/>
                  </a:lnTo>
                  <a:lnTo>
                    <a:pt x="775754" y="9563824"/>
                  </a:lnTo>
                  <a:lnTo>
                    <a:pt x="775703" y="9563964"/>
                  </a:lnTo>
                  <a:lnTo>
                    <a:pt x="775563" y="9564192"/>
                  </a:lnTo>
                  <a:lnTo>
                    <a:pt x="775741" y="9564230"/>
                  </a:lnTo>
                  <a:close/>
                </a:path>
                <a:path w="7239634" h="10191750">
                  <a:moveTo>
                    <a:pt x="782053" y="8940813"/>
                  </a:moveTo>
                  <a:lnTo>
                    <a:pt x="781888" y="8940635"/>
                  </a:lnTo>
                  <a:lnTo>
                    <a:pt x="781710" y="8940711"/>
                  </a:lnTo>
                  <a:lnTo>
                    <a:pt x="781926" y="8940825"/>
                  </a:lnTo>
                  <a:lnTo>
                    <a:pt x="782053" y="8940813"/>
                  </a:lnTo>
                  <a:close/>
                </a:path>
                <a:path w="7239634" h="10191750">
                  <a:moveTo>
                    <a:pt x="795235" y="9536049"/>
                  </a:moveTo>
                  <a:lnTo>
                    <a:pt x="795096" y="9535922"/>
                  </a:lnTo>
                  <a:lnTo>
                    <a:pt x="795235" y="9536049"/>
                  </a:lnTo>
                  <a:close/>
                </a:path>
                <a:path w="7239634" h="10191750">
                  <a:moveTo>
                    <a:pt x="795921" y="4168660"/>
                  </a:moveTo>
                  <a:lnTo>
                    <a:pt x="794258" y="4169549"/>
                  </a:lnTo>
                  <a:lnTo>
                    <a:pt x="792759" y="4170121"/>
                  </a:lnTo>
                  <a:lnTo>
                    <a:pt x="791146" y="4170883"/>
                  </a:lnTo>
                  <a:lnTo>
                    <a:pt x="791603" y="4171607"/>
                  </a:lnTo>
                  <a:lnTo>
                    <a:pt x="792111" y="4172216"/>
                  </a:lnTo>
                  <a:lnTo>
                    <a:pt x="792543" y="4172978"/>
                  </a:lnTo>
                  <a:lnTo>
                    <a:pt x="794613" y="4170324"/>
                  </a:lnTo>
                  <a:lnTo>
                    <a:pt x="795921" y="4168660"/>
                  </a:lnTo>
                  <a:close/>
                </a:path>
                <a:path w="7239634" h="10191750">
                  <a:moveTo>
                    <a:pt x="797344" y="9538183"/>
                  </a:moveTo>
                  <a:lnTo>
                    <a:pt x="796937" y="9537738"/>
                  </a:lnTo>
                  <a:lnTo>
                    <a:pt x="796544" y="9537408"/>
                  </a:lnTo>
                  <a:lnTo>
                    <a:pt x="796137" y="9536900"/>
                  </a:lnTo>
                  <a:lnTo>
                    <a:pt x="795870" y="9536633"/>
                  </a:lnTo>
                  <a:lnTo>
                    <a:pt x="795616" y="9536430"/>
                  </a:lnTo>
                  <a:lnTo>
                    <a:pt x="795350" y="9536176"/>
                  </a:lnTo>
                  <a:lnTo>
                    <a:pt x="795921" y="9536951"/>
                  </a:lnTo>
                  <a:lnTo>
                    <a:pt x="796632" y="9537598"/>
                  </a:lnTo>
                  <a:lnTo>
                    <a:pt x="797344" y="9538183"/>
                  </a:lnTo>
                  <a:close/>
                </a:path>
                <a:path w="7239634" h="10191750">
                  <a:moveTo>
                    <a:pt x="855624" y="4055681"/>
                  </a:moveTo>
                  <a:lnTo>
                    <a:pt x="854684" y="4054170"/>
                  </a:lnTo>
                  <a:lnTo>
                    <a:pt x="854240" y="4053421"/>
                  </a:lnTo>
                  <a:lnTo>
                    <a:pt x="854100" y="4053903"/>
                  </a:lnTo>
                  <a:lnTo>
                    <a:pt x="853897" y="4054195"/>
                  </a:lnTo>
                  <a:lnTo>
                    <a:pt x="853782" y="4054716"/>
                  </a:lnTo>
                  <a:lnTo>
                    <a:pt x="854405" y="4055249"/>
                  </a:lnTo>
                  <a:lnTo>
                    <a:pt x="855002" y="4055249"/>
                  </a:lnTo>
                  <a:lnTo>
                    <a:pt x="855624" y="4055681"/>
                  </a:lnTo>
                  <a:close/>
                </a:path>
                <a:path w="7239634" h="10191750">
                  <a:moveTo>
                    <a:pt x="999883" y="6339637"/>
                  </a:moveTo>
                  <a:lnTo>
                    <a:pt x="995946" y="6333795"/>
                  </a:lnTo>
                  <a:lnTo>
                    <a:pt x="991831" y="6331077"/>
                  </a:lnTo>
                  <a:lnTo>
                    <a:pt x="987628" y="6329934"/>
                  </a:lnTo>
                  <a:lnTo>
                    <a:pt x="989838" y="6333261"/>
                  </a:lnTo>
                  <a:lnTo>
                    <a:pt x="996213" y="6343155"/>
                  </a:lnTo>
                  <a:lnTo>
                    <a:pt x="997635" y="6342634"/>
                  </a:lnTo>
                  <a:lnTo>
                    <a:pt x="998931" y="6341694"/>
                  </a:lnTo>
                  <a:lnTo>
                    <a:pt x="999883" y="6339637"/>
                  </a:lnTo>
                  <a:close/>
                </a:path>
                <a:path w="7239634" h="10191750">
                  <a:moveTo>
                    <a:pt x="1018374" y="6440157"/>
                  </a:moveTo>
                  <a:lnTo>
                    <a:pt x="1015276" y="6438595"/>
                  </a:lnTo>
                  <a:lnTo>
                    <a:pt x="1011148" y="6433947"/>
                  </a:lnTo>
                  <a:lnTo>
                    <a:pt x="995387" y="6423190"/>
                  </a:lnTo>
                  <a:lnTo>
                    <a:pt x="998753" y="6427622"/>
                  </a:lnTo>
                  <a:lnTo>
                    <a:pt x="1002309" y="6432524"/>
                  </a:lnTo>
                  <a:lnTo>
                    <a:pt x="1011859" y="6446291"/>
                  </a:lnTo>
                  <a:lnTo>
                    <a:pt x="1015365" y="6444399"/>
                  </a:lnTo>
                  <a:lnTo>
                    <a:pt x="1018374" y="6440157"/>
                  </a:lnTo>
                  <a:close/>
                </a:path>
                <a:path w="7239634" h="10191750">
                  <a:moveTo>
                    <a:pt x="1072502" y="6413081"/>
                  </a:moveTo>
                  <a:lnTo>
                    <a:pt x="1068514" y="6407175"/>
                  </a:lnTo>
                  <a:lnTo>
                    <a:pt x="1067092" y="6401295"/>
                  </a:lnTo>
                  <a:lnTo>
                    <a:pt x="1067612" y="6400241"/>
                  </a:lnTo>
                  <a:lnTo>
                    <a:pt x="1067320" y="6400216"/>
                  </a:lnTo>
                  <a:lnTo>
                    <a:pt x="1067041" y="6400063"/>
                  </a:lnTo>
                  <a:lnTo>
                    <a:pt x="1066761" y="6400051"/>
                  </a:lnTo>
                  <a:lnTo>
                    <a:pt x="1067117" y="6399670"/>
                  </a:lnTo>
                  <a:lnTo>
                    <a:pt x="1066888" y="6399695"/>
                  </a:lnTo>
                  <a:lnTo>
                    <a:pt x="1066647" y="6399898"/>
                  </a:lnTo>
                  <a:lnTo>
                    <a:pt x="1057948" y="6383922"/>
                  </a:lnTo>
                  <a:lnTo>
                    <a:pt x="1052068" y="6378969"/>
                  </a:lnTo>
                  <a:lnTo>
                    <a:pt x="1042936" y="6380226"/>
                  </a:lnTo>
                  <a:lnTo>
                    <a:pt x="1037158" y="6383134"/>
                  </a:lnTo>
                  <a:lnTo>
                    <a:pt x="1033322" y="6386525"/>
                  </a:lnTo>
                  <a:lnTo>
                    <a:pt x="1031976" y="6391745"/>
                  </a:lnTo>
                  <a:lnTo>
                    <a:pt x="1033665" y="6400139"/>
                  </a:lnTo>
                  <a:lnTo>
                    <a:pt x="1027125" y="6401829"/>
                  </a:lnTo>
                  <a:lnTo>
                    <a:pt x="1019721" y="6396228"/>
                  </a:lnTo>
                  <a:lnTo>
                    <a:pt x="1013828" y="6404623"/>
                  </a:lnTo>
                  <a:lnTo>
                    <a:pt x="1027010" y="6428194"/>
                  </a:lnTo>
                  <a:lnTo>
                    <a:pt x="1028166" y="6427991"/>
                  </a:lnTo>
                  <a:lnTo>
                    <a:pt x="1029919" y="6427330"/>
                  </a:lnTo>
                  <a:lnTo>
                    <a:pt x="1035951" y="6423266"/>
                  </a:lnTo>
                  <a:lnTo>
                    <a:pt x="1037666" y="6417145"/>
                  </a:lnTo>
                  <a:lnTo>
                    <a:pt x="1036561" y="6409690"/>
                  </a:lnTo>
                  <a:lnTo>
                    <a:pt x="1033716" y="6400203"/>
                  </a:lnTo>
                  <a:lnTo>
                    <a:pt x="1066685" y="6418910"/>
                  </a:lnTo>
                  <a:lnTo>
                    <a:pt x="1072502" y="6413081"/>
                  </a:lnTo>
                  <a:close/>
                </a:path>
                <a:path w="7239634" h="10191750">
                  <a:moveTo>
                    <a:pt x="1123632" y="7112216"/>
                  </a:moveTo>
                  <a:lnTo>
                    <a:pt x="1122502" y="7111200"/>
                  </a:lnTo>
                  <a:lnTo>
                    <a:pt x="1121549" y="7110247"/>
                  </a:lnTo>
                  <a:lnTo>
                    <a:pt x="1120470" y="7109257"/>
                  </a:lnTo>
                  <a:lnTo>
                    <a:pt x="1120292" y="7110527"/>
                  </a:lnTo>
                  <a:lnTo>
                    <a:pt x="1119847" y="7111581"/>
                  </a:lnTo>
                  <a:lnTo>
                    <a:pt x="1119454" y="7112686"/>
                  </a:lnTo>
                  <a:lnTo>
                    <a:pt x="1120927" y="7112622"/>
                  </a:lnTo>
                  <a:lnTo>
                    <a:pt x="1122045" y="7112089"/>
                  </a:lnTo>
                  <a:lnTo>
                    <a:pt x="1123632" y="7112216"/>
                  </a:lnTo>
                  <a:close/>
                </a:path>
                <a:path w="7239634" h="10191750">
                  <a:moveTo>
                    <a:pt x="1153147" y="7422070"/>
                  </a:moveTo>
                  <a:lnTo>
                    <a:pt x="1153134" y="7421931"/>
                  </a:lnTo>
                  <a:lnTo>
                    <a:pt x="1153096" y="7421804"/>
                  </a:lnTo>
                  <a:lnTo>
                    <a:pt x="1153083" y="7421664"/>
                  </a:lnTo>
                  <a:lnTo>
                    <a:pt x="1153134" y="7421067"/>
                  </a:lnTo>
                  <a:lnTo>
                    <a:pt x="1153096" y="7420470"/>
                  </a:lnTo>
                  <a:lnTo>
                    <a:pt x="1153134" y="7419861"/>
                  </a:lnTo>
                  <a:lnTo>
                    <a:pt x="1153007" y="7420064"/>
                  </a:lnTo>
                  <a:lnTo>
                    <a:pt x="1152855" y="7420280"/>
                  </a:lnTo>
                  <a:lnTo>
                    <a:pt x="1152740" y="7420483"/>
                  </a:lnTo>
                  <a:lnTo>
                    <a:pt x="1152652" y="7420330"/>
                  </a:lnTo>
                  <a:lnTo>
                    <a:pt x="1152690" y="7420457"/>
                  </a:lnTo>
                  <a:lnTo>
                    <a:pt x="1152740" y="7420673"/>
                  </a:lnTo>
                  <a:lnTo>
                    <a:pt x="1152817" y="7420978"/>
                  </a:lnTo>
                  <a:lnTo>
                    <a:pt x="1153020" y="7421702"/>
                  </a:lnTo>
                  <a:lnTo>
                    <a:pt x="1153147" y="7422070"/>
                  </a:lnTo>
                  <a:close/>
                </a:path>
                <a:path w="7239634" h="10191750">
                  <a:moveTo>
                    <a:pt x="1250708" y="8342020"/>
                  </a:moveTo>
                  <a:lnTo>
                    <a:pt x="1250619" y="8341677"/>
                  </a:lnTo>
                  <a:lnTo>
                    <a:pt x="1249857" y="8339379"/>
                  </a:lnTo>
                  <a:lnTo>
                    <a:pt x="1249438" y="8337004"/>
                  </a:lnTo>
                  <a:lnTo>
                    <a:pt x="1248867" y="8335670"/>
                  </a:lnTo>
                  <a:lnTo>
                    <a:pt x="1248117" y="8334807"/>
                  </a:lnTo>
                  <a:lnTo>
                    <a:pt x="1247406" y="8333829"/>
                  </a:lnTo>
                  <a:lnTo>
                    <a:pt x="1249286" y="8337982"/>
                  </a:lnTo>
                  <a:lnTo>
                    <a:pt x="1250708" y="8342020"/>
                  </a:lnTo>
                  <a:close/>
                </a:path>
                <a:path w="7239634" h="10191750">
                  <a:moveTo>
                    <a:pt x="1251051" y="8343278"/>
                  </a:moveTo>
                  <a:lnTo>
                    <a:pt x="1250861" y="8342439"/>
                  </a:lnTo>
                  <a:lnTo>
                    <a:pt x="1250708" y="8342020"/>
                  </a:lnTo>
                  <a:lnTo>
                    <a:pt x="1251051" y="8343278"/>
                  </a:lnTo>
                  <a:close/>
                </a:path>
                <a:path w="7239634" h="10191750">
                  <a:moveTo>
                    <a:pt x="1251394" y="8344763"/>
                  </a:moveTo>
                  <a:lnTo>
                    <a:pt x="1251254" y="8344001"/>
                  </a:lnTo>
                  <a:lnTo>
                    <a:pt x="1251051" y="8343278"/>
                  </a:lnTo>
                  <a:lnTo>
                    <a:pt x="1251394" y="8344763"/>
                  </a:lnTo>
                  <a:close/>
                </a:path>
                <a:path w="7239634" h="10191750">
                  <a:moveTo>
                    <a:pt x="1252296" y="8347608"/>
                  </a:moveTo>
                  <a:lnTo>
                    <a:pt x="1252207" y="8347303"/>
                  </a:lnTo>
                  <a:lnTo>
                    <a:pt x="1252131" y="8346986"/>
                  </a:lnTo>
                  <a:lnTo>
                    <a:pt x="1252029" y="8346681"/>
                  </a:lnTo>
                  <a:lnTo>
                    <a:pt x="1252029" y="8347062"/>
                  </a:lnTo>
                  <a:lnTo>
                    <a:pt x="1252004" y="8347215"/>
                  </a:lnTo>
                  <a:lnTo>
                    <a:pt x="1251851" y="8345906"/>
                  </a:lnTo>
                  <a:lnTo>
                    <a:pt x="1251508" y="8345233"/>
                  </a:lnTo>
                  <a:lnTo>
                    <a:pt x="1251991" y="8347278"/>
                  </a:lnTo>
                  <a:lnTo>
                    <a:pt x="1252093" y="8347405"/>
                  </a:lnTo>
                  <a:lnTo>
                    <a:pt x="1252296" y="8347608"/>
                  </a:lnTo>
                  <a:close/>
                </a:path>
                <a:path w="7239634" h="10191750">
                  <a:moveTo>
                    <a:pt x="1323340" y="6284442"/>
                  </a:moveTo>
                  <a:lnTo>
                    <a:pt x="1323238" y="6280505"/>
                  </a:lnTo>
                  <a:lnTo>
                    <a:pt x="1323060" y="6284404"/>
                  </a:lnTo>
                  <a:lnTo>
                    <a:pt x="1322451" y="6287960"/>
                  </a:lnTo>
                  <a:lnTo>
                    <a:pt x="1321663" y="6291351"/>
                  </a:lnTo>
                  <a:lnTo>
                    <a:pt x="1322628" y="6287973"/>
                  </a:lnTo>
                  <a:lnTo>
                    <a:pt x="1323340" y="6284442"/>
                  </a:lnTo>
                  <a:close/>
                </a:path>
                <a:path w="7239634" h="10191750">
                  <a:moveTo>
                    <a:pt x="1327099" y="6323279"/>
                  </a:moveTo>
                  <a:lnTo>
                    <a:pt x="1326489" y="6323685"/>
                  </a:lnTo>
                  <a:lnTo>
                    <a:pt x="1325575" y="6324282"/>
                  </a:lnTo>
                  <a:lnTo>
                    <a:pt x="1324635" y="6324828"/>
                  </a:lnTo>
                  <a:lnTo>
                    <a:pt x="1324673" y="6324955"/>
                  </a:lnTo>
                  <a:lnTo>
                    <a:pt x="1325524" y="6324689"/>
                  </a:lnTo>
                  <a:lnTo>
                    <a:pt x="1326235" y="6324079"/>
                  </a:lnTo>
                  <a:lnTo>
                    <a:pt x="1326946" y="6323431"/>
                  </a:lnTo>
                  <a:lnTo>
                    <a:pt x="1327099" y="6323279"/>
                  </a:lnTo>
                  <a:close/>
                </a:path>
                <a:path w="7239634" h="10191750">
                  <a:moveTo>
                    <a:pt x="1327404" y="6323063"/>
                  </a:moveTo>
                  <a:lnTo>
                    <a:pt x="1327099" y="6323279"/>
                  </a:lnTo>
                  <a:lnTo>
                    <a:pt x="1327251" y="6323190"/>
                  </a:lnTo>
                  <a:lnTo>
                    <a:pt x="1327404" y="6323063"/>
                  </a:lnTo>
                  <a:close/>
                </a:path>
                <a:path w="7239634" h="10191750">
                  <a:moveTo>
                    <a:pt x="1497647" y="7850772"/>
                  </a:moveTo>
                  <a:lnTo>
                    <a:pt x="1497469" y="7850975"/>
                  </a:lnTo>
                  <a:lnTo>
                    <a:pt x="1497266" y="7851229"/>
                  </a:lnTo>
                  <a:lnTo>
                    <a:pt x="1497076" y="7851445"/>
                  </a:lnTo>
                  <a:lnTo>
                    <a:pt x="1497291" y="7851749"/>
                  </a:lnTo>
                  <a:lnTo>
                    <a:pt x="1497418" y="7852067"/>
                  </a:lnTo>
                  <a:lnTo>
                    <a:pt x="1497634" y="7852372"/>
                  </a:lnTo>
                  <a:lnTo>
                    <a:pt x="1497647" y="7851838"/>
                  </a:lnTo>
                  <a:lnTo>
                    <a:pt x="1497634" y="7851292"/>
                  </a:lnTo>
                  <a:lnTo>
                    <a:pt x="1497647" y="7850772"/>
                  </a:lnTo>
                  <a:close/>
                </a:path>
                <a:path w="7239634" h="10191750">
                  <a:moveTo>
                    <a:pt x="1642275" y="3491179"/>
                  </a:moveTo>
                  <a:lnTo>
                    <a:pt x="1642160" y="3490125"/>
                  </a:lnTo>
                  <a:lnTo>
                    <a:pt x="1641995" y="3489261"/>
                  </a:lnTo>
                  <a:lnTo>
                    <a:pt x="1641894" y="3488169"/>
                  </a:lnTo>
                  <a:lnTo>
                    <a:pt x="1641627" y="3489058"/>
                  </a:lnTo>
                  <a:lnTo>
                    <a:pt x="1641386" y="3489960"/>
                  </a:lnTo>
                  <a:lnTo>
                    <a:pt x="1641132" y="3490861"/>
                  </a:lnTo>
                  <a:lnTo>
                    <a:pt x="1641513" y="3490976"/>
                  </a:lnTo>
                  <a:lnTo>
                    <a:pt x="1641881" y="3491014"/>
                  </a:lnTo>
                  <a:lnTo>
                    <a:pt x="1642275" y="3491179"/>
                  </a:lnTo>
                  <a:close/>
                </a:path>
                <a:path w="7239634" h="10191750">
                  <a:moveTo>
                    <a:pt x="1786483" y="9866998"/>
                  </a:moveTo>
                  <a:lnTo>
                    <a:pt x="1785226" y="9863252"/>
                  </a:lnTo>
                  <a:lnTo>
                    <a:pt x="1784083" y="9858350"/>
                  </a:lnTo>
                  <a:lnTo>
                    <a:pt x="1782965" y="9852787"/>
                  </a:lnTo>
                  <a:lnTo>
                    <a:pt x="1781873" y="9854882"/>
                  </a:lnTo>
                  <a:lnTo>
                    <a:pt x="1781721" y="9857803"/>
                  </a:lnTo>
                  <a:lnTo>
                    <a:pt x="1784197" y="9864852"/>
                  </a:lnTo>
                  <a:lnTo>
                    <a:pt x="1785340" y="9865957"/>
                  </a:lnTo>
                  <a:lnTo>
                    <a:pt x="1786483" y="9866998"/>
                  </a:lnTo>
                  <a:close/>
                </a:path>
                <a:path w="7239634" h="10191750">
                  <a:moveTo>
                    <a:pt x="1822602" y="101536"/>
                  </a:moveTo>
                  <a:lnTo>
                    <a:pt x="1822437" y="101358"/>
                  </a:lnTo>
                  <a:lnTo>
                    <a:pt x="1822272" y="101320"/>
                  </a:lnTo>
                  <a:lnTo>
                    <a:pt x="1822411" y="101447"/>
                  </a:lnTo>
                  <a:lnTo>
                    <a:pt x="1822538" y="101625"/>
                  </a:lnTo>
                  <a:close/>
                </a:path>
                <a:path w="7239634" h="10191750">
                  <a:moveTo>
                    <a:pt x="1867357" y="3245332"/>
                  </a:moveTo>
                  <a:lnTo>
                    <a:pt x="1867192" y="3245256"/>
                  </a:lnTo>
                  <a:lnTo>
                    <a:pt x="1867090" y="3245421"/>
                  </a:lnTo>
                  <a:lnTo>
                    <a:pt x="1866963" y="3245510"/>
                  </a:lnTo>
                  <a:lnTo>
                    <a:pt x="1866849" y="3245662"/>
                  </a:lnTo>
                  <a:lnTo>
                    <a:pt x="1866976" y="3245637"/>
                  </a:lnTo>
                  <a:lnTo>
                    <a:pt x="1867154" y="3245523"/>
                  </a:lnTo>
                  <a:lnTo>
                    <a:pt x="1867357" y="3245332"/>
                  </a:lnTo>
                  <a:close/>
                </a:path>
                <a:path w="7239634" h="10191750">
                  <a:moveTo>
                    <a:pt x="2007819" y="10190569"/>
                  </a:moveTo>
                  <a:lnTo>
                    <a:pt x="2007082" y="10190848"/>
                  </a:lnTo>
                  <a:lnTo>
                    <a:pt x="2006384" y="10191051"/>
                  </a:lnTo>
                  <a:lnTo>
                    <a:pt x="2005647" y="10191318"/>
                  </a:lnTo>
                  <a:lnTo>
                    <a:pt x="2005838" y="10191344"/>
                  </a:lnTo>
                  <a:lnTo>
                    <a:pt x="2006206" y="10191369"/>
                  </a:lnTo>
                  <a:lnTo>
                    <a:pt x="2006739" y="10191051"/>
                  </a:lnTo>
                  <a:lnTo>
                    <a:pt x="2007285" y="10190963"/>
                  </a:lnTo>
                  <a:lnTo>
                    <a:pt x="2007819" y="10190569"/>
                  </a:lnTo>
                  <a:close/>
                </a:path>
                <a:path w="7239634" h="10191750">
                  <a:moveTo>
                    <a:pt x="2165654" y="3011500"/>
                  </a:moveTo>
                  <a:lnTo>
                    <a:pt x="2165439" y="3011741"/>
                  </a:lnTo>
                  <a:lnTo>
                    <a:pt x="2165654" y="3011500"/>
                  </a:lnTo>
                  <a:close/>
                </a:path>
                <a:path w="7239634" h="10191750">
                  <a:moveTo>
                    <a:pt x="2639047" y="0"/>
                  </a:moveTo>
                  <a:lnTo>
                    <a:pt x="2638145" y="292"/>
                  </a:lnTo>
                  <a:lnTo>
                    <a:pt x="2637244" y="393"/>
                  </a:lnTo>
                  <a:lnTo>
                    <a:pt x="2636342" y="749"/>
                  </a:lnTo>
                  <a:lnTo>
                    <a:pt x="2635554" y="1612"/>
                  </a:lnTo>
                  <a:lnTo>
                    <a:pt x="2634665" y="2222"/>
                  </a:lnTo>
                  <a:lnTo>
                    <a:pt x="2633827" y="2997"/>
                  </a:lnTo>
                  <a:lnTo>
                    <a:pt x="2635427" y="5118"/>
                  </a:lnTo>
                  <a:lnTo>
                    <a:pt x="2637180" y="6299"/>
                  </a:lnTo>
                  <a:lnTo>
                    <a:pt x="2639047" y="6832"/>
                  </a:lnTo>
                  <a:lnTo>
                    <a:pt x="2638983" y="4445"/>
                  </a:lnTo>
                  <a:lnTo>
                    <a:pt x="2638996" y="2197"/>
                  </a:lnTo>
                  <a:lnTo>
                    <a:pt x="2639047" y="0"/>
                  </a:lnTo>
                  <a:close/>
                </a:path>
                <a:path w="7239634" h="10191750">
                  <a:moveTo>
                    <a:pt x="2664625" y="2088870"/>
                  </a:moveTo>
                  <a:lnTo>
                    <a:pt x="2664396" y="2089200"/>
                  </a:lnTo>
                  <a:lnTo>
                    <a:pt x="2664155" y="2089454"/>
                  </a:lnTo>
                  <a:lnTo>
                    <a:pt x="2664282" y="2089467"/>
                  </a:lnTo>
                  <a:lnTo>
                    <a:pt x="2664625" y="2088870"/>
                  </a:lnTo>
                  <a:close/>
                </a:path>
                <a:path w="7239634" h="10191750">
                  <a:moveTo>
                    <a:pt x="2740812" y="4396930"/>
                  </a:moveTo>
                  <a:lnTo>
                    <a:pt x="2739936" y="4395800"/>
                  </a:lnTo>
                  <a:lnTo>
                    <a:pt x="2738907" y="4394847"/>
                  </a:lnTo>
                  <a:lnTo>
                    <a:pt x="2737967" y="4393793"/>
                  </a:lnTo>
                  <a:lnTo>
                    <a:pt x="2737929" y="4394314"/>
                  </a:lnTo>
                  <a:lnTo>
                    <a:pt x="2738844" y="4395203"/>
                  </a:lnTo>
                  <a:lnTo>
                    <a:pt x="2739796" y="4396067"/>
                  </a:lnTo>
                  <a:lnTo>
                    <a:pt x="2740647" y="4397070"/>
                  </a:lnTo>
                  <a:lnTo>
                    <a:pt x="2740812" y="4396930"/>
                  </a:lnTo>
                  <a:close/>
                </a:path>
                <a:path w="7239634" h="10191750">
                  <a:moveTo>
                    <a:pt x="2741536" y="4463656"/>
                  </a:moveTo>
                  <a:lnTo>
                    <a:pt x="2741409" y="4463250"/>
                  </a:lnTo>
                  <a:lnTo>
                    <a:pt x="2741244" y="4463097"/>
                  </a:lnTo>
                  <a:lnTo>
                    <a:pt x="2741130" y="4462729"/>
                  </a:lnTo>
                  <a:lnTo>
                    <a:pt x="2741003" y="4462589"/>
                  </a:lnTo>
                  <a:lnTo>
                    <a:pt x="2740964" y="4462437"/>
                  </a:lnTo>
                  <a:lnTo>
                    <a:pt x="2740863" y="4462297"/>
                  </a:lnTo>
                  <a:lnTo>
                    <a:pt x="2740901" y="4462450"/>
                  </a:lnTo>
                  <a:lnTo>
                    <a:pt x="2741142" y="4462983"/>
                  </a:lnTo>
                  <a:lnTo>
                    <a:pt x="2741358" y="4463300"/>
                  </a:lnTo>
                  <a:lnTo>
                    <a:pt x="2741536" y="4463732"/>
                  </a:lnTo>
                  <a:close/>
                </a:path>
                <a:path w="7239634" h="10191750">
                  <a:moveTo>
                    <a:pt x="2854185" y="4449978"/>
                  </a:moveTo>
                  <a:lnTo>
                    <a:pt x="2853067" y="4449800"/>
                  </a:lnTo>
                  <a:lnTo>
                    <a:pt x="2852496" y="4449699"/>
                  </a:lnTo>
                  <a:lnTo>
                    <a:pt x="2853118" y="4450207"/>
                  </a:lnTo>
                  <a:lnTo>
                    <a:pt x="2853740" y="4450550"/>
                  </a:lnTo>
                  <a:lnTo>
                    <a:pt x="2853931" y="4450245"/>
                  </a:lnTo>
                  <a:lnTo>
                    <a:pt x="2854058" y="4450181"/>
                  </a:lnTo>
                  <a:lnTo>
                    <a:pt x="2854185" y="4449978"/>
                  </a:lnTo>
                  <a:close/>
                </a:path>
                <a:path w="7239634" h="10191750">
                  <a:moveTo>
                    <a:pt x="2934716" y="195008"/>
                  </a:moveTo>
                  <a:lnTo>
                    <a:pt x="2933674" y="195287"/>
                  </a:lnTo>
                  <a:lnTo>
                    <a:pt x="2933014" y="195872"/>
                  </a:lnTo>
                  <a:lnTo>
                    <a:pt x="2931871" y="196088"/>
                  </a:lnTo>
                  <a:lnTo>
                    <a:pt x="2932569" y="196405"/>
                  </a:lnTo>
                  <a:lnTo>
                    <a:pt x="2933204" y="196659"/>
                  </a:lnTo>
                  <a:lnTo>
                    <a:pt x="2933903" y="196964"/>
                  </a:lnTo>
                  <a:lnTo>
                    <a:pt x="2934055" y="196646"/>
                  </a:lnTo>
                  <a:lnTo>
                    <a:pt x="2934004" y="196405"/>
                  </a:lnTo>
                  <a:lnTo>
                    <a:pt x="2934195" y="196075"/>
                  </a:lnTo>
                  <a:lnTo>
                    <a:pt x="2934398" y="195745"/>
                  </a:lnTo>
                  <a:lnTo>
                    <a:pt x="2934525" y="195338"/>
                  </a:lnTo>
                  <a:lnTo>
                    <a:pt x="2934716" y="195008"/>
                  </a:lnTo>
                  <a:close/>
                </a:path>
                <a:path w="7239634" h="10191750">
                  <a:moveTo>
                    <a:pt x="2998254" y="124282"/>
                  </a:moveTo>
                  <a:lnTo>
                    <a:pt x="2998216" y="124091"/>
                  </a:lnTo>
                  <a:lnTo>
                    <a:pt x="2998063" y="124968"/>
                  </a:lnTo>
                  <a:lnTo>
                    <a:pt x="2997809" y="125831"/>
                  </a:lnTo>
                  <a:lnTo>
                    <a:pt x="2997708" y="126847"/>
                  </a:lnTo>
                  <a:lnTo>
                    <a:pt x="2997885" y="127025"/>
                  </a:lnTo>
                  <a:lnTo>
                    <a:pt x="2998038" y="126123"/>
                  </a:lnTo>
                  <a:lnTo>
                    <a:pt x="2998152" y="125222"/>
                  </a:lnTo>
                  <a:lnTo>
                    <a:pt x="2998254" y="124282"/>
                  </a:lnTo>
                  <a:close/>
                </a:path>
                <a:path w="7239634" h="10191750">
                  <a:moveTo>
                    <a:pt x="3005620" y="9573552"/>
                  </a:moveTo>
                  <a:lnTo>
                    <a:pt x="3005429" y="9573133"/>
                  </a:lnTo>
                  <a:lnTo>
                    <a:pt x="3005366" y="9573323"/>
                  </a:lnTo>
                  <a:lnTo>
                    <a:pt x="3005404" y="9573476"/>
                  </a:lnTo>
                  <a:lnTo>
                    <a:pt x="3005328" y="9573666"/>
                  </a:lnTo>
                  <a:lnTo>
                    <a:pt x="3005518" y="9573590"/>
                  </a:lnTo>
                  <a:close/>
                </a:path>
                <a:path w="7239634" h="10191750">
                  <a:moveTo>
                    <a:pt x="3087636" y="4047579"/>
                  </a:moveTo>
                  <a:lnTo>
                    <a:pt x="3087598" y="4047452"/>
                  </a:lnTo>
                  <a:lnTo>
                    <a:pt x="3087522" y="4047312"/>
                  </a:lnTo>
                  <a:lnTo>
                    <a:pt x="3087484" y="4047185"/>
                  </a:lnTo>
                  <a:lnTo>
                    <a:pt x="3087497" y="4047312"/>
                  </a:lnTo>
                  <a:lnTo>
                    <a:pt x="3087509" y="4047464"/>
                  </a:lnTo>
                  <a:lnTo>
                    <a:pt x="3087522" y="4047591"/>
                  </a:lnTo>
                  <a:close/>
                </a:path>
                <a:path w="7239634" h="10191750">
                  <a:moveTo>
                    <a:pt x="3111068" y="1681975"/>
                  </a:moveTo>
                  <a:lnTo>
                    <a:pt x="3110344" y="1682673"/>
                  </a:lnTo>
                  <a:lnTo>
                    <a:pt x="3110801" y="1682356"/>
                  </a:lnTo>
                  <a:lnTo>
                    <a:pt x="3111068" y="1681975"/>
                  </a:lnTo>
                  <a:close/>
                </a:path>
                <a:path w="7239634" h="10191750">
                  <a:moveTo>
                    <a:pt x="3113125" y="4997183"/>
                  </a:moveTo>
                  <a:lnTo>
                    <a:pt x="3112808" y="4997259"/>
                  </a:lnTo>
                  <a:lnTo>
                    <a:pt x="3112554" y="4997310"/>
                  </a:lnTo>
                  <a:lnTo>
                    <a:pt x="3112224" y="4997399"/>
                  </a:lnTo>
                  <a:lnTo>
                    <a:pt x="3112490" y="4997755"/>
                  </a:lnTo>
                  <a:lnTo>
                    <a:pt x="3112732" y="4998072"/>
                  </a:lnTo>
                  <a:lnTo>
                    <a:pt x="3112998" y="4998440"/>
                  </a:lnTo>
                  <a:lnTo>
                    <a:pt x="3113049" y="4998021"/>
                  </a:lnTo>
                  <a:lnTo>
                    <a:pt x="3113074" y="4997577"/>
                  </a:lnTo>
                  <a:lnTo>
                    <a:pt x="3113125" y="4997183"/>
                  </a:lnTo>
                  <a:close/>
                </a:path>
                <a:path w="7239634" h="10191750">
                  <a:moveTo>
                    <a:pt x="3462591" y="9797542"/>
                  </a:moveTo>
                  <a:lnTo>
                    <a:pt x="3460343" y="9800171"/>
                  </a:lnTo>
                  <a:lnTo>
                    <a:pt x="3458070" y="9801657"/>
                  </a:lnTo>
                  <a:lnTo>
                    <a:pt x="3455784" y="9802393"/>
                  </a:lnTo>
                  <a:lnTo>
                    <a:pt x="3456914" y="9804248"/>
                  </a:lnTo>
                  <a:lnTo>
                    <a:pt x="3458781" y="9808477"/>
                  </a:lnTo>
                  <a:lnTo>
                    <a:pt x="3459632" y="9804984"/>
                  </a:lnTo>
                  <a:lnTo>
                    <a:pt x="3460737" y="9801568"/>
                  </a:lnTo>
                  <a:lnTo>
                    <a:pt x="3462274" y="9798253"/>
                  </a:lnTo>
                  <a:lnTo>
                    <a:pt x="3462350" y="9797936"/>
                  </a:lnTo>
                  <a:lnTo>
                    <a:pt x="3462490" y="9797847"/>
                  </a:lnTo>
                  <a:lnTo>
                    <a:pt x="3462591" y="9797542"/>
                  </a:lnTo>
                  <a:close/>
                </a:path>
                <a:path w="7239634" h="10191750">
                  <a:moveTo>
                    <a:pt x="3579609" y="582320"/>
                  </a:moveTo>
                  <a:lnTo>
                    <a:pt x="3579444" y="581850"/>
                  </a:lnTo>
                  <a:lnTo>
                    <a:pt x="3579279" y="581444"/>
                  </a:lnTo>
                  <a:lnTo>
                    <a:pt x="3579101" y="580948"/>
                  </a:lnTo>
                  <a:lnTo>
                    <a:pt x="3577894" y="579742"/>
                  </a:lnTo>
                  <a:lnTo>
                    <a:pt x="3576688" y="578561"/>
                  </a:lnTo>
                  <a:lnTo>
                    <a:pt x="3575354" y="577773"/>
                  </a:lnTo>
                  <a:lnTo>
                    <a:pt x="3576790" y="579272"/>
                  </a:lnTo>
                  <a:lnTo>
                    <a:pt x="3578187" y="580809"/>
                  </a:lnTo>
                  <a:lnTo>
                    <a:pt x="3579609" y="582320"/>
                  </a:lnTo>
                  <a:close/>
                </a:path>
                <a:path w="7239634" h="10191750">
                  <a:moveTo>
                    <a:pt x="3647592" y="90741"/>
                  </a:moveTo>
                  <a:lnTo>
                    <a:pt x="3647541" y="90614"/>
                  </a:lnTo>
                  <a:lnTo>
                    <a:pt x="3647490" y="90766"/>
                  </a:lnTo>
                  <a:lnTo>
                    <a:pt x="3647389" y="90970"/>
                  </a:lnTo>
                  <a:lnTo>
                    <a:pt x="3647529" y="90830"/>
                  </a:lnTo>
                  <a:close/>
                </a:path>
                <a:path w="7239634" h="10191750">
                  <a:moveTo>
                    <a:pt x="4348365" y="910640"/>
                  </a:moveTo>
                  <a:lnTo>
                    <a:pt x="4345394" y="911961"/>
                  </a:lnTo>
                  <a:lnTo>
                    <a:pt x="4343641" y="913866"/>
                  </a:lnTo>
                  <a:lnTo>
                    <a:pt x="4343235" y="916228"/>
                  </a:lnTo>
                  <a:lnTo>
                    <a:pt x="4344632" y="914527"/>
                  </a:lnTo>
                  <a:lnTo>
                    <a:pt x="4346410" y="912634"/>
                  </a:lnTo>
                  <a:lnTo>
                    <a:pt x="4348365" y="910640"/>
                  </a:lnTo>
                  <a:close/>
                </a:path>
                <a:path w="7239634" h="10191750">
                  <a:moveTo>
                    <a:pt x="4369790" y="9694939"/>
                  </a:moveTo>
                  <a:lnTo>
                    <a:pt x="4369549" y="9695028"/>
                  </a:lnTo>
                  <a:lnTo>
                    <a:pt x="4369409" y="9695256"/>
                  </a:lnTo>
                  <a:lnTo>
                    <a:pt x="4369270" y="9695459"/>
                  </a:lnTo>
                  <a:lnTo>
                    <a:pt x="4369117" y="9695675"/>
                  </a:lnTo>
                  <a:lnTo>
                    <a:pt x="4369232" y="9695828"/>
                  </a:lnTo>
                  <a:lnTo>
                    <a:pt x="4369397" y="9695548"/>
                  </a:lnTo>
                  <a:lnTo>
                    <a:pt x="4369651" y="9695294"/>
                  </a:lnTo>
                  <a:lnTo>
                    <a:pt x="4369790" y="9694939"/>
                  </a:lnTo>
                  <a:close/>
                </a:path>
                <a:path w="7239634" h="10191750">
                  <a:moveTo>
                    <a:pt x="4633112" y="9977069"/>
                  </a:moveTo>
                  <a:lnTo>
                    <a:pt x="4632972" y="9977082"/>
                  </a:lnTo>
                  <a:lnTo>
                    <a:pt x="4632731" y="9977082"/>
                  </a:lnTo>
                  <a:lnTo>
                    <a:pt x="4632731" y="9977222"/>
                  </a:lnTo>
                  <a:lnTo>
                    <a:pt x="4632858" y="9977183"/>
                  </a:lnTo>
                  <a:lnTo>
                    <a:pt x="4632998" y="9977158"/>
                  </a:lnTo>
                  <a:close/>
                </a:path>
                <a:path w="7239634" h="10191750">
                  <a:moveTo>
                    <a:pt x="5026749" y="10041611"/>
                  </a:moveTo>
                  <a:lnTo>
                    <a:pt x="5025961" y="10042144"/>
                  </a:lnTo>
                  <a:lnTo>
                    <a:pt x="5025453" y="10042830"/>
                  </a:lnTo>
                  <a:lnTo>
                    <a:pt x="5024628" y="10043338"/>
                  </a:lnTo>
                  <a:lnTo>
                    <a:pt x="5025314" y="10043566"/>
                  </a:lnTo>
                  <a:lnTo>
                    <a:pt x="5025961" y="10043668"/>
                  </a:lnTo>
                  <a:lnTo>
                    <a:pt x="5026634" y="10043871"/>
                  </a:lnTo>
                  <a:lnTo>
                    <a:pt x="5026609" y="10043135"/>
                  </a:lnTo>
                  <a:lnTo>
                    <a:pt x="5026672" y="10042385"/>
                  </a:lnTo>
                  <a:lnTo>
                    <a:pt x="5026749" y="10041611"/>
                  </a:lnTo>
                  <a:close/>
                </a:path>
                <a:path w="7239634" h="10191750">
                  <a:moveTo>
                    <a:pt x="5409577" y="9097772"/>
                  </a:moveTo>
                  <a:close/>
                </a:path>
                <a:path w="7239634" h="10191750">
                  <a:moveTo>
                    <a:pt x="5526913" y="7243534"/>
                  </a:moveTo>
                  <a:lnTo>
                    <a:pt x="5526824" y="7243343"/>
                  </a:lnTo>
                  <a:lnTo>
                    <a:pt x="5526748" y="7243165"/>
                  </a:lnTo>
                  <a:lnTo>
                    <a:pt x="5526659" y="7243000"/>
                  </a:lnTo>
                  <a:lnTo>
                    <a:pt x="5526557" y="7243140"/>
                  </a:lnTo>
                  <a:lnTo>
                    <a:pt x="5526544" y="7243292"/>
                  </a:lnTo>
                  <a:lnTo>
                    <a:pt x="5526697" y="7243381"/>
                  </a:lnTo>
                  <a:lnTo>
                    <a:pt x="5526913" y="7243534"/>
                  </a:lnTo>
                  <a:close/>
                </a:path>
                <a:path w="7239634" h="10191750">
                  <a:moveTo>
                    <a:pt x="5812510" y="9395714"/>
                  </a:moveTo>
                  <a:lnTo>
                    <a:pt x="5812155" y="9395714"/>
                  </a:lnTo>
                  <a:lnTo>
                    <a:pt x="5811812" y="9395689"/>
                  </a:lnTo>
                  <a:lnTo>
                    <a:pt x="5811456" y="9395689"/>
                  </a:lnTo>
                  <a:lnTo>
                    <a:pt x="5811672" y="9396349"/>
                  </a:lnTo>
                  <a:lnTo>
                    <a:pt x="5811977" y="9396844"/>
                  </a:lnTo>
                  <a:lnTo>
                    <a:pt x="5812218" y="9397441"/>
                  </a:lnTo>
                  <a:lnTo>
                    <a:pt x="5812333" y="9396844"/>
                  </a:lnTo>
                  <a:lnTo>
                    <a:pt x="5812371" y="9396349"/>
                  </a:lnTo>
                  <a:lnTo>
                    <a:pt x="5812510" y="9395714"/>
                  </a:lnTo>
                  <a:close/>
                </a:path>
                <a:path w="7239634" h="10191750">
                  <a:moveTo>
                    <a:pt x="5851753" y="2894850"/>
                  </a:moveTo>
                  <a:lnTo>
                    <a:pt x="5851588" y="2894850"/>
                  </a:lnTo>
                  <a:lnTo>
                    <a:pt x="5851499" y="2894977"/>
                  </a:lnTo>
                  <a:lnTo>
                    <a:pt x="5851512" y="2895193"/>
                  </a:lnTo>
                  <a:lnTo>
                    <a:pt x="5851601" y="2895054"/>
                  </a:lnTo>
                  <a:lnTo>
                    <a:pt x="5851753" y="2894850"/>
                  </a:lnTo>
                  <a:close/>
                </a:path>
                <a:path w="7239634" h="10191750">
                  <a:moveTo>
                    <a:pt x="6261417" y="3423183"/>
                  </a:moveTo>
                  <a:close/>
                </a:path>
                <a:path w="7239634" h="10191750">
                  <a:moveTo>
                    <a:pt x="6261557" y="3423247"/>
                  </a:moveTo>
                  <a:lnTo>
                    <a:pt x="6261481" y="3423412"/>
                  </a:lnTo>
                  <a:lnTo>
                    <a:pt x="6261557" y="3423247"/>
                  </a:lnTo>
                  <a:close/>
                </a:path>
                <a:path w="7239634" h="10191750">
                  <a:moveTo>
                    <a:pt x="6579044" y="3376663"/>
                  </a:moveTo>
                  <a:lnTo>
                    <a:pt x="6578854" y="3376422"/>
                  </a:lnTo>
                  <a:lnTo>
                    <a:pt x="6578943" y="3376701"/>
                  </a:lnTo>
                  <a:close/>
                </a:path>
                <a:path w="7239634" h="10191750">
                  <a:moveTo>
                    <a:pt x="6863969" y="9096121"/>
                  </a:moveTo>
                  <a:lnTo>
                    <a:pt x="6863867" y="9095981"/>
                  </a:lnTo>
                  <a:lnTo>
                    <a:pt x="6863766" y="9095854"/>
                  </a:lnTo>
                  <a:lnTo>
                    <a:pt x="6863677" y="9095715"/>
                  </a:lnTo>
                  <a:lnTo>
                    <a:pt x="6863753" y="9095892"/>
                  </a:lnTo>
                  <a:lnTo>
                    <a:pt x="6863791" y="9096045"/>
                  </a:lnTo>
                  <a:lnTo>
                    <a:pt x="6863931" y="9096121"/>
                  </a:lnTo>
                  <a:close/>
                </a:path>
                <a:path w="7239634" h="10191750">
                  <a:moveTo>
                    <a:pt x="6899923" y="1206817"/>
                  </a:moveTo>
                  <a:lnTo>
                    <a:pt x="6898145" y="1204722"/>
                  </a:lnTo>
                  <a:lnTo>
                    <a:pt x="6896278" y="1203261"/>
                  </a:lnTo>
                  <a:lnTo>
                    <a:pt x="6894423" y="1201648"/>
                  </a:lnTo>
                  <a:lnTo>
                    <a:pt x="6893865" y="1204163"/>
                  </a:lnTo>
                  <a:lnTo>
                    <a:pt x="6893001" y="1207147"/>
                  </a:lnTo>
                  <a:lnTo>
                    <a:pt x="6891947" y="1210449"/>
                  </a:lnTo>
                  <a:lnTo>
                    <a:pt x="6894652" y="1210335"/>
                  </a:lnTo>
                  <a:lnTo>
                    <a:pt x="6897319" y="1209560"/>
                  </a:lnTo>
                  <a:lnTo>
                    <a:pt x="6899923" y="1206817"/>
                  </a:lnTo>
                  <a:close/>
                </a:path>
                <a:path w="7239634" h="10191750">
                  <a:moveTo>
                    <a:pt x="7239013" y="3982961"/>
                  </a:moveTo>
                  <a:lnTo>
                    <a:pt x="7238847" y="3983024"/>
                  </a:lnTo>
                  <a:lnTo>
                    <a:pt x="7238809" y="3983151"/>
                  </a:lnTo>
                  <a:lnTo>
                    <a:pt x="7238924" y="3983317"/>
                  </a:lnTo>
                  <a:lnTo>
                    <a:pt x="7238987" y="3983088"/>
                  </a:lnTo>
                  <a:lnTo>
                    <a:pt x="7239013" y="3982961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16673" y="550366"/>
              <a:ext cx="6570980" cy="10101580"/>
            </a:xfrm>
            <a:custGeom>
              <a:avLst/>
              <a:gdLst/>
              <a:ahLst/>
              <a:cxnLst/>
              <a:rect l="l" t="t" r="r" b="b"/>
              <a:pathLst>
                <a:path w="6570980" h="10101580">
                  <a:moveTo>
                    <a:pt x="1879" y="4698644"/>
                  </a:moveTo>
                  <a:lnTo>
                    <a:pt x="1866" y="4697946"/>
                  </a:lnTo>
                  <a:lnTo>
                    <a:pt x="1244" y="4698403"/>
                  </a:lnTo>
                  <a:lnTo>
                    <a:pt x="622" y="4698758"/>
                  </a:lnTo>
                  <a:lnTo>
                    <a:pt x="0" y="4699266"/>
                  </a:lnTo>
                  <a:lnTo>
                    <a:pt x="622" y="4699559"/>
                  </a:lnTo>
                  <a:lnTo>
                    <a:pt x="1244" y="4699901"/>
                  </a:lnTo>
                  <a:lnTo>
                    <a:pt x="1879" y="4700206"/>
                  </a:lnTo>
                  <a:lnTo>
                    <a:pt x="1854" y="4699559"/>
                  </a:lnTo>
                  <a:lnTo>
                    <a:pt x="1879" y="4698644"/>
                  </a:lnTo>
                  <a:close/>
                </a:path>
                <a:path w="6570980" h="10101580">
                  <a:moveTo>
                    <a:pt x="71386" y="3865168"/>
                  </a:moveTo>
                  <a:lnTo>
                    <a:pt x="70446" y="3863657"/>
                  </a:lnTo>
                  <a:lnTo>
                    <a:pt x="70002" y="3862908"/>
                  </a:lnTo>
                  <a:lnTo>
                    <a:pt x="69862" y="3863390"/>
                  </a:lnTo>
                  <a:lnTo>
                    <a:pt x="69659" y="3863683"/>
                  </a:lnTo>
                  <a:lnTo>
                    <a:pt x="69545" y="3864203"/>
                  </a:lnTo>
                  <a:lnTo>
                    <a:pt x="70167" y="3864737"/>
                  </a:lnTo>
                  <a:lnTo>
                    <a:pt x="70764" y="3864737"/>
                  </a:lnTo>
                  <a:lnTo>
                    <a:pt x="71386" y="3865168"/>
                  </a:lnTo>
                  <a:close/>
                </a:path>
                <a:path w="6570980" h="10101580">
                  <a:moveTo>
                    <a:pt x="90805" y="4692548"/>
                  </a:moveTo>
                  <a:lnTo>
                    <a:pt x="90678" y="4692231"/>
                  </a:lnTo>
                  <a:lnTo>
                    <a:pt x="90678" y="4691939"/>
                  </a:lnTo>
                  <a:lnTo>
                    <a:pt x="90563" y="4691621"/>
                  </a:lnTo>
                  <a:lnTo>
                    <a:pt x="90411" y="4691735"/>
                  </a:lnTo>
                  <a:lnTo>
                    <a:pt x="90538" y="4692002"/>
                  </a:lnTo>
                  <a:lnTo>
                    <a:pt x="90678" y="4692281"/>
                  </a:lnTo>
                  <a:lnTo>
                    <a:pt x="90805" y="4692548"/>
                  </a:lnTo>
                  <a:close/>
                </a:path>
                <a:path w="6570980" h="10101580">
                  <a:moveTo>
                    <a:pt x="199809" y="9124099"/>
                  </a:moveTo>
                  <a:lnTo>
                    <a:pt x="198767" y="9123616"/>
                  </a:lnTo>
                  <a:lnTo>
                    <a:pt x="197726" y="9123185"/>
                  </a:lnTo>
                  <a:lnTo>
                    <a:pt x="196723" y="9122651"/>
                  </a:lnTo>
                  <a:lnTo>
                    <a:pt x="196761" y="9128061"/>
                  </a:lnTo>
                  <a:lnTo>
                    <a:pt x="196799" y="9131325"/>
                  </a:lnTo>
                  <a:lnTo>
                    <a:pt x="197688" y="9128582"/>
                  </a:lnTo>
                  <a:lnTo>
                    <a:pt x="199809" y="9124099"/>
                  </a:lnTo>
                  <a:close/>
                </a:path>
                <a:path w="6570980" h="10101580">
                  <a:moveTo>
                    <a:pt x="212229" y="1365999"/>
                  </a:moveTo>
                  <a:lnTo>
                    <a:pt x="211848" y="1365770"/>
                  </a:lnTo>
                  <a:lnTo>
                    <a:pt x="211709" y="1366202"/>
                  </a:lnTo>
                  <a:lnTo>
                    <a:pt x="211861" y="1366405"/>
                  </a:lnTo>
                  <a:lnTo>
                    <a:pt x="211861" y="1366723"/>
                  </a:lnTo>
                  <a:lnTo>
                    <a:pt x="212229" y="1366202"/>
                  </a:lnTo>
                  <a:lnTo>
                    <a:pt x="212229" y="1365999"/>
                  </a:lnTo>
                  <a:close/>
                </a:path>
                <a:path w="6570980" h="10101580">
                  <a:moveTo>
                    <a:pt x="312661" y="9276347"/>
                  </a:moveTo>
                  <a:lnTo>
                    <a:pt x="307797" y="9279484"/>
                  </a:lnTo>
                  <a:lnTo>
                    <a:pt x="305650" y="9280639"/>
                  </a:lnTo>
                  <a:lnTo>
                    <a:pt x="308305" y="9279826"/>
                  </a:lnTo>
                  <a:lnTo>
                    <a:pt x="310642" y="9278302"/>
                  </a:lnTo>
                  <a:lnTo>
                    <a:pt x="312661" y="9276347"/>
                  </a:lnTo>
                  <a:close/>
                </a:path>
                <a:path w="6570980" h="10101580">
                  <a:moveTo>
                    <a:pt x="561454" y="9439072"/>
                  </a:moveTo>
                  <a:lnTo>
                    <a:pt x="561200" y="9439110"/>
                  </a:lnTo>
                  <a:lnTo>
                    <a:pt x="560959" y="9439110"/>
                  </a:lnTo>
                  <a:lnTo>
                    <a:pt x="560705" y="9439173"/>
                  </a:lnTo>
                  <a:lnTo>
                    <a:pt x="560539" y="9439389"/>
                  </a:lnTo>
                  <a:lnTo>
                    <a:pt x="560666" y="9439554"/>
                  </a:lnTo>
                  <a:lnTo>
                    <a:pt x="560908" y="9439326"/>
                  </a:lnTo>
                  <a:lnTo>
                    <a:pt x="561251" y="9439351"/>
                  </a:lnTo>
                  <a:lnTo>
                    <a:pt x="561454" y="9439072"/>
                  </a:lnTo>
                  <a:close/>
                </a:path>
                <a:path w="6570980" h="10101580">
                  <a:moveTo>
                    <a:pt x="626592" y="6986562"/>
                  </a:moveTo>
                  <a:lnTo>
                    <a:pt x="626516" y="6986410"/>
                  </a:lnTo>
                  <a:lnTo>
                    <a:pt x="626452" y="6986257"/>
                  </a:lnTo>
                  <a:lnTo>
                    <a:pt x="626376" y="6986105"/>
                  </a:lnTo>
                  <a:lnTo>
                    <a:pt x="626325" y="6986232"/>
                  </a:lnTo>
                  <a:lnTo>
                    <a:pt x="626211" y="6986473"/>
                  </a:lnTo>
                  <a:lnTo>
                    <a:pt x="626338" y="6986511"/>
                  </a:lnTo>
                  <a:lnTo>
                    <a:pt x="626465" y="6986524"/>
                  </a:lnTo>
                  <a:lnTo>
                    <a:pt x="626592" y="6986562"/>
                  </a:lnTo>
                  <a:close/>
                </a:path>
                <a:path w="6570980" h="10101580">
                  <a:moveTo>
                    <a:pt x="626605" y="6986575"/>
                  </a:moveTo>
                  <a:close/>
                </a:path>
                <a:path w="6570980" h="10101580">
                  <a:moveTo>
                    <a:pt x="655193" y="4366018"/>
                  </a:moveTo>
                  <a:lnTo>
                    <a:pt x="654989" y="4366018"/>
                  </a:lnTo>
                  <a:lnTo>
                    <a:pt x="655180" y="4366171"/>
                  </a:lnTo>
                  <a:lnTo>
                    <a:pt x="655193" y="4366018"/>
                  </a:lnTo>
                  <a:close/>
                </a:path>
                <a:path w="6570980" h="10101580">
                  <a:moveTo>
                    <a:pt x="678002" y="4389907"/>
                  </a:moveTo>
                  <a:lnTo>
                    <a:pt x="676732" y="4390085"/>
                  </a:lnTo>
                  <a:lnTo>
                    <a:pt x="675538" y="4390237"/>
                  </a:lnTo>
                  <a:lnTo>
                    <a:pt x="674281" y="4390415"/>
                  </a:lnTo>
                  <a:lnTo>
                    <a:pt x="674408" y="4391050"/>
                  </a:lnTo>
                  <a:lnTo>
                    <a:pt x="674585" y="4391533"/>
                  </a:lnTo>
                  <a:lnTo>
                    <a:pt x="674687" y="4392257"/>
                  </a:lnTo>
                  <a:lnTo>
                    <a:pt x="675843" y="4391418"/>
                  </a:lnTo>
                  <a:lnTo>
                    <a:pt x="678002" y="4389907"/>
                  </a:lnTo>
                  <a:close/>
                </a:path>
                <a:path w="6570980" h="10101580">
                  <a:moveTo>
                    <a:pt x="784504" y="5956516"/>
                  </a:moveTo>
                  <a:lnTo>
                    <a:pt x="783640" y="5956465"/>
                  </a:lnTo>
                  <a:lnTo>
                    <a:pt x="782764" y="5956478"/>
                  </a:lnTo>
                  <a:lnTo>
                    <a:pt x="781900" y="5956414"/>
                  </a:lnTo>
                  <a:lnTo>
                    <a:pt x="782320" y="5957963"/>
                  </a:lnTo>
                  <a:lnTo>
                    <a:pt x="782828" y="5959018"/>
                  </a:lnTo>
                  <a:lnTo>
                    <a:pt x="783196" y="5960834"/>
                  </a:lnTo>
                  <a:lnTo>
                    <a:pt x="783310" y="5961316"/>
                  </a:lnTo>
                  <a:lnTo>
                    <a:pt x="783704" y="5959005"/>
                  </a:lnTo>
                  <a:lnTo>
                    <a:pt x="784504" y="5956516"/>
                  </a:lnTo>
                  <a:close/>
                </a:path>
                <a:path w="6570980" h="10101580">
                  <a:moveTo>
                    <a:pt x="802411" y="7121715"/>
                  </a:moveTo>
                  <a:lnTo>
                    <a:pt x="802132" y="7120991"/>
                  </a:lnTo>
                  <a:lnTo>
                    <a:pt x="801763" y="7120547"/>
                  </a:lnTo>
                  <a:lnTo>
                    <a:pt x="800455" y="7116559"/>
                  </a:lnTo>
                  <a:lnTo>
                    <a:pt x="798347" y="7116470"/>
                  </a:lnTo>
                  <a:lnTo>
                    <a:pt x="795832" y="7117893"/>
                  </a:lnTo>
                  <a:lnTo>
                    <a:pt x="797801" y="7118985"/>
                  </a:lnTo>
                  <a:lnTo>
                    <a:pt x="802411" y="7121715"/>
                  </a:lnTo>
                  <a:close/>
                </a:path>
                <a:path w="6570980" h="10101580">
                  <a:moveTo>
                    <a:pt x="844956" y="7155066"/>
                  </a:moveTo>
                  <a:lnTo>
                    <a:pt x="844829" y="7154875"/>
                  </a:lnTo>
                  <a:lnTo>
                    <a:pt x="844778" y="7155015"/>
                  </a:lnTo>
                  <a:lnTo>
                    <a:pt x="844956" y="7155066"/>
                  </a:lnTo>
                  <a:close/>
                </a:path>
                <a:path w="6570980" h="10101580">
                  <a:moveTo>
                    <a:pt x="851522" y="8568512"/>
                  </a:moveTo>
                  <a:lnTo>
                    <a:pt x="851408" y="8568284"/>
                  </a:lnTo>
                  <a:lnTo>
                    <a:pt x="851306" y="8568144"/>
                  </a:lnTo>
                  <a:lnTo>
                    <a:pt x="851192" y="8567915"/>
                  </a:lnTo>
                  <a:lnTo>
                    <a:pt x="851052" y="8568169"/>
                  </a:lnTo>
                  <a:lnTo>
                    <a:pt x="850785" y="8568271"/>
                  </a:lnTo>
                  <a:lnTo>
                    <a:pt x="850633" y="8568499"/>
                  </a:lnTo>
                  <a:lnTo>
                    <a:pt x="850887" y="8568474"/>
                  </a:lnTo>
                  <a:lnTo>
                    <a:pt x="851154" y="8568665"/>
                  </a:lnTo>
                  <a:lnTo>
                    <a:pt x="851408" y="8568601"/>
                  </a:lnTo>
                  <a:close/>
                </a:path>
                <a:path w="6570980" h="10101580">
                  <a:moveTo>
                    <a:pt x="1076007" y="8800897"/>
                  </a:moveTo>
                  <a:lnTo>
                    <a:pt x="1075232" y="8799652"/>
                  </a:lnTo>
                  <a:lnTo>
                    <a:pt x="1074699" y="8798268"/>
                  </a:lnTo>
                  <a:lnTo>
                    <a:pt x="1073988" y="8796972"/>
                  </a:lnTo>
                  <a:lnTo>
                    <a:pt x="1073823" y="8797366"/>
                  </a:lnTo>
                  <a:lnTo>
                    <a:pt x="1073785" y="8797722"/>
                  </a:lnTo>
                  <a:lnTo>
                    <a:pt x="1073302" y="8798750"/>
                  </a:lnTo>
                  <a:lnTo>
                    <a:pt x="1073010" y="8798966"/>
                  </a:lnTo>
                  <a:lnTo>
                    <a:pt x="1072705" y="8799512"/>
                  </a:lnTo>
                  <a:lnTo>
                    <a:pt x="1073835" y="8799944"/>
                  </a:lnTo>
                  <a:lnTo>
                    <a:pt x="1074788" y="8800617"/>
                  </a:lnTo>
                  <a:lnTo>
                    <a:pt x="1076007" y="8800897"/>
                  </a:lnTo>
                  <a:close/>
                </a:path>
                <a:path w="6570980" h="10101580">
                  <a:moveTo>
                    <a:pt x="1497888" y="4088790"/>
                  </a:moveTo>
                  <a:close/>
                </a:path>
                <a:path w="6570980" h="10101580">
                  <a:moveTo>
                    <a:pt x="1599006" y="5310924"/>
                  </a:moveTo>
                  <a:lnTo>
                    <a:pt x="1598549" y="5311432"/>
                  </a:lnTo>
                  <a:lnTo>
                    <a:pt x="1598218" y="5312041"/>
                  </a:lnTo>
                  <a:lnTo>
                    <a:pt x="1597787" y="5312562"/>
                  </a:lnTo>
                  <a:lnTo>
                    <a:pt x="1597787" y="5312740"/>
                  </a:lnTo>
                  <a:lnTo>
                    <a:pt x="1598104" y="5312461"/>
                  </a:lnTo>
                  <a:lnTo>
                    <a:pt x="1598282" y="5312029"/>
                  </a:lnTo>
                  <a:lnTo>
                    <a:pt x="1598574" y="5311673"/>
                  </a:lnTo>
                  <a:lnTo>
                    <a:pt x="1598714" y="5311356"/>
                  </a:lnTo>
                  <a:lnTo>
                    <a:pt x="1598879" y="5311216"/>
                  </a:lnTo>
                  <a:lnTo>
                    <a:pt x="1599006" y="5310924"/>
                  </a:lnTo>
                  <a:close/>
                </a:path>
                <a:path w="6570980" h="10101580">
                  <a:moveTo>
                    <a:pt x="1666024" y="3972255"/>
                  </a:moveTo>
                  <a:lnTo>
                    <a:pt x="1665960" y="3972115"/>
                  </a:lnTo>
                  <a:lnTo>
                    <a:pt x="1665833" y="3971950"/>
                  </a:lnTo>
                  <a:lnTo>
                    <a:pt x="1665770" y="3971798"/>
                  </a:lnTo>
                  <a:lnTo>
                    <a:pt x="1665681" y="3971937"/>
                  </a:lnTo>
                  <a:lnTo>
                    <a:pt x="1665630" y="3972115"/>
                  </a:lnTo>
                  <a:lnTo>
                    <a:pt x="1665528" y="3972242"/>
                  </a:lnTo>
                  <a:lnTo>
                    <a:pt x="1665693" y="3972268"/>
                  </a:lnTo>
                  <a:lnTo>
                    <a:pt x="1665846" y="3972242"/>
                  </a:lnTo>
                  <a:lnTo>
                    <a:pt x="1666024" y="3972255"/>
                  </a:lnTo>
                  <a:close/>
                </a:path>
                <a:path w="6570980" h="10101580">
                  <a:moveTo>
                    <a:pt x="1718475" y="3785031"/>
                  </a:moveTo>
                  <a:lnTo>
                    <a:pt x="1717014" y="3785031"/>
                  </a:lnTo>
                  <a:lnTo>
                    <a:pt x="1717116" y="3785527"/>
                  </a:lnTo>
                  <a:lnTo>
                    <a:pt x="1717243" y="3786035"/>
                  </a:lnTo>
                  <a:lnTo>
                    <a:pt x="1717319" y="3786505"/>
                  </a:lnTo>
                  <a:lnTo>
                    <a:pt x="1717675" y="3785946"/>
                  </a:lnTo>
                  <a:lnTo>
                    <a:pt x="1718144" y="3785654"/>
                  </a:lnTo>
                  <a:lnTo>
                    <a:pt x="1718475" y="3785031"/>
                  </a:lnTo>
                  <a:close/>
                </a:path>
                <a:path w="6570980" h="10101580">
                  <a:moveTo>
                    <a:pt x="1720824" y="1668297"/>
                  </a:moveTo>
                  <a:lnTo>
                    <a:pt x="1718411" y="1664881"/>
                  </a:lnTo>
                  <a:lnTo>
                    <a:pt x="1713128" y="1662887"/>
                  </a:lnTo>
                  <a:lnTo>
                    <a:pt x="1715452" y="1666163"/>
                  </a:lnTo>
                  <a:lnTo>
                    <a:pt x="1717852" y="1669986"/>
                  </a:lnTo>
                  <a:lnTo>
                    <a:pt x="1720380" y="1674380"/>
                  </a:lnTo>
                  <a:lnTo>
                    <a:pt x="1720824" y="1668297"/>
                  </a:lnTo>
                  <a:close/>
                </a:path>
                <a:path w="6570980" h="10101580">
                  <a:moveTo>
                    <a:pt x="2095766" y="2343797"/>
                  </a:moveTo>
                  <a:lnTo>
                    <a:pt x="2095550" y="2343416"/>
                  </a:lnTo>
                  <a:lnTo>
                    <a:pt x="2095766" y="2343797"/>
                  </a:lnTo>
                  <a:close/>
                </a:path>
                <a:path w="6570980" h="10101580">
                  <a:moveTo>
                    <a:pt x="2096579" y="2344750"/>
                  </a:moveTo>
                  <a:lnTo>
                    <a:pt x="2096262" y="2344280"/>
                  </a:lnTo>
                  <a:lnTo>
                    <a:pt x="2095855" y="2343950"/>
                  </a:lnTo>
                  <a:lnTo>
                    <a:pt x="2096147" y="2344432"/>
                  </a:lnTo>
                  <a:lnTo>
                    <a:pt x="2096427" y="2344978"/>
                  </a:lnTo>
                  <a:lnTo>
                    <a:pt x="2096579" y="2344750"/>
                  </a:lnTo>
                  <a:close/>
                </a:path>
                <a:path w="6570980" h="10101580">
                  <a:moveTo>
                    <a:pt x="2161768" y="5170195"/>
                  </a:moveTo>
                  <a:lnTo>
                    <a:pt x="2161705" y="5169941"/>
                  </a:lnTo>
                  <a:lnTo>
                    <a:pt x="2161679" y="5169713"/>
                  </a:lnTo>
                  <a:lnTo>
                    <a:pt x="2161616" y="5169459"/>
                  </a:lnTo>
                  <a:lnTo>
                    <a:pt x="2161425" y="5169738"/>
                  </a:lnTo>
                  <a:lnTo>
                    <a:pt x="2161235" y="5170055"/>
                  </a:lnTo>
                  <a:lnTo>
                    <a:pt x="2161057" y="5170348"/>
                  </a:lnTo>
                  <a:lnTo>
                    <a:pt x="2161260" y="5170360"/>
                  </a:lnTo>
                  <a:lnTo>
                    <a:pt x="2161413" y="5170424"/>
                  </a:lnTo>
                  <a:lnTo>
                    <a:pt x="2161629" y="5170436"/>
                  </a:lnTo>
                  <a:lnTo>
                    <a:pt x="2161730" y="5170271"/>
                  </a:lnTo>
                  <a:close/>
                </a:path>
                <a:path w="6570980" h="10101580">
                  <a:moveTo>
                    <a:pt x="2241042" y="4917427"/>
                  </a:moveTo>
                  <a:lnTo>
                    <a:pt x="2240648" y="4916576"/>
                  </a:lnTo>
                  <a:lnTo>
                    <a:pt x="2240165" y="4915852"/>
                  </a:lnTo>
                  <a:lnTo>
                    <a:pt x="2239556" y="4915332"/>
                  </a:lnTo>
                  <a:lnTo>
                    <a:pt x="2241042" y="4917427"/>
                  </a:lnTo>
                  <a:close/>
                </a:path>
                <a:path w="6570980" h="10101580">
                  <a:moveTo>
                    <a:pt x="2393467" y="8446910"/>
                  </a:moveTo>
                  <a:close/>
                </a:path>
                <a:path w="6570980" h="10101580">
                  <a:moveTo>
                    <a:pt x="2393505" y="8446935"/>
                  </a:moveTo>
                  <a:lnTo>
                    <a:pt x="2393086" y="8447265"/>
                  </a:lnTo>
                  <a:lnTo>
                    <a:pt x="2392692" y="8447621"/>
                  </a:lnTo>
                  <a:lnTo>
                    <a:pt x="2392299" y="8447989"/>
                  </a:lnTo>
                  <a:lnTo>
                    <a:pt x="2392197" y="8448167"/>
                  </a:lnTo>
                  <a:lnTo>
                    <a:pt x="2393505" y="8446935"/>
                  </a:lnTo>
                  <a:close/>
                </a:path>
                <a:path w="6570980" h="10101580">
                  <a:moveTo>
                    <a:pt x="2414168" y="2042477"/>
                  </a:moveTo>
                  <a:lnTo>
                    <a:pt x="2412835" y="2043315"/>
                  </a:lnTo>
                  <a:lnTo>
                    <a:pt x="2411653" y="2043798"/>
                  </a:lnTo>
                  <a:lnTo>
                    <a:pt x="2410358" y="2044534"/>
                  </a:lnTo>
                  <a:lnTo>
                    <a:pt x="2411336" y="2044255"/>
                  </a:lnTo>
                  <a:lnTo>
                    <a:pt x="2412200" y="2044179"/>
                  </a:lnTo>
                  <a:lnTo>
                    <a:pt x="2413203" y="2043849"/>
                  </a:lnTo>
                  <a:lnTo>
                    <a:pt x="2413533" y="2043404"/>
                  </a:lnTo>
                  <a:lnTo>
                    <a:pt x="2414168" y="2042477"/>
                  </a:lnTo>
                  <a:close/>
                </a:path>
                <a:path w="6570980" h="10101580">
                  <a:moveTo>
                    <a:pt x="2418537" y="2036203"/>
                  </a:moveTo>
                  <a:lnTo>
                    <a:pt x="2416949" y="2036203"/>
                  </a:lnTo>
                  <a:lnTo>
                    <a:pt x="2415362" y="2036419"/>
                  </a:lnTo>
                  <a:lnTo>
                    <a:pt x="2413787" y="2036127"/>
                  </a:lnTo>
                  <a:lnTo>
                    <a:pt x="2414054" y="2038096"/>
                  </a:lnTo>
                  <a:lnTo>
                    <a:pt x="2414041" y="2039518"/>
                  </a:lnTo>
                  <a:lnTo>
                    <a:pt x="2414524" y="2041944"/>
                  </a:lnTo>
                  <a:lnTo>
                    <a:pt x="2415883" y="2040026"/>
                  </a:lnTo>
                  <a:lnTo>
                    <a:pt x="2417254" y="2038184"/>
                  </a:lnTo>
                  <a:lnTo>
                    <a:pt x="2418537" y="2036203"/>
                  </a:lnTo>
                  <a:close/>
                </a:path>
                <a:path w="6570980" h="10101580">
                  <a:moveTo>
                    <a:pt x="2507907" y="3096095"/>
                  </a:moveTo>
                  <a:lnTo>
                    <a:pt x="2507831" y="3096323"/>
                  </a:lnTo>
                  <a:lnTo>
                    <a:pt x="2507907" y="3096095"/>
                  </a:lnTo>
                  <a:close/>
                </a:path>
                <a:path w="6570980" h="10101580">
                  <a:moveTo>
                    <a:pt x="2598699" y="10078809"/>
                  </a:moveTo>
                  <a:close/>
                </a:path>
                <a:path w="6570980" h="10101580">
                  <a:moveTo>
                    <a:pt x="2631605" y="8374964"/>
                  </a:moveTo>
                  <a:lnTo>
                    <a:pt x="2631490" y="8374532"/>
                  </a:lnTo>
                  <a:lnTo>
                    <a:pt x="2631490" y="8374100"/>
                  </a:lnTo>
                  <a:lnTo>
                    <a:pt x="2631338" y="8373656"/>
                  </a:lnTo>
                  <a:lnTo>
                    <a:pt x="2631059" y="8374100"/>
                  </a:lnTo>
                  <a:lnTo>
                    <a:pt x="2630741" y="8374240"/>
                  </a:lnTo>
                  <a:lnTo>
                    <a:pt x="2630449" y="8374647"/>
                  </a:lnTo>
                  <a:lnTo>
                    <a:pt x="2630843" y="8374697"/>
                  </a:lnTo>
                  <a:lnTo>
                    <a:pt x="2631211" y="8374888"/>
                  </a:lnTo>
                  <a:lnTo>
                    <a:pt x="2631605" y="8374964"/>
                  </a:lnTo>
                  <a:close/>
                </a:path>
                <a:path w="6570980" h="10101580">
                  <a:moveTo>
                    <a:pt x="2653919" y="3815334"/>
                  </a:moveTo>
                  <a:lnTo>
                    <a:pt x="2652801" y="3811854"/>
                  </a:lnTo>
                  <a:lnTo>
                    <a:pt x="2652230" y="3808565"/>
                  </a:lnTo>
                  <a:lnTo>
                    <a:pt x="2652230" y="3805466"/>
                  </a:lnTo>
                  <a:lnTo>
                    <a:pt x="2651480" y="3805796"/>
                  </a:lnTo>
                  <a:lnTo>
                    <a:pt x="2650680" y="3805682"/>
                  </a:lnTo>
                  <a:lnTo>
                    <a:pt x="2649905" y="3805631"/>
                  </a:lnTo>
                  <a:lnTo>
                    <a:pt x="2650807" y="3808780"/>
                  </a:lnTo>
                  <a:lnTo>
                    <a:pt x="2652153" y="3811994"/>
                  </a:lnTo>
                  <a:lnTo>
                    <a:pt x="2653919" y="3815334"/>
                  </a:lnTo>
                  <a:close/>
                </a:path>
                <a:path w="6570980" h="10101580">
                  <a:moveTo>
                    <a:pt x="2745498" y="4443869"/>
                  </a:moveTo>
                  <a:lnTo>
                    <a:pt x="2741638" y="4441520"/>
                  </a:lnTo>
                  <a:lnTo>
                    <a:pt x="2738361" y="4441088"/>
                  </a:lnTo>
                  <a:lnTo>
                    <a:pt x="2735427" y="4441749"/>
                  </a:lnTo>
                  <a:lnTo>
                    <a:pt x="2737777" y="4443666"/>
                  </a:lnTo>
                  <a:lnTo>
                    <a:pt x="2740444" y="4446155"/>
                  </a:lnTo>
                  <a:lnTo>
                    <a:pt x="2743670" y="4449445"/>
                  </a:lnTo>
                  <a:lnTo>
                    <a:pt x="2744508" y="4447603"/>
                  </a:lnTo>
                  <a:lnTo>
                    <a:pt x="2745206" y="4445749"/>
                  </a:lnTo>
                  <a:lnTo>
                    <a:pt x="2745498" y="4443869"/>
                  </a:lnTo>
                  <a:close/>
                </a:path>
                <a:path w="6570980" h="10101580">
                  <a:moveTo>
                    <a:pt x="2774048" y="4446714"/>
                  </a:moveTo>
                  <a:lnTo>
                    <a:pt x="2771203" y="4450359"/>
                  </a:lnTo>
                  <a:lnTo>
                    <a:pt x="2767660" y="4451477"/>
                  </a:lnTo>
                  <a:lnTo>
                    <a:pt x="2768396" y="4453140"/>
                  </a:lnTo>
                  <a:lnTo>
                    <a:pt x="2769730" y="4456315"/>
                  </a:lnTo>
                  <a:lnTo>
                    <a:pt x="2772410" y="4451147"/>
                  </a:lnTo>
                  <a:lnTo>
                    <a:pt x="2774048" y="4446714"/>
                  </a:lnTo>
                  <a:close/>
                </a:path>
                <a:path w="6570980" h="10101580">
                  <a:moveTo>
                    <a:pt x="2777413" y="4440326"/>
                  </a:moveTo>
                  <a:lnTo>
                    <a:pt x="2774746" y="4444771"/>
                  </a:lnTo>
                  <a:lnTo>
                    <a:pt x="2774048" y="4446714"/>
                  </a:lnTo>
                  <a:lnTo>
                    <a:pt x="2774492" y="4446117"/>
                  </a:lnTo>
                  <a:lnTo>
                    <a:pt x="2777413" y="4440326"/>
                  </a:lnTo>
                  <a:close/>
                </a:path>
                <a:path w="6570980" h="10101580">
                  <a:moveTo>
                    <a:pt x="2797175" y="4150118"/>
                  </a:moveTo>
                  <a:close/>
                </a:path>
                <a:path w="6570980" h="10101580">
                  <a:moveTo>
                    <a:pt x="2825572" y="8177174"/>
                  </a:moveTo>
                  <a:lnTo>
                    <a:pt x="2824607" y="8176336"/>
                  </a:lnTo>
                  <a:lnTo>
                    <a:pt x="2824086" y="8175879"/>
                  </a:lnTo>
                  <a:lnTo>
                    <a:pt x="2824378" y="8176654"/>
                  </a:lnTo>
                  <a:lnTo>
                    <a:pt x="2824797" y="8177200"/>
                  </a:lnTo>
                  <a:lnTo>
                    <a:pt x="2825026" y="8178051"/>
                  </a:lnTo>
                  <a:lnTo>
                    <a:pt x="2825559" y="8177581"/>
                  </a:lnTo>
                  <a:lnTo>
                    <a:pt x="2825381" y="8177441"/>
                  </a:lnTo>
                  <a:lnTo>
                    <a:pt x="2825572" y="8177174"/>
                  </a:lnTo>
                  <a:close/>
                </a:path>
                <a:path w="6570980" h="10101580">
                  <a:moveTo>
                    <a:pt x="2887484" y="4636884"/>
                  </a:moveTo>
                  <a:lnTo>
                    <a:pt x="2887332" y="4636414"/>
                  </a:lnTo>
                  <a:lnTo>
                    <a:pt x="2887205" y="4635741"/>
                  </a:lnTo>
                  <a:lnTo>
                    <a:pt x="2887040" y="4635258"/>
                  </a:lnTo>
                  <a:lnTo>
                    <a:pt x="2886506" y="4635817"/>
                  </a:lnTo>
                  <a:lnTo>
                    <a:pt x="2886202" y="4636313"/>
                  </a:lnTo>
                  <a:lnTo>
                    <a:pt x="2885617" y="4636884"/>
                  </a:lnTo>
                  <a:lnTo>
                    <a:pt x="2887484" y="4636884"/>
                  </a:lnTo>
                  <a:close/>
                </a:path>
                <a:path w="6570980" h="10101580">
                  <a:moveTo>
                    <a:pt x="2903055" y="4699914"/>
                  </a:moveTo>
                  <a:lnTo>
                    <a:pt x="2901937" y="4700435"/>
                  </a:lnTo>
                  <a:lnTo>
                    <a:pt x="2900870" y="4700511"/>
                  </a:lnTo>
                  <a:lnTo>
                    <a:pt x="2899740" y="4701121"/>
                  </a:lnTo>
                  <a:lnTo>
                    <a:pt x="2900807" y="4703178"/>
                  </a:lnTo>
                  <a:lnTo>
                    <a:pt x="2901556" y="4705121"/>
                  </a:lnTo>
                  <a:lnTo>
                    <a:pt x="2902432" y="4707102"/>
                  </a:lnTo>
                  <a:lnTo>
                    <a:pt x="2902635" y="4704664"/>
                  </a:lnTo>
                  <a:lnTo>
                    <a:pt x="2902788" y="4701959"/>
                  </a:lnTo>
                  <a:lnTo>
                    <a:pt x="2903055" y="4699914"/>
                  </a:lnTo>
                  <a:close/>
                </a:path>
                <a:path w="6570980" h="10101580">
                  <a:moveTo>
                    <a:pt x="2937535" y="4557293"/>
                  </a:moveTo>
                  <a:lnTo>
                    <a:pt x="2934525" y="4555007"/>
                  </a:lnTo>
                  <a:lnTo>
                    <a:pt x="2931439" y="4554232"/>
                  </a:lnTo>
                  <a:lnTo>
                    <a:pt x="2928442" y="4555337"/>
                  </a:lnTo>
                  <a:lnTo>
                    <a:pt x="2931477" y="4556226"/>
                  </a:lnTo>
                  <a:lnTo>
                    <a:pt x="2934500" y="4556925"/>
                  </a:lnTo>
                  <a:lnTo>
                    <a:pt x="2937535" y="4557293"/>
                  </a:lnTo>
                  <a:close/>
                </a:path>
                <a:path w="6570980" h="10101580">
                  <a:moveTo>
                    <a:pt x="3028785" y="7323531"/>
                  </a:moveTo>
                  <a:close/>
                </a:path>
                <a:path w="6570980" h="10101580">
                  <a:moveTo>
                    <a:pt x="3133521" y="4343311"/>
                  </a:moveTo>
                  <a:lnTo>
                    <a:pt x="3133331" y="4343374"/>
                  </a:lnTo>
                  <a:lnTo>
                    <a:pt x="3133140" y="4343451"/>
                  </a:lnTo>
                  <a:lnTo>
                    <a:pt x="3132950" y="4343514"/>
                  </a:lnTo>
                  <a:lnTo>
                    <a:pt x="3133077" y="4343692"/>
                  </a:lnTo>
                  <a:lnTo>
                    <a:pt x="3133217" y="4343806"/>
                  </a:lnTo>
                  <a:lnTo>
                    <a:pt x="3133356" y="4343984"/>
                  </a:lnTo>
                  <a:lnTo>
                    <a:pt x="3133382" y="4343768"/>
                  </a:lnTo>
                  <a:lnTo>
                    <a:pt x="3133471" y="4343539"/>
                  </a:lnTo>
                  <a:lnTo>
                    <a:pt x="3133521" y="4343311"/>
                  </a:lnTo>
                  <a:close/>
                </a:path>
                <a:path w="6570980" h="10101580">
                  <a:moveTo>
                    <a:pt x="3421989" y="5302542"/>
                  </a:moveTo>
                  <a:lnTo>
                    <a:pt x="3421761" y="5302059"/>
                  </a:lnTo>
                  <a:lnTo>
                    <a:pt x="3421596" y="5301742"/>
                  </a:lnTo>
                  <a:lnTo>
                    <a:pt x="3421354" y="5301246"/>
                  </a:lnTo>
                  <a:lnTo>
                    <a:pt x="3421494" y="5301818"/>
                  </a:lnTo>
                  <a:lnTo>
                    <a:pt x="3421583" y="5302313"/>
                  </a:lnTo>
                  <a:lnTo>
                    <a:pt x="3421723" y="5302885"/>
                  </a:lnTo>
                  <a:lnTo>
                    <a:pt x="3421913" y="5302656"/>
                  </a:lnTo>
                  <a:close/>
                </a:path>
                <a:path w="6570980" h="10101580">
                  <a:moveTo>
                    <a:pt x="3486518" y="6548158"/>
                  </a:moveTo>
                  <a:lnTo>
                    <a:pt x="3486315" y="6548183"/>
                  </a:lnTo>
                  <a:lnTo>
                    <a:pt x="3486315" y="6548323"/>
                  </a:lnTo>
                  <a:lnTo>
                    <a:pt x="3486480" y="6548552"/>
                  </a:lnTo>
                  <a:lnTo>
                    <a:pt x="3486493" y="6548425"/>
                  </a:lnTo>
                  <a:lnTo>
                    <a:pt x="3486493" y="6548285"/>
                  </a:lnTo>
                  <a:lnTo>
                    <a:pt x="3486518" y="6548158"/>
                  </a:lnTo>
                  <a:close/>
                </a:path>
                <a:path w="6570980" h="10101580">
                  <a:moveTo>
                    <a:pt x="3661803" y="4874184"/>
                  </a:moveTo>
                  <a:lnTo>
                    <a:pt x="3661664" y="4874361"/>
                  </a:lnTo>
                  <a:lnTo>
                    <a:pt x="3661511" y="4874450"/>
                  </a:lnTo>
                  <a:lnTo>
                    <a:pt x="3661372" y="4874615"/>
                  </a:lnTo>
                  <a:lnTo>
                    <a:pt x="3661524" y="4874526"/>
                  </a:lnTo>
                  <a:lnTo>
                    <a:pt x="3661676" y="4874361"/>
                  </a:lnTo>
                  <a:lnTo>
                    <a:pt x="3661803" y="4874184"/>
                  </a:lnTo>
                  <a:close/>
                </a:path>
                <a:path w="6570980" h="10101580">
                  <a:moveTo>
                    <a:pt x="3684968" y="4919307"/>
                  </a:moveTo>
                  <a:lnTo>
                    <a:pt x="3684524" y="4918862"/>
                  </a:lnTo>
                  <a:lnTo>
                    <a:pt x="3684079" y="4918456"/>
                  </a:lnTo>
                  <a:lnTo>
                    <a:pt x="3683609" y="4918113"/>
                  </a:lnTo>
                  <a:lnTo>
                    <a:pt x="3684003" y="4918621"/>
                  </a:lnTo>
                  <a:lnTo>
                    <a:pt x="3684486" y="4918938"/>
                  </a:lnTo>
                  <a:lnTo>
                    <a:pt x="3684968" y="4919307"/>
                  </a:lnTo>
                  <a:close/>
                </a:path>
                <a:path w="6570980" h="10101580">
                  <a:moveTo>
                    <a:pt x="3688461" y="4921199"/>
                  </a:moveTo>
                  <a:lnTo>
                    <a:pt x="3688207" y="4921034"/>
                  </a:lnTo>
                  <a:lnTo>
                    <a:pt x="3687940" y="4920805"/>
                  </a:lnTo>
                  <a:lnTo>
                    <a:pt x="3687686" y="4920615"/>
                  </a:lnTo>
                  <a:lnTo>
                    <a:pt x="3687521" y="4920564"/>
                  </a:lnTo>
                  <a:lnTo>
                    <a:pt x="3687368" y="4920589"/>
                  </a:lnTo>
                  <a:lnTo>
                    <a:pt x="3687216" y="4920526"/>
                  </a:lnTo>
                  <a:lnTo>
                    <a:pt x="3687635" y="4920742"/>
                  </a:lnTo>
                  <a:lnTo>
                    <a:pt x="3688029" y="4921072"/>
                  </a:lnTo>
                  <a:lnTo>
                    <a:pt x="3688461" y="4921199"/>
                  </a:lnTo>
                  <a:close/>
                </a:path>
                <a:path w="6570980" h="10101580">
                  <a:moveTo>
                    <a:pt x="3751986" y="2641"/>
                  </a:moveTo>
                  <a:lnTo>
                    <a:pt x="3751630" y="1689"/>
                  </a:lnTo>
                  <a:lnTo>
                    <a:pt x="3751440" y="914"/>
                  </a:lnTo>
                  <a:lnTo>
                    <a:pt x="3751135" y="0"/>
                  </a:lnTo>
                  <a:lnTo>
                    <a:pt x="3750894" y="774"/>
                  </a:lnTo>
                  <a:lnTo>
                    <a:pt x="3750678" y="1574"/>
                  </a:lnTo>
                  <a:lnTo>
                    <a:pt x="3750348" y="2209"/>
                  </a:lnTo>
                  <a:lnTo>
                    <a:pt x="3750538" y="2413"/>
                  </a:lnTo>
                  <a:lnTo>
                    <a:pt x="3750729" y="2679"/>
                  </a:lnTo>
                  <a:lnTo>
                    <a:pt x="3750932" y="2882"/>
                  </a:lnTo>
                  <a:lnTo>
                    <a:pt x="3751288" y="2806"/>
                  </a:lnTo>
                  <a:lnTo>
                    <a:pt x="3751630" y="2717"/>
                  </a:lnTo>
                  <a:lnTo>
                    <a:pt x="3751986" y="2641"/>
                  </a:lnTo>
                  <a:close/>
                </a:path>
                <a:path w="6570980" h="10101580">
                  <a:moveTo>
                    <a:pt x="3790797" y="5067516"/>
                  </a:moveTo>
                  <a:lnTo>
                    <a:pt x="3790238" y="5067516"/>
                  </a:lnTo>
                  <a:lnTo>
                    <a:pt x="3790670" y="5067897"/>
                  </a:lnTo>
                  <a:lnTo>
                    <a:pt x="3790797" y="5067859"/>
                  </a:lnTo>
                  <a:lnTo>
                    <a:pt x="3790797" y="5067516"/>
                  </a:lnTo>
                  <a:close/>
                </a:path>
                <a:path w="6570980" h="10101580">
                  <a:moveTo>
                    <a:pt x="3809695" y="6519392"/>
                  </a:moveTo>
                  <a:lnTo>
                    <a:pt x="3809682" y="6519202"/>
                  </a:lnTo>
                  <a:lnTo>
                    <a:pt x="3809581" y="6518961"/>
                  </a:lnTo>
                  <a:lnTo>
                    <a:pt x="3809504" y="6518821"/>
                  </a:lnTo>
                  <a:lnTo>
                    <a:pt x="3809415" y="6518669"/>
                  </a:lnTo>
                  <a:lnTo>
                    <a:pt x="3809428" y="6518973"/>
                  </a:lnTo>
                  <a:lnTo>
                    <a:pt x="3809568" y="6519177"/>
                  </a:lnTo>
                  <a:lnTo>
                    <a:pt x="3809695" y="6519392"/>
                  </a:lnTo>
                  <a:close/>
                </a:path>
                <a:path w="6570980" h="10101580">
                  <a:moveTo>
                    <a:pt x="4040606" y="6312573"/>
                  </a:moveTo>
                  <a:lnTo>
                    <a:pt x="4039019" y="6310782"/>
                  </a:lnTo>
                  <a:lnTo>
                    <a:pt x="4037533" y="6309042"/>
                  </a:lnTo>
                  <a:lnTo>
                    <a:pt x="4036022" y="6307302"/>
                  </a:lnTo>
                  <a:lnTo>
                    <a:pt x="4035552" y="6309233"/>
                  </a:lnTo>
                  <a:lnTo>
                    <a:pt x="4034967" y="6310909"/>
                  </a:lnTo>
                  <a:lnTo>
                    <a:pt x="4034371" y="6312573"/>
                  </a:lnTo>
                  <a:lnTo>
                    <a:pt x="4040606" y="6312573"/>
                  </a:lnTo>
                  <a:close/>
                </a:path>
                <a:path w="6570980" h="10101580">
                  <a:moveTo>
                    <a:pt x="4140670" y="2483866"/>
                  </a:moveTo>
                  <a:lnTo>
                    <a:pt x="4140543" y="2483840"/>
                  </a:lnTo>
                  <a:lnTo>
                    <a:pt x="4140212" y="2484221"/>
                  </a:lnTo>
                  <a:lnTo>
                    <a:pt x="4139958" y="2484551"/>
                  </a:lnTo>
                  <a:lnTo>
                    <a:pt x="4139730" y="2484894"/>
                  </a:lnTo>
                  <a:lnTo>
                    <a:pt x="4140085" y="2484640"/>
                  </a:lnTo>
                  <a:lnTo>
                    <a:pt x="4140327" y="2484158"/>
                  </a:lnTo>
                  <a:lnTo>
                    <a:pt x="4140670" y="2483866"/>
                  </a:lnTo>
                  <a:close/>
                </a:path>
                <a:path w="6570980" h="10101580">
                  <a:moveTo>
                    <a:pt x="4273270" y="1247419"/>
                  </a:moveTo>
                  <a:lnTo>
                    <a:pt x="4273105" y="1247648"/>
                  </a:lnTo>
                  <a:lnTo>
                    <a:pt x="4272991" y="1247876"/>
                  </a:lnTo>
                  <a:lnTo>
                    <a:pt x="4272813" y="1248105"/>
                  </a:lnTo>
                  <a:lnTo>
                    <a:pt x="4273105" y="1248079"/>
                  </a:lnTo>
                  <a:lnTo>
                    <a:pt x="4273258" y="1248079"/>
                  </a:lnTo>
                  <a:lnTo>
                    <a:pt x="4273258" y="1247851"/>
                  </a:lnTo>
                  <a:lnTo>
                    <a:pt x="4273270" y="1247635"/>
                  </a:lnTo>
                  <a:lnTo>
                    <a:pt x="4273270" y="1247419"/>
                  </a:lnTo>
                  <a:close/>
                </a:path>
                <a:path w="6570980" h="10101580">
                  <a:moveTo>
                    <a:pt x="4301083" y="10086848"/>
                  </a:moveTo>
                  <a:lnTo>
                    <a:pt x="4299724" y="10085108"/>
                  </a:lnTo>
                  <a:lnTo>
                    <a:pt x="4298340" y="10083521"/>
                  </a:lnTo>
                  <a:lnTo>
                    <a:pt x="4296981" y="10081514"/>
                  </a:lnTo>
                  <a:lnTo>
                    <a:pt x="4297502" y="10084156"/>
                  </a:lnTo>
                  <a:lnTo>
                    <a:pt x="4297743" y="10086213"/>
                  </a:lnTo>
                  <a:lnTo>
                    <a:pt x="4298162" y="10088689"/>
                  </a:lnTo>
                  <a:lnTo>
                    <a:pt x="4299089" y="10087864"/>
                  </a:lnTo>
                  <a:lnTo>
                    <a:pt x="4300080" y="10087369"/>
                  </a:lnTo>
                  <a:lnTo>
                    <a:pt x="4301083" y="10086848"/>
                  </a:lnTo>
                  <a:close/>
                </a:path>
                <a:path w="6570980" h="10101580">
                  <a:moveTo>
                    <a:pt x="4677359" y="277812"/>
                  </a:moveTo>
                  <a:lnTo>
                    <a:pt x="4677118" y="274142"/>
                  </a:lnTo>
                  <a:lnTo>
                    <a:pt x="4676279" y="271843"/>
                  </a:lnTo>
                  <a:lnTo>
                    <a:pt x="4675238" y="270040"/>
                  </a:lnTo>
                  <a:lnTo>
                    <a:pt x="4673790" y="274637"/>
                  </a:lnTo>
                  <a:lnTo>
                    <a:pt x="4672635" y="278015"/>
                  </a:lnTo>
                  <a:lnTo>
                    <a:pt x="4671492" y="280568"/>
                  </a:lnTo>
                  <a:lnTo>
                    <a:pt x="4673460" y="279704"/>
                  </a:lnTo>
                  <a:lnTo>
                    <a:pt x="4675454" y="279031"/>
                  </a:lnTo>
                  <a:lnTo>
                    <a:pt x="4677359" y="277812"/>
                  </a:lnTo>
                  <a:close/>
                </a:path>
                <a:path w="6570980" h="10101580">
                  <a:moveTo>
                    <a:pt x="4701362" y="280670"/>
                  </a:moveTo>
                  <a:lnTo>
                    <a:pt x="4700727" y="280631"/>
                  </a:lnTo>
                  <a:lnTo>
                    <a:pt x="4700067" y="280416"/>
                  </a:lnTo>
                  <a:lnTo>
                    <a:pt x="4699419" y="280276"/>
                  </a:lnTo>
                  <a:lnTo>
                    <a:pt x="4699597" y="282752"/>
                  </a:lnTo>
                  <a:lnTo>
                    <a:pt x="4699813" y="285026"/>
                  </a:lnTo>
                  <a:lnTo>
                    <a:pt x="4699940" y="287858"/>
                  </a:lnTo>
                  <a:lnTo>
                    <a:pt x="4700308" y="285115"/>
                  </a:lnTo>
                  <a:lnTo>
                    <a:pt x="4700867" y="282994"/>
                  </a:lnTo>
                  <a:lnTo>
                    <a:pt x="4701362" y="280670"/>
                  </a:lnTo>
                  <a:close/>
                </a:path>
                <a:path w="6570980" h="10101580">
                  <a:moveTo>
                    <a:pt x="4768913" y="7323683"/>
                  </a:moveTo>
                  <a:lnTo>
                    <a:pt x="4768812" y="7323531"/>
                  </a:lnTo>
                  <a:lnTo>
                    <a:pt x="4768735" y="7323353"/>
                  </a:lnTo>
                  <a:lnTo>
                    <a:pt x="4768634" y="7323201"/>
                  </a:lnTo>
                  <a:lnTo>
                    <a:pt x="4768710" y="7323544"/>
                  </a:lnTo>
                  <a:lnTo>
                    <a:pt x="4768824" y="7323734"/>
                  </a:lnTo>
                  <a:close/>
                </a:path>
                <a:path w="6570980" h="10101580">
                  <a:moveTo>
                    <a:pt x="4869307" y="7478852"/>
                  </a:moveTo>
                  <a:lnTo>
                    <a:pt x="4869154" y="7478827"/>
                  </a:lnTo>
                  <a:lnTo>
                    <a:pt x="4869065" y="7478992"/>
                  </a:lnTo>
                  <a:lnTo>
                    <a:pt x="4869218" y="7478941"/>
                  </a:lnTo>
                  <a:close/>
                </a:path>
                <a:path w="6570980" h="10101580">
                  <a:moveTo>
                    <a:pt x="5212524" y="4159402"/>
                  </a:moveTo>
                  <a:lnTo>
                    <a:pt x="5212385" y="4159478"/>
                  </a:lnTo>
                  <a:lnTo>
                    <a:pt x="5212524" y="4159402"/>
                  </a:lnTo>
                  <a:close/>
                </a:path>
                <a:path w="6570980" h="10101580">
                  <a:moveTo>
                    <a:pt x="5212816" y="4159796"/>
                  </a:moveTo>
                  <a:lnTo>
                    <a:pt x="5212715" y="4159669"/>
                  </a:lnTo>
                  <a:lnTo>
                    <a:pt x="5212512" y="4159478"/>
                  </a:lnTo>
                  <a:lnTo>
                    <a:pt x="5211965" y="4160164"/>
                  </a:lnTo>
                  <a:lnTo>
                    <a:pt x="5211407" y="4160456"/>
                  </a:lnTo>
                  <a:lnTo>
                    <a:pt x="5210861" y="4161078"/>
                  </a:lnTo>
                  <a:lnTo>
                    <a:pt x="5211496" y="4160647"/>
                  </a:lnTo>
                  <a:lnTo>
                    <a:pt x="5212194" y="4160367"/>
                  </a:lnTo>
                  <a:lnTo>
                    <a:pt x="5212816" y="4159796"/>
                  </a:lnTo>
                  <a:close/>
                </a:path>
                <a:path w="6570980" h="10101580">
                  <a:moveTo>
                    <a:pt x="5525059" y="8232661"/>
                  </a:moveTo>
                  <a:lnTo>
                    <a:pt x="5524932" y="8232457"/>
                  </a:lnTo>
                  <a:lnTo>
                    <a:pt x="5524792" y="8232280"/>
                  </a:lnTo>
                  <a:lnTo>
                    <a:pt x="5524678" y="8232076"/>
                  </a:lnTo>
                  <a:lnTo>
                    <a:pt x="5524500" y="8232026"/>
                  </a:lnTo>
                  <a:lnTo>
                    <a:pt x="5524525" y="8232203"/>
                  </a:lnTo>
                  <a:lnTo>
                    <a:pt x="5524563" y="8232483"/>
                  </a:lnTo>
                  <a:lnTo>
                    <a:pt x="5524703" y="8232699"/>
                  </a:lnTo>
                  <a:lnTo>
                    <a:pt x="5524944" y="8232673"/>
                  </a:lnTo>
                  <a:close/>
                </a:path>
                <a:path w="6570980" h="10101580">
                  <a:moveTo>
                    <a:pt x="5893270" y="3071266"/>
                  </a:moveTo>
                  <a:lnTo>
                    <a:pt x="5892800" y="3068790"/>
                  </a:lnTo>
                  <a:lnTo>
                    <a:pt x="5892127" y="3066707"/>
                  </a:lnTo>
                  <a:lnTo>
                    <a:pt x="5891809" y="3063925"/>
                  </a:lnTo>
                  <a:lnTo>
                    <a:pt x="5891758" y="3063354"/>
                  </a:lnTo>
                  <a:lnTo>
                    <a:pt x="5889955" y="3064319"/>
                  </a:lnTo>
                  <a:lnTo>
                    <a:pt x="5887948" y="3065246"/>
                  </a:lnTo>
                  <a:lnTo>
                    <a:pt x="5889625" y="3067189"/>
                  </a:lnTo>
                  <a:lnTo>
                    <a:pt x="5891339" y="3069209"/>
                  </a:lnTo>
                  <a:lnTo>
                    <a:pt x="5893270" y="3071266"/>
                  </a:lnTo>
                  <a:close/>
                </a:path>
                <a:path w="6570980" h="10101580">
                  <a:moveTo>
                    <a:pt x="5982132" y="3599243"/>
                  </a:moveTo>
                  <a:lnTo>
                    <a:pt x="5981839" y="3598265"/>
                  </a:lnTo>
                  <a:lnTo>
                    <a:pt x="5981484" y="3597338"/>
                  </a:lnTo>
                  <a:lnTo>
                    <a:pt x="5981192" y="3596360"/>
                  </a:lnTo>
                  <a:lnTo>
                    <a:pt x="5981027" y="3596627"/>
                  </a:lnTo>
                  <a:lnTo>
                    <a:pt x="5980849" y="3596754"/>
                  </a:lnTo>
                  <a:lnTo>
                    <a:pt x="5980684" y="3597033"/>
                  </a:lnTo>
                  <a:lnTo>
                    <a:pt x="5980811" y="3597516"/>
                  </a:lnTo>
                  <a:lnTo>
                    <a:pt x="5981039" y="3598468"/>
                  </a:lnTo>
                  <a:lnTo>
                    <a:pt x="5981789" y="3598938"/>
                  </a:lnTo>
                  <a:lnTo>
                    <a:pt x="5982132" y="3599243"/>
                  </a:lnTo>
                  <a:close/>
                </a:path>
                <a:path w="6570980" h="10101580">
                  <a:moveTo>
                    <a:pt x="6002159" y="3662286"/>
                  </a:moveTo>
                  <a:lnTo>
                    <a:pt x="6001270" y="3658590"/>
                  </a:lnTo>
                  <a:lnTo>
                    <a:pt x="5999988" y="3653777"/>
                  </a:lnTo>
                  <a:lnTo>
                    <a:pt x="5997981" y="3647605"/>
                  </a:lnTo>
                  <a:lnTo>
                    <a:pt x="5995365" y="3649522"/>
                  </a:lnTo>
                  <a:lnTo>
                    <a:pt x="5992990" y="3651783"/>
                  </a:lnTo>
                  <a:lnTo>
                    <a:pt x="5991403" y="3655174"/>
                  </a:lnTo>
                  <a:lnTo>
                    <a:pt x="5995771" y="3658222"/>
                  </a:lnTo>
                  <a:lnTo>
                    <a:pt x="5999137" y="3660483"/>
                  </a:lnTo>
                  <a:lnTo>
                    <a:pt x="6002159" y="3662286"/>
                  </a:lnTo>
                  <a:close/>
                </a:path>
                <a:path w="6570980" h="10101580">
                  <a:moveTo>
                    <a:pt x="6060046" y="3572014"/>
                  </a:moveTo>
                  <a:lnTo>
                    <a:pt x="6059767" y="3570630"/>
                  </a:lnTo>
                  <a:lnTo>
                    <a:pt x="6058801" y="3569919"/>
                  </a:lnTo>
                  <a:lnTo>
                    <a:pt x="6059271" y="3571875"/>
                  </a:lnTo>
                  <a:lnTo>
                    <a:pt x="6059538" y="3571913"/>
                  </a:lnTo>
                  <a:lnTo>
                    <a:pt x="6060046" y="3572014"/>
                  </a:lnTo>
                  <a:close/>
                </a:path>
                <a:path w="6570980" h="10101580">
                  <a:moveTo>
                    <a:pt x="6395694" y="10041585"/>
                  </a:moveTo>
                  <a:lnTo>
                    <a:pt x="6395072" y="10042919"/>
                  </a:lnTo>
                  <a:lnTo>
                    <a:pt x="6394361" y="10044303"/>
                  </a:lnTo>
                  <a:lnTo>
                    <a:pt x="6394031" y="10045624"/>
                  </a:lnTo>
                  <a:lnTo>
                    <a:pt x="6394526" y="10044252"/>
                  </a:lnTo>
                  <a:lnTo>
                    <a:pt x="6395694" y="10041585"/>
                  </a:lnTo>
                  <a:close/>
                </a:path>
                <a:path w="6570980" h="10101580">
                  <a:moveTo>
                    <a:pt x="6399466" y="10097148"/>
                  </a:moveTo>
                  <a:lnTo>
                    <a:pt x="6398615" y="10096551"/>
                  </a:lnTo>
                  <a:lnTo>
                    <a:pt x="6397790" y="10095903"/>
                  </a:lnTo>
                  <a:lnTo>
                    <a:pt x="6397053" y="10095116"/>
                  </a:lnTo>
                  <a:lnTo>
                    <a:pt x="6396736" y="10097110"/>
                  </a:lnTo>
                  <a:lnTo>
                    <a:pt x="6396558" y="10099015"/>
                  </a:lnTo>
                  <a:lnTo>
                    <a:pt x="6395987" y="10101161"/>
                  </a:lnTo>
                  <a:lnTo>
                    <a:pt x="6397142" y="10099611"/>
                  </a:lnTo>
                  <a:lnTo>
                    <a:pt x="6398311" y="10098545"/>
                  </a:lnTo>
                  <a:lnTo>
                    <a:pt x="6399466" y="10097148"/>
                  </a:lnTo>
                  <a:close/>
                </a:path>
                <a:path w="6570980" h="10101580">
                  <a:moveTo>
                    <a:pt x="6473634" y="2727998"/>
                  </a:moveTo>
                  <a:lnTo>
                    <a:pt x="6472047" y="2728633"/>
                  </a:lnTo>
                  <a:lnTo>
                    <a:pt x="6470739" y="2730309"/>
                  </a:lnTo>
                  <a:lnTo>
                    <a:pt x="6469621" y="2732697"/>
                  </a:lnTo>
                  <a:lnTo>
                    <a:pt x="6470993" y="2730906"/>
                  </a:lnTo>
                  <a:lnTo>
                    <a:pt x="6472314" y="2729433"/>
                  </a:lnTo>
                  <a:lnTo>
                    <a:pt x="6473634" y="2727998"/>
                  </a:lnTo>
                  <a:close/>
                </a:path>
                <a:path w="6570980" h="10101580">
                  <a:moveTo>
                    <a:pt x="6488557" y="4476572"/>
                  </a:moveTo>
                  <a:lnTo>
                    <a:pt x="6488404" y="4476407"/>
                  </a:lnTo>
                  <a:lnTo>
                    <a:pt x="6488163" y="4476381"/>
                  </a:lnTo>
                  <a:lnTo>
                    <a:pt x="6487985" y="4476242"/>
                  </a:lnTo>
                  <a:lnTo>
                    <a:pt x="6487808" y="4476445"/>
                  </a:lnTo>
                  <a:lnTo>
                    <a:pt x="6487985" y="4476559"/>
                  </a:lnTo>
                  <a:lnTo>
                    <a:pt x="6488265" y="4476572"/>
                  </a:lnTo>
                  <a:lnTo>
                    <a:pt x="6488557" y="4476572"/>
                  </a:lnTo>
                  <a:close/>
                </a:path>
                <a:path w="6570980" h="10101580">
                  <a:moveTo>
                    <a:pt x="6570370" y="1812899"/>
                  </a:move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8110" y="10477"/>
              <a:ext cx="7475220" cy="8132445"/>
            </a:xfrm>
            <a:custGeom>
              <a:avLst/>
              <a:gdLst/>
              <a:ahLst/>
              <a:cxnLst/>
              <a:rect l="l" t="t" r="r" b="b"/>
              <a:pathLst>
                <a:path w="7475220" h="8132445">
                  <a:moveTo>
                    <a:pt x="1206" y="3455581"/>
                  </a:moveTo>
                  <a:lnTo>
                    <a:pt x="673" y="3454654"/>
                  </a:lnTo>
                  <a:lnTo>
                    <a:pt x="0" y="3454501"/>
                  </a:lnTo>
                  <a:lnTo>
                    <a:pt x="152" y="3455657"/>
                  </a:lnTo>
                  <a:lnTo>
                    <a:pt x="495" y="3455606"/>
                  </a:lnTo>
                  <a:lnTo>
                    <a:pt x="863" y="3455632"/>
                  </a:lnTo>
                  <a:lnTo>
                    <a:pt x="1206" y="3455581"/>
                  </a:lnTo>
                  <a:close/>
                </a:path>
                <a:path w="7475220" h="8132445">
                  <a:moveTo>
                    <a:pt x="44005" y="6550190"/>
                  </a:moveTo>
                  <a:lnTo>
                    <a:pt x="43611" y="6550317"/>
                  </a:lnTo>
                  <a:lnTo>
                    <a:pt x="43256" y="6550571"/>
                  </a:lnTo>
                  <a:lnTo>
                    <a:pt x="42875" y="6550698"/>
                  </a:lnTo>
                  <a:lnTo>
                    <a:pt x="42875" y="6552832"/>
                  </a:lnTo>
                  <a:lnTo>
                    <a:pt x="43205" y="6551828"/>
                  </a:lnTo>
                  <a:lnTo>
                    <a:pt x="43649" y="6551130"/>
                  </a:lnTo>
                  <a:lnTo>
                    <a:pt x="44005" y="6550190"/>
                  </a:lnTo>
                  <a:close/>
                </a:path>
                <a:path w="7475220" h="8132445">
                  <a:moveTo>
                    <a:pt x="62407" y="5250624"/>
                  </a:moveTo>
                  <a:lnTo>
                    <a:pt x="62077" y="5249837"/>
                  </a:lnTo>
                  <a:lnTo>
                    <a:pt x="61874" y="5249062"/>
                  </a:lnTo>
                  <a:lnTo>
                    <a:pt x="61696" y="5248300"/>
                  </a:lnTo>
                  <a:lnTo>
                    <a:pt x="61531" y="5248338"/>
                  </a:lnTo>
                  <a:lnTo>
                    <a:pt x="61366" y="5248313"/>
                  </a:lnTo>
                  <a:lnTo>
                    <a:pt x="61214" y="5248338"/>
                  </a:lnTo>
                  <a:lnTo>
                    <a:pt x="61480" y="5249126"/>
                  </a:lnTo>
                  <a:lnTo>
                    <a:pt x="61912" y="5249875"/>
                  </a:lnTo>
                  <a:lnTo>
                    <a:pt x="62407" y="5250624"/>
                  </a:lnTo>
                  <a:close/>
                </a:path>
                <a:path w="7475220" h="8132445">
                  <a:moveTo>
                    <a:pt x="62699" y="5269446"/>
                  </a:moveTo>
                  <a:lnTo>
                    <a:pt x="62534" y="5269649"/>
                  </a:lnTo>
                  <a:lnTo>
                    <a:pt x="62534" y="5269916"/>
                  </a:lnTo>
                  <a:lnTo>
                    <a:pt x="62357" y="5270119"/>
                  </a:lnTo>
                  <a:lnTo>
                    <a:pt x="62572" y="5270284"/>
                  </a:lnTo>
                  <a:lnTo>
                    <a:pt x="62699" y="5270347"/>
                  </a:lnTo>
                  <a:lnTo>
                    <a:pt x="62699" y="5269446"/>
                  </a:lnTo>
                  <a:close/>
                </a:path>
                <a:path w="7475220" h="8132445">
                  <a:moveTo>
                    <a:pt x="68554" y="4727130"/>
                  </a:moveTo>
                  <a:lnTo>
                    <a:pt x="67818" y="4725835"/>
                  </a:lnTo>
                  <a:lnTo>
                    <a:pt x="66421" y="4723193"/>
                  </a:lnTo>
                  <a:lnTo>
                    <a:pt x="65989" y="4727333"/>
                  </a:lnTo>
                  <a:lnTo>
                    <a:pt x="64947" y="4731791"/>
                  </a:lnTo>
                  <a:lnTo>
                    <a:pt x="62661" y="4736833"/>
                  </a:lnTo>
                  <a:lnTo>
                    <a:pt x="64490" y="4733239"/>
                  </a:lnTo>
                  <a:lnTo>
                    <a:pt x="66395" y="4729823"/>
                  </a:lnTo>
                  <a:lnTo>
                    <a:pt x="68554" y="4727130"/>
                  </a:lnTo>
                  <a:close/>
                </a:path>
                <a:path w="7475220" h="8132445">
                  <a:moveTo>
                    <a:pt x="91719" y="5303647"/>
                  </a:moveTo>
                  <a:lnTo>
                    <a:pt x="90728" y="5304104"/>
                  </a:lnTo>
                  <a:lnTo>
                    <a:pt x="90170" y="5304079"/>
                  </a:lnTo>
                  <a:lnTo>
                    <a:pt x="89268" y="5304434"/>
                  </a:lnTo>
                  <a:lnTo>
                    <a:pt x="89293" y="5304968"/>
                  </a:lnTo>
                  <a:lnTo>
                    <a:pt x="89268" y="5305539"/>
                  </a:lnTo>
                  <a:lnTo>
                    <a:pt x="89255" y="5306098"/>
                  </a:lnTo>
                  <a:lnTo>
                    <a:pt x="90081" y="5305260"/>
                  </a:lnTo>
                  <a:lnTo>
                    <a:pt x="90919" y="5304625"/>
                  </a:lnTo>
                  <a:lnTo>
                    <a:pt x="91719" y="5303647"/>
                  </a:lnTo>
                  <a:close/>
                </a:path>
                <a:path w="7475220" h="8132445">
                  <a:moveTo>
                    <a:pt x="114681" y="4488446"/>
                  </a:moveTo>
                  <a:lnTo>
                    <a:pt x="114401" y="4488523"/>
                  </a:lnTo>
                  <a:lnTo>
                    <a:pt x="114122" y="4488523"/>
                  </a:lnTo>
                  <a:lnTo>
                    <a:pt x="113842" y="4488586"/>
                  </a:lnTo>
                  <a:lnTo>
                    <a:pt x="113919" y="4488789"/>
                  </a:lnTo>
                  <a:lnTo>
                    <a:pt x="114185" y="4488700"/>
                  </a:lnTo>
                  <a:lnTo>
                    <a:pt x="114427" y="4488586"/>
                  </a:lnTo>
                  <a:lnTo>
                    <a:pt x="114681" y="4488446"/>
                  </a:lnTo>
                  <a:close/>
                </a:path>
                <a:path w="7475220" h="8132445">
                  <a:moveTo>
                    <a:pt x="175158" y="4503115"/>
                  </a:moveTo>
                  <a:lnTo>
                    <a:pt x="174993" y="4503001"/>
                  </a:lnTo>
                  <a:lnTo>
                    <a:pt x="174840" y="4503001"/>
                  </a:lnTo>
                  <a:lnTo>
                    <a:pt x="175031" y="4503229"/>
                  </a:lnTo>
                  <a:lnTo>
                    <a:pt x="175158" y="4503318"/>
                  </a:lnTo>
                  <a:lnTo>
                    <a:pt x="175158" y="4503115"/>
                  </a:lnTo>
                  <a:close/>
                </a:path>
                <a:path w="7475220" h="8132445">
                  <a:moveTo>
                    <a:pt x="222427" y="6946138"/>
                  </a:moveTo>
                  <a:lnTo>
                    <a:pt x="222250" y="6946100"/>
                  </a:lnTo>
                  <a:lnTo>
                    <a:pt x="222110" y="6946125"/>
                  </a:lnTo>
                  <a:lnTo>
                    <a:pt x="221932" y="6946087"/>
                  </a:lnTo>
                  <a:lnTo>
                    <a:pt x="221907" y="6946252"/>
                  </a:lnTo>
                  <a:lnTo>
                    <a:pt x="221919" y="6946392"/>
                  </a:lnTo>
                  <a:lnTo>
                    <a:pt x="221907" y="6946557"/>
                  </a:lnTo>
                  <a:lnTo>
                    <a:pt x="222084" y="6946430"/>
                  </a:lnTo>
                  <a:lnTo>
                    <a:pt x="222237" y="6946265"/>
                  </a:lnTo>
                  <a:lnTo>
                    <a:pt x="222427" y="6946138"/>
                  </a:lnTo>
                  <a:close/>
                </a:path>
                <a:path w="7475220" h="8132445">
                  <a:moveTo>
                    <a:pt x="226618" y="2985439"/>
                  </a:moveTo>
                  <a:lnTo>
                    <a:pt x="225869" y="2985871"/>
                  </a:lnTo>
                  <a:lnTo>
                    <a:pt x="225132" y="2986100"/>
                  </a:lnTo>
                  <a:lnTo>
                    <a:pt x="224358" y="2986582"/>
                  </a:lnTo>
                  <a:lnTo>
                    <a:pt x="225145" y="2986735"/>
                  </a:lnTo>
                  <a:lnTo>
                    <a:pt x="225818" y="2987141"/>
                  </a:lnTo>
                  <a:lnTo>
                    <a:pt x="226580" y="2987344"/>
                  </a:lnTo>
                  <a:lnTo>
                    <a:pt x="226606" y="2986684"/>
                  </a:lnTo>
                  <a:lnTo>
                    <a:pt x="226555" y="2986125"/>
                  </a:lnTo>
                  <a:lnTo>
                    <a:pt x="226618" y="2985439"/>
                  </a:lnTo>
                  <a:close/>
                </a:path>
                <a:path w="7475220" h="8132445">
                  <a:moveTo>
                    <a:pt x="234797" y="1292682"/>
                  </a:moveTo>
                  <a:lnTo>
                    <a:pt x="234721" y="1292402"/>
                  </a:lnTo>
                  <a:lnTo>
                    <a:pt x="234645" y="1292110"/>
                  </a:lnTo>
                  <a:lnTo>
                    <a:pt x="234530" y="1291856"/>
                  </a:lnTo>
                  <a:lnTo>
                    <a:pt x="234340" y="1291856"/>
                  </a:lnTo>
                  <a:lnTo>
                    <a:pt x="234378" y="1292225"/>
                  </a:lnTo>
                  <a:lnTo>
                    <a:pt x="234429" y="1292618"/>
                  </a:lnTo>
                  <a:lnTo>
                    <a:pt x="234518" y="1292961"/>
                  </a:lnTo>
                  <a:lnTo>
                    <a:pt x="234696" y="1292720"/>
                  </a:lnTo>
                  <a:close/>
                </a:path>
                <a:path w="7475220" h="8132445">
                  <a:moveTo>
                    <a:pt x="255739" y="5134254"/>
                  </a:moveTo>
                  <a:lnTo>
                    <a:pt x="255485" y="5134064"/>
                  </a:lnTo>
                  <a:lnTo>
                    <a:pt x="255257" y="5133835"/>
                  </a:lnTo>
                  <a:lnTo>
                    <a:pt x="254990" y="5133645"/>
                  </a:lnTo>
                  <a:lnTo>
                    <a:pt x="254927" y="5134140"/>
                  </a:lnTo>
                  <a:lnTo>
                    <a:pt x="254901" y="5134686"/>
                  </a:lnTo>
                  <a:lnTo>
                    <a:pt x="254774" y="5135143"/>
                  </a:lnTo>
                  <a:lnTo>
                    <a:pt x="255092" y="5134851"/>
                  </a:lnTo>
                  <a:lnTo>
                    <a:pt x="255422" y="5134559"/>
                  </a:lnTo>
                  <a:lnTo>
                    <a:pt x="255739" y="5134254"/>
                  </a:lnTo>
                  <a:close/>
                </a:path>
                <a:path w="7475220" h="8132445">
                  <a:moveTo>
                    <a:pt x="295236" y="3081020"/>
                  </a:moveTo>
                  <a:lnTo>
                    <a:pt x="294830" y="3080220"/>
                  </a:lnTo>
                  <a:lnTo>
                    <a:pt x="294309" y="3079559"/>
                  </a:lnTo>
                  <a:lnTo>
                    <a:pt x="294297" y="3079851"/>
                  </a:lnTo>
                  <a:lnTo>
                    <a:pt x="295236" y="3081020"/>
                  </a:lnTo>
                  <a:close/>
                </a:path>
                <a:path w="7475220" h="8132445">
                  <a:moveTo>
                    <a:pt x="295389" y="3081223"/>
                  </a:moveTo>
                  <a:lnTo>
                    <a:pt x="295236" y="3081020"/>
                  </a:lnTo>
                  <a:lnTo>
                    <a:pt x="295389" y="3081223"/>
                  </a:lnTo>
                  <a:close/>
                </a:path>
                <a:path w="7475220" h="8132445">
                  <a:moveTo>
                    <a:pt x="295846" y="3081680"/>
                  </a:moveTo>
                  <a:lnTo>
                    <a:pt x="295389" y="3081223"/>
                  </a:lnTo>
                  <a:lnTo>
                    <a:pt x="295694" y="3081617"/>
                  </a:lnTo>
                  <a:lnTo>
                    <a:pt x="295846" y="3081705"/>
                  </a:lnTo>
                  <a:close/>
                </a:path>
                <a:path w="7475220" h="8132445">
                  <a:moveTo>
                    <a:pt x="355104" y="4895418"/>
                  </a:moveTo>
                  <a:lnTo>
                    <a:pt x="355028" y="4894796"/>
                  </a:lnTo>
                  <a:lnTo>
                    <a:pt x="355053" y="4894097"/>
                  </a:lnTo>
                  <a:lnTo>
                    <a:pt x="354698" y="4894719"/>
                  </a:lnTo>
                  <a:lnTo>
                    <a:pt x="354228" y="4895227"/>
                  </a:lnTo>
                  <a:lnTo>
                    <a:pt x="353910" y="4895875"/>
                  </a:lnTo>
                  <a:lnTo>
                    <a:pt x="354050" y="4895989"/>
                  </a:lnTo>
                  <a:lnTo>
                    <a:pt x="355003" y="4896142"/>
                  </a:lnTo>
                  <a:lnTo>
                    <a:pt x="355104" y="4895418"/>
                  </a:lnTo>
                  <a:close/>
                </a:path>
                <a:path w="7475220" h="8132445">
                  <a:moveTo>
                    <a:pt x="834542" y="4592879"/>
                  </a:moveTo>
                  <a:lnTo>
                    <a:pt x="834428" y="4592485"/>
                  </a:lnTo>
                  <a:lnTo>
                    <a:pt x="834364" y="4592028"/>
                  </a:lnTo>
                  <a:lnTo>
                    <a:pt x="834275" y="4591596"/>
                  </a:lnTo>
                  <a:lnTo>
                    <a:pt x="834072" y="4591913"/>
                  </a:lnTo>
                  <a:lnTo>
                    <a:pt x="834174" y="4592282"/>
                  </a:lnTo>
                  <a:lnTo>
                    <a:pt x="834351" y="4592586"/>
                  </a:lnTo>
                  <a:lnTo>
                    <a:pt x="834542" y="4592879"/>
                  </a:lnTo>
                  <a:close/>
                </a:path>
                <a:path w="7475220" h="8132445">
                  <a:moveTo>
                    <a:pt x="1234617" y="4139209"/>
                  </a:moveTo>
                  <a:lnTo>
                    <a:pt x="1234440" y="4138815"/>
                  </a:lnTo>
                  <a:lnTo>
                    <a:pt x="1234605" y="4138142"/>
                  </a:lnTo>
                  <a:lnTo>
                    <a:pt x="1233843" y="4138409"/>
                  </a:lnTo>
                  <a:lnTo>
                    <a:pt x="1233182" y="4138409"/>
                  </a:lnTo>
                  <a:lnTo>
                    <a:pt x="1232395" y="4138714"/>
                  </a:lnTo>
                  <a:lnTo>
                    <a:pt x="1233119" y="4139146"/>
                  </a:lnTo>
                  <a:lnTo>
                    <a:pt x="1233792" y="4139463"/>
                  </a:lnTo>
                  <a:lnTo>
                    <a:pt x="1234503" y="4139844"/>
                  </a:lnTo>
                  <a:lnTo>
                    <a:pt x="1234617" y="4139209"/>
                  </a:lnTo>
                  <a:close/>
                </a:path>
                <a:path w="7475220" h="8132445">
                  <a:moveTo>
                    <a:pt x="1289177" y="7181824"/>
                  </a:moveTo>
                  <a:lnTo>
                    <a:pt x="1288402" y="7182040"/>
                  </a:lnTo>
                  <a:lnTo>
                    <a:pt x="1287640" y="7182409"/>
                  </a:lnTo>
                  <a:lnTo>
                    <a:pt x="1286878" y="7182625"/>
                  </a:lnTo>
                  <a:lnTo>
                    <a:pt x="1287030" y="7182701"/>
                  </a:lnTo>
                  <a:lnTo>
                    <a:pt x="1287792" y="7182447"/>
                  </a:lnTo>
                  <a:lnTo>
                    <a:pt x="1288478" y="7182104"/>
                  </a:lnTo>
                  <a:lnTo>
                    <a:pt x="1289177" y="7181824"/>
                  </a:lnTo>
                  <a:close/>
                </a:path>
                <a:path w="7475220" h="8132445">
                  <a:moveTo>
                    <a:pt x="1293558" y="3894366"/>
                  </a:moveTo>
                  <a:lnTo>
                    <a:pt x="1293393" y="3894264"/>
                  </a:lnTo>
                  <a:lnTo>
                    <a:pt x="1293215" y="3894239"/>
                  </a:lnTo>
                  <a:lnTo>
                    <a:pt x="1293329" y="3894417"/>
                  </a:lnTo>
                  <a:lnTo>
                    <a:pt x="1293444" y="3894620"/>
                  </a:lnTo>
                  <a:lnTo>
                    <a:pt x="1293558" y="3894798"/>
                  </a:lnTo>
                  <a:lnTo>
                    <a:pt x="1293558" y="3894366"/>
                  </a:lnTo>
                  <a:close/>
                </a:path>
                <a:path w="7475220" h="8132445">
                  <a:moveTo>
                    <a:pt x="1523136" y="4040530"/>
                  </a:moveTo>
                  <a:lnTo>
                    <a:pt x="1521980" y="4040682"/>
                  </a:lnTo>
                  <a:lnTo>
                    <a:pt x="1520939" y="4040644"/>
                  </a:lnTo>
                  <a:lnTo>
                    <a:pt x="1519745" y="4040848"/>
                  </a:lnTo>
                  <a:lnTo>
                    <a:pt x="1520748" y="4041622"/>
                  </a:lnTo>
                  <a:lnTo>
                    <a:pt x="1521688" y="4042384"/>
                  </a:lnTo>
                  <a:lnTo>
                    <a:pt x="1522691" y="4043146"/>
                  </a:lnTo>
                  <a:lnTo>
                    <a:pt x="1522818" y="4042283"/>
                  </a:lnTo>
                  <a:lnTo>
                    <a:pt x="1522920" y="4041444"/>
                  </a:lnTo>
                  <a:lnTo>
                    <a:pt x="1523136" y="4040530"/>
                  </a:lnTo>
                  <a:close/>
                </a:path>
                <a:path w="7475220" h="8132445">
                  <a:moveTo>
                    <a:pt x="2207755" y="3201187"/>
                  </a:moveTo>
                  <a:lnTo>
                    <a:pt x="2207145" y="3200184"/>
                  </a:lnTo>
                  <a:lnTo>
                    <a:pt x="2206625" y="3199942"/>
                  </a:lnTo>
                  <a:lnTo>
                    <a:pt x="2206383" y="3200704"/>
                  </a:lnTo>
                  <a:lnTo>
                    <a:pt x="2206866" y="3200831"/>
                  </a:lnTo>
                  <a:lnTo>
                    <a:pt x="2207298" y="3201022"/>
                  </a:lnTo>
                  <a:lnTo>
                    <a:pt x="2207755" y="3201187"/>
                  </a:lnTo>
                  <a:close/>
                </a:path>
                <a:path w="7475220" h="8132445">
                  <a:moveTo>
                    <a:pt x="2364816" y="980097"/>
                  </a:moveTo>
                  <a:lnTo>
                    <a:pt x="2364003" y="978433"/>
                  </a:lnTo>
                  <a:lnTo>
                    <a:pt x="2363165" y="976807"/>
                  </a:lnTo>
                  <a:lnTo>
                    <a:pt x="2362441" y="974966"/>
                  </a:lnTo>
                  <a:lnTo>
                    <a:pt x="2361552" y="977252"/>
                  </a:lnTo>
                  <a:lnTo>
                    <a:pt x="2359482" y="982776"/>
                  </a:lnTo>
                  <a:lnTo>
                    <a:pt x="2359266" y="983043"/>
                  </a:lnTo>
                  <a:lnTo>
                    <a:pt x="2359228" y="983361"/>
                  </a:lnTo>
                  <a:lnTo>
                    <a:pt x="2359012" y="983615"/>
                  </a:lnTo>
                  <a:lnTo>
                    <a:pt x="2359037" y="983856"/>
                  </a:lnTo>
                  <a:lnTo>
                    <a:pt x="2360917" y="982345"/>
                  </a:lnTo>
                  <a:lnTo>
                    <a:pt x="2362835" y="981024"/>
                  </a:lnTo>
                  <a:lnTo>
                    <a:pt x="2364816" y="980097"/>
                  </a:lnTo>
                  <a:close/>
                </a:path>
                <a:path w="7475220" h="8132445">
                  <a:moveTo>
                    <a:pt x="2608923" y="4396105"/>
                  </a:moveTo>
                  <a:lnTo>
                    <a:pt x="2608796" y="4396143"/>
                  </a:lnTo>
                  <a:lnTo>
                    <a:pt x="2608656" y="4396143"/>
                  </a:lnTo>
                  <a:lnTo>
                    <a:pt x="2608529" y="4396181"/>
                  </a:lnTo>
                  <a:lnTo>
                    <a:pt x="2608669" y="4396295"/>
                  </a:lnTo>
                  <a:lnTo>
                    <a:pt x="2608923" y="4396105"/>
                  </a:lnTo>
                  <a:close/>
                </a:path>
                <a:path w="7475220" h="8132445">
                  <a:moveTo>
                    <a:pt x="2782201" y="2097506"/>
                  </a:moveTo>
                  <a:lnTo>
                    <a:pt x="2781757" y="2094522"/>
                  </a:lnTo>
                  <a:lnTo>
                    <a:pt x="2781350" y="2091499"/>
                  </a:lnTo>
                  <a:lnTo>
                    <a:pt x="2781122" y="2087867"/>
                  </a:lnTo>
                  <a:lnTo>
                    <a:pt x="2780195" y="2091093"/>
                  </a:lnTo>
                  <a:lnTo>
                    <a:pt x="2779153" y="2093391"/>
                  </a:lnTo>
                  <a:lnTo>
                    <a:pt x="2778201" y="2096363"/>
                  </a:lnTo>
                  <a:lnTo>
                    <a:pt x="2778658" y="2096389"/>
                  </a:lnTo>
                  <a:lnTo>
                    <a:pt x="2779014" y="2096236"/>
                  </a:lnTo>
                  <a:lnTo>
                    <a:pt x="2780487" y="2096477"/>
                  </a:lnTo>
                  <a:lnTo>
                    <a:pt x="2781274" y="2097214"/>
                  </a:lnTo>
                  <a:lnTo>
                    <a:pt x="2782201" y="2097506"/>
                  </a:lnTo>
                  <a:close/>
                </a:path>
                <a:path w="7475220" h="8132445">
                  <a:moveTo>
                    <a:pt x="2941269" y="3491827"/>
                  </a:moveTo>
                  <a:lnTo>
                    <a:pt x="2941129" y="3491852"/>
                  </a:lnTo>
                  <a:lnTo>
                    <a:pt x="2940964" y="3491827"/>
                  </a:lnTo>
                  <a:lnTo>
                    <a:pt x="2940824" y="3491839"/>
                  </a:lnTo>
                  <a:lnTo>
                    <a:pt x="2936278" y="3506559"/>
                  </a:lnTo>
                  <a:lnTo>
                    <a:pt x="2938602" y="3503180"/>
                  </a:lnTo>
                  <a:lnTo>
                    <a:pt x="2940481" y="3498837"/>
                  </a:lnTo>
                  <a:lnTo>
                    <a:pt x="2941269" y="3491827"/>
                  </a:lnTo>
                  <a:close/>
                </a:path>
                <a:path w="7475220" h="8132445">
                  <a:moveTo>
                    <a:pt x="3060408" y="2218626"/>
                  </a:moveTo>
                  <a:lnTo>
                    <a:pt x="3060281" y="2217890"/>
                  </a:lnTo>
                  <a:lnTo>
                    <a:pt x="3060039" y="2217331"/>
                  </a:lnTo>
                  <a:lnTo>
                    <a:pt x="3059887" y="2216620"/>
                  </a:lnTo>
                  <a:lnTo>
                    <a:pt x="3058071" y="2218385"/>
                  </a:lnTo>
                  <a:lnTo>
                    <a:pt x="3057296" y="2219325"/>
                  </a:lnTo>
                  <a:lnTo>
                    <a:pt x="3058426" y="2219325"/>
                  </a:lnTo>
                  <a:lnTo>
                    <a:pt x="3059506" y="2219172"/>
                  </a:lnTo>
                  <a:lnTo>
                    <a:pt x="3060408" y="2218626"/>
                  </a:lnTo>
                  <a:close/>
                </a:path>
                <a:path w="7475220" h="8132445">
                  <a:moveTo>
                    <a:pt x="3213176" y="4485868"/>
                  </a:moveTo>
                  <a:lnTo>
                    <a:pt x="3213011" y="4485360"/>
                  </a:lnTo>
                  <a:lnTo>
                    <a:pt x="3212808" y="4485030"/>
                  </a:lnTo>
                  <a:lnTo>
                    <a:pt x="3212668" y="4484497"/>
                  </a:lnTo>
                  <a:lnTo>
                    <a:pt x="3212477" y="4484344"/>
                  </a:lnTo>
                  <a:lnTo>
                    <a:pt x="3212173" y="4484090"/>
                  </a:lnTo>
                  <a:lnTo>
                    <a:pt x="3211652" y="4484141"/>
                  </a:lnTo>
                  <a:lnTo>
                    <a:pt x="3211131" y="4484179"/>
                  </a:lnTo>
                  <a:lnTo>
                    <a:pt x="3210610" y="4484230"/>
                  </a:lnTo>
                  <a:lnTo>
                    <a:pt x="3210839" y="4485106"/>
                  </a:lnTo>
                  <a:lnTo>
                    <a:pt x="3211296" y="4486783"/>
                  </a:lnTo>
                  <a:lnTo>
                    <a:pt x="3211855" y="4486326"/>
                  </a:lnTo>
                  <a:lnTo>
                    <a:pt x="3212490" y="4486046"/>
                  </a:lnTo>
                  <a:lnTo>
                    <a:pt x="3213176" y="4485868"/>
                  </a:lnTo>
                  <a:close/>
                </a:path>
                <a:path w="7475220" h="8132445">
                  <a:moveTo>
                    <a:pt x="3251390" y="4314558"/>
                  </a:moveTo>
                  <a:lnTo>
                    <a:pt x="3250742" y="4313809"/>
                  </a:lnTo>
                  <a:lnTo>
                    <a:pt x="3250069" y="4313174"/>
                  </a:lnTo>
                  <a:lnTo>
                    <a:pt x="3249333" y="4312678"/>
                  </a:lnTo>
                  <a:lnTo>
                    <a:pt x="3250006" y="4313313"/>
                  </a:lnTo>
                  <a:lnTo>
                    <a:pt x="3250641" y="4313860"/>
                  </a:lnTo>
                  <a:lnTo>
                    <a:pt x="3251365" y="4314634"/>
                  </a:lnTo>
                  <a:close/>
                </a:path>
                <a:path w="7475220" h="8132445">
                  <a:moveTo>
                    <a:pt x="3369843" y="2292553"/>
                  </a:moveTo>
                  <a:lnTo>
                    <a:pt x="3369449" y="2291384"/>
                  </a:lnTo>
                  <a:lnTo>
                    <a:pt x="3368979" y="2290724"/>
                  </a:lnTo>
                  <a:lnTo>
                    <a:pt x="3368560" y="2289810"/>
                  </a:lnTo>
                  <a:lnTo>
                    <a:pt x="3368395" y="2290813"/>
                  </a:lnTo>
                  <a:lnTo>
                    <a:pt x="3368459" y="2292185"/>
                  </a:lnTo>
                  <a:lnTo>
                    <a:pt x="3368357" y="2293302"/>
                  </a:lnTo>
                  <a:lnTo>
                    <a:pt x="3368865" y="2292959"/>
                  </a:lnTo>
                  <a:lnTo>
                    <a:pt x="3369335" y="2292934"/>
                  </a:lnTo>
                  <a:lnTo>
                    <a:pt x="3369843" y="2292553"/>
                  </a:lnTo>
                  <a:close/>
                </a:path>
                <a:path w="7475220" h="8132445">
                  <a:moveTo>
                    <a:pt x="3389274" y="3911"/>
                  </a:moveTo>
                  <a:lnTo>
                    <a:pt x="3387877" y="2667"/>
                  </a:lnTo>
                  <a:lnTo>
                    <a:pt x="3386429" y="1409"/>
                  </a:lnTo>
                  <a:lnTo>
                    <a:pt x="3384664" y="12"/>
                  </a:lnTo>
                  <a:lnTo>
                    <a:pt x="3385350" y="2336"/>
                  </a:lnTo>
                  <a:lnTo>
                    <a:pt x="3387153" y="3314"/>
                  </a:lnTo>
                  <a:lnTo>
                    <a:pt x="3389274" y="3911"/>
                  </a:lnTo>
                  <a:close/>
                </a:path>
                <a:path w="7475220" h="8132445">
                  <a:moveTo>
                    <a:pt x="3716350" y="447027"/>
                  </a:moveTo>
                  <a:lnTo>
                    <a:pt x="3715728" y="447827"/>
                  </a:lnTo>
                  <a:lnTo>
                    <a:pt x="3715105" y="448462"/>
                  </a:lnTo>
                  <a:lnTo>
                    <a:pt x="3714508" y="449453"/>
                  </a:lnTo>
                  <a:lnTo>
                    <a:pt x="3714927" y="449224"/>
                  </a:lnTo>
                  <a:lnTo>
                    <a:pt x="3715296" y="448983"/>
                  </a:lnTo>
                  <a:lnTo>
                    <a:pt x="3715740" y="448767"/>
                  </a:lnTo>
                  <a:lnTo>
                    <a:pt x="3715943" y="448068"/>
                  </a:lnTo>
                  <a:lnTo>
                    <a:pt x="3716147" y="447675"/>
                  </a:lnTo>
                  <a:lnTo>
                    <a:pt x="3716350" y="447027"/>
                  </a:lnTo>
                  <a:close/>
                </a:path>
                <a:path w="7475220" h="8132445">
                  <a:moveTo>
                    <a:pt x="3735387" y="0"/>
                  </a:moveTo>
                  <a:lnTo>
                    <a:pt x="3733939" y="165"/>
                  </a:lnTo>
                  <a:lnTo>
                    <a:pt x="3732949" y="1041"/>
                  </a:lnTo>
                  <a:lnTo>
                    <a:pt x="3732161" y="2286"/>
                  </a:lnTo>
                  <a:lnTo>
                    <a:pt x="3733228" y="1524"/>
                  </a:lnTo>
                  <a:lnTo>
                    <a:pt x="3734320" y="800"/>
                  </a:lnTo>
                  <a:lnTo>
                    <a:pt x="3735387" y="0"/>
                  </a:lnTo>
                  <a:close/>
                </a:path>
                <a:path w="7475220" h="8132445">
                  <a:moveTo>
                    <a:pt x="4650549" y="542531"/>
                  </a:moveTo>
                  <a:lnTo>
                    <a:pt x="4650194" y="541578"/>
                  </a:lnTo>
                  <a:lnTo>
                    <a:pt x="4650003" y="540804"/>
                  </a:lnTo>
                  <a:lnTo>
                    <a:pt x="4649698" y="539889"/>
                  </a:lnTo>
                  <a:lnTo>
                    <a:pt x="4649457" y="540664"/>
                  </a:lnTo>
                  <a:lnTo>
                    <a:pt x="4649241" y="541464"/>
                  </a:lnTo>
                  <a:lnTo>
                    <a:pt x="4648911" y="542099"/>
                  </a:lnTo>
                  <a:lnTo>
                    <a:pt x="4649101" y="542302"/>
                  </a:lnTo>
                  <a:lnTo>
                    <a:pt x="4649292" y="542569"/>
                  </a:lnTo>
                  <a:lnTo>
                    <a:pt x="4649495" y="542772"/>
                  </a:lnTo>
                  <a:lnTo>
                    <a:pt x="4649851" y="542696"/>
                  </a:lnTo>
                  <a:lnTo>
                    <a:pt x="4650194" y="542607"/>
                  </a:lnTo>
                  <a:lnTo>
                    <a:pt x="4650549" y="542531"/>
                  </a:lnTo>
                  <a:close/>
                </a:path>
                <a:path w="7475220" h="8132445">
                  <a:moveTo>
                    <a:pt x="4655553" y="654329"/>
                  </a:moveTo>
                  <a:lnTo>
                    <a:pt x="4655032" y="654278"/>
                  </a:lnTo>
                  <a:lnTo>
                    <a:pt x="4654550" y="654202"/>
                  </a:lnTo>
                  <a:lnTo>
                    <a:pt x="4654042" y="654164"/>
                  </a:lnTo>
                  <a:lnTo>
                    <a:pt x="4654359" y="654621"/>
                  </a:lnTo>
                  <a:lnTo>
                    <a:pt x="4654766" y="654850"/>
                  </a:lnTo>
                  <a:lnTo>
                    <a:pt x="4655058" y="654608"/>
                  </a:lnTo>
                  <a:lnTo>
                    <a:pt x="4655223" y="654481"/>
                  </a:lnTo>
                  <a:lnTo>
                    <a:pt x="4655401" y="654443"/>
                  </a:lnTo>
                  <a:lnTo>
                    <a:pt x="4655553" y="654329"/>
                  </a:lnTo>
                  <a:close/>
                </a:path>
                <a:path w="7475220" h="8132445">
                  <a:moveTo>
                    <a:pt x="5356682" y="12"/>
                  </a:moveTo>
                  <a:lnTo>
                    <a:pt x="5355818" y="2540"/>
                  </a:lnTo>
                  <a:lnTo>
                    <a:pt x="5354828" y="4813"/>
                  </a:lnTo>
                  <a:lnTo>
                    <a:pt x="5353913" y="7239"/>
                  </a:lnTo>
                  <a:lnTo>
                    <a:pt x="5355069" y="5295"/>
                  </a:lnTo>
                  <a:lnTo>
                    <a:pt x="5356034" y="2984"/>
                  </a:lnTo>
                  <a:lnTo>
                    <a:pt x="5356682" y="12"/>
                  </a:lnTo>
                  <a:close/>
                </a:path>
                <a:path w="7475220" h="8132445">
                  <a:moveTo>
                    <a:pt x="5516207" y="6636359"/>
                  </a:moveTo>
                  <a:lnTo>
                    <a:pt x="5515991" y="6636677"/>
                  </a:lnTo>
                  <a:lnTo>
                    <a:pt x="5515711" y="6636829"/>
                  </a:lnTo>
                  <a:lnTo>
                    <a:pt x="5515483" y="6637147"/>
                  </a:lnTo>
                  <a:lnTo>
                    <a:pt x="5516054" y="6637147"/>
                  </a:lnTo>
                  <a:lnTo>
                    <a:pt x="5516092" y="6636855"/>
                  </a:lnTo>
                  <a:lnTo>
                    <a:pt x="5516181" y="6636652"/>
                  </a:lnTo>
                  <a:lnTo>
                    <a:pt x="5516207" y="6636359"/>
                  </a:lnTo>
                  <a:close/>
                </a:path>
                <a:path w="7475220" h="8132445">
                  <a:moveTo>
                    <a:pt x="5682920" y="624243"/>
                  </a:moveTo>
                  <a:lnTo>
                    <a:pt x="5680786" y="622630"/>
                  </a:lnTo>
                  <a:lnTo>
                    <a:pt x="5678779" y="621639"/>
                  </a:lnTo>
                  <a:lnTo>
                    <a:pt x="5676798" y="620801"/>
                  </a:lnTo>
                  <a:lnTo>
                    <a:pt x="5678462" y="622617"/>
                  </a:lnTo>
                  <a:lnTo>
                    <a:pt x="5680634" y="623773"/>
                  </a:lnTo>
                  <a:lnTo>
                    <a:pt x="5682920" y="624243"/>
                  </a:lnTo>
                  <a:close/>
                </a:path>
                <a:path w="7475220" h="8132445">
                  <a:moveTo>
                    <a:pt x="5701843" y="738632"/>
                  </a:moveTo>
                  <a:lnTo>
                    <a:pt x="5701754" y="737793"/>
                  </a:lnTo>
                  <a:lnTo>
                    <a:pt x="5701360" y="737425"/>
                  </a:lnTo>
                  <a:lnTo>
                    <a:pt x="5700700" y="737514"/>
                  </a:lnTo>
                  <a:lnTo>
                    <a:pt x="5700204" y="737298"/>
                  </a:lnTo>
                  <a:lnTo>
                    <a:pt x="5700687" y="738187"/>
                  </a:lnTo>
                  <a:lnTo>
                    <a:pt x="5701665" y="739952"/>
                  </a:lnTo>
                  <a:lnTo>
                    <a:pt x="5701677" y="739228"/>
                  </a:lnTo>
                  <a:lnTo>
                    <a:pt x="5701843" y="738632"/>
                  </a:lnTo>
                  <a:close/>
                </a:path>
                <a:path w="7475220" h="8132445">
                  <a:moveTo>
                    <a:pt x="7461898" y="8132115"/>
                  </a:moveTo>
                  <a:lnTo>
                    <a:pt x="7461034" y="8129562"/>
                  </a:lnTo>
                  <a:lnTo>
                    <a:pt x="7460437" y="8127022"/>
                  </a:lnTo>
                  <a:lnTo>
                    <a:pt x="7459942" y="8124507"/>
                  </a:lnTo>
                  <a:lnTo>
                    <a:pt x="7458977" y="8126730"/>
                  </a:lnTo>
                  <a:lnTo>
                    <a:pt x="7458469" y="8127809"/>
                  </a:lnTo>
                  <a:lnTo>
                    <a:pt x="7459485" y="8129740"/>
                  </a:lnTo>
                  <a:lnTo>
                    <a:pt x="7460653" y="8131073"/>
                  </a:lnTo>
                  <a:lnTo>
                    <a:pt x="7461898" y="8132115"/>
                  </a:lnTo>
                  <a:close/>
                </a:path>
                <a:path w="7475220" h="8132445">
                  <a:moveTo>
                    <a:pt x="7475055" y="4231157"/>
                  </a:moveTo>
                  <a:lnTo>
                    <a:pt x="7474877" y="4231360"/>
                  </a:lnTo>
                  <a:lnTo>
                    <a:pt x="7474763" y="4231576"/>
                  </a:lnTo>
                  <a:lnTo>
                    <a:pt x="7474623" y="4231767"/>
                  </a:lnTo>
                  <a:lnTo>
                    <a:pt x="7474763" y="4231957"/>
                  </a:lnTo>
                  <a:lnTo>
                    <a:pt x="7474877" y="4231678"/>
                  </a:lnTo>
                  <a:lnTo>
                    <a:pt x="7474928" y="4231437"/>
                  </a:lnTo>
                  <a:lnTo>
                    <a:pt x="7475055" y="4231157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04" y="9755557"/>
              <a:ext cx="100634" cy="20923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16" y="10622550"/>
              <a:ext cx="147940" cy="6945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384" y="10489"/>
              <a:ext cx="7544434" cy="10681970"/>
            </a:xfrm>
            <a:custGeom>
              <a:avLst/>
              <a:gdLst/>
              <a:ahLst/>
              <a:cxnLst/>
              <a:rect l="l" t="t" r="r" b="b"/>
              <a:pathLst>
                <a:path w="7544434" h="10681970">
                  <a:moveTo>
                    <a:pt x="39712" y="730173"/>
                  </a:moveTo>
                  <a:lnTo>
                    <a:pt x="30289" y="723569"/>
                  </a:lnTo>
                  <a:lnTo>
                    <a:pt x="20129" y="723226"/>
                  </a:lnTo>
                  <a:lnTo>
                    <a:pt x="9829" y="724027"/>
                  </a:lnTo>
                  <a:lnTo>
                    <a:pt x="0" y="720813"/>
                  </a:lnTo>
                  <a:lnTo>
                    <a:pt x="0" y="748893"/>
                  </a:lnTo>
                  <a:lnTo>
                    <a:pt x="26479" y="748893"/>
                  </a:lnTo>
                  <a:lnTo>
                    <a:pt x="26885" y="747864"/>
                  </a:lnTo>
                  <a:lnTo>
                    <a:pt x="27482" y="747090"/>
                  </a:lnTo>
                  <a:lnTo>
                    <a:pt x="28181" y="746480"/>
                  </a:lnTo>
                  <a:lnTo>
                    <a:pt x="39712" y="730173"/>
                  </a:lnTo>
                  <a:close/>
                </a:path>
                <a:path w="7544434" h="10681970">
                  <a:moveTo>
                    <a:pt x="39712" y="599122"/>
                  </a:moveTo>
                  <a:lnTo>
                    <a:pt x="17094" y="588060"/>
                  </a:lnTo>
                  <a:lnTo>
                    <a:pt x="8902" y="585939"/>
                  </a:lnTo>
                  <a:lnTo>
                    <a:pt x="12" y="589749"/>
                  </a:lnTo>
                  <a:lnTo>
                    <a:pt x="12" y="627214"/>
                  </a:lnTo>
                  <a:lnTo>
                    <a:pt x="9537" y="620877"/>
                  </a:lnTo>
                  <a:lnTo>
                    <a:pt x="20383" y="620102"/>
                  </a:lnTo>
                  <a:lnTo>
                    <a:pt x="30949" y="618197"/>
                  </a:lnTo>
                  <a:lnTo>
                    <a:pt x="39687" y="608482"/>
                  </a:lnTo>
                  <a:lnTo>
                    <a:pt x="39712" y="599122"/>
                  </a:lnTo>
                  <a:close/>
                </a:path>
                <a:path w="7544434" h="10681970">
                  <a:moveTo>
                    <a:pt x="53314" y="7811033"/>
                  </a:moveTo>
                  <a:lnTo>
                    <a:pt x="39598" y="7807020"/>
                  </a:lnTo>
                  <a:lnTo>
                    <a:pt x="27520" y="7795615"/>
                  </a:lnTo>
                  <a:lnTo>
                    <a:pt x="15024" y="7786306"/>
                  </a:lnTo>
                  <a:lnTo>
                    <a:pt x="12" y="7788567"/>
                  </a:lnTo>
                  <a:lnTo>
                    <a:pt x="12" y="7797927"/>
                  </a:lnTo>
                  <a:lnTo>
                    <a:pt x="10782" y="7820673"/>
                  </a:lnTo>
                  <a:lnTo>
                    <a:pt x="23456" y="7828724"/>
                  </a:lnTo>
                  <a:lnTo>
                    <a:pt x="37744" y="7824660"/>
                  </a:lnTo>
                  <a:lnTo>
                    <a:pt x="53314" y="7811033"/>
                  </a:lnTo>
                  <a:close/>
                </a:path>
                <a:path w="7544434" h="10681970">
                  <a:moveTo>
                    <a:pt x="54673" y="40335"/>
                  </a:moveTo>
                  <a:lnTo>
                    <a:pt x="52057" y="31902"/>
                  </a:lnTo>
                  <a:lnTo>
                    <a:pt x="46380" y="25082"/>
                  </a:lnTo>
                  <a:lnTo>
                    <a:pt x="41440" y="17767"/>
                  </a:lnTo>
                  <a:lnTo>
                    <a:pt x="39509" y="12928"/>
                  </a:lnTo>
                  <a:lnTo>
                    <a:pt x="40208" y="5981"/>
                  </a:lnTo>
                  <a:lnTo>
                    <a:pt x="39712" y="0"/>
                  </a:lnTo>
                  <a:lnTo>
                    <a:pt x="33096" y="0"/>
                  </a:lnTo>
                  <a:lnTo>
                    <a:pt x="29108" y="12395"/>
                  </a:lnTo>
                  <a:lnTo>
                    <a:pt x="26835" y="25539"/>
                  </a:lnTo>
                  <a:lnTo>
                    <a:pt x="28486" y="36779"/>
                  </a:lnTo>
                  <a:lnTo>
                    <a:pt x="33083" y="46570"/>
                  </a:lnTo>
                  <a:lnTo>
                    <a:pt x="39649" y="55384"/>
                  </a:lnTo>
                  <a:lnTo>
                    <a:pt x="44056" y="60553"/>
                  </a:lnTo>
                  <a:lnTo>
                    <a:pt x="47396" y="57277"/>
                  </a:lnTo>
                  <a:lnTo>
                    <a:pt x="50380" y="52425"/>
                  </a:lnTo>
                  <a:lnTo>
                    <a:pt x="54673" y="40335"/>
                  </a:lnTo>
                  <a:close/>
                </a:path>
                <a:path w="7544434" h="10681970">
                  <a:moveTo>
                    <a:pt x="59601" y="4746155"/>
                  </a:moveTo>
                  <a:lnTo>
                    <a:pt x="49390" y="4722520"/>
                  </a:lnTo>
                  <a:lnTo>
                    <a:pt x="35534" y="4708156"/>
                  </a:lnTo>
                  <a:lnTo>
                    <a:pt x="18821" y="4701095"/>
                  </a:lnTo>
                  <a:lnTo>
                    <a:pt x="12" y="4699355"/>
                  </a:lnTo>
                  <a:lnTo>
                    <a:pt x="12" y="4764887"/>
                  </a:lnTo>
                  <a:lnTo>
                    <a:pt x="7454" y="4763071"/>
                  </a:lnTo>
                  <a:lnTo>
                    <a:pt x="15671" y="4759274"/>
                  </a:lnTo>
                  <a:lnTo>
                    <a:pt x="21221" y="4762322"/>
                  </a:lnTo>
                  <a:lnTo>
                    <a:pt x="20650" y="4781016"/>
                  </a:lnTo>
                  <a:lnTo>
                    <a:pt x="28041" y="4781969"/>
                  </a:lnTo>
                  <a:lnTo>
                    <a:pt x="31686" y="4790579"/>
                  </a:lnTo>
                  <a:lnTo>
                    <a:pt x="35039" y="4799508"/>
                  </a:lnTo>
                  <a:lnTo>
                    <a:pt x="41516" y="4801451"/>
                  </a:lnTo>
                  <a:lnTo>
                    <a:pt x="48209" y="4795431"/>
                  </a:lnTo>
                  <a:lnTo>
                    <a:pt x="48895" y="4787595"/>
                  </a:lnTo>
                  <a:lnTo>
                    <a:pt x="44665" y="4771225"/>
                  </a:lnTo>
                  <a:lnTo>
                    <a:pt x="44856" y="4761484"/>
                  </a:lnTo>
                  <a:lnTo>
                    <a:pt x="47612" y="4755388"/>
                  </a:lnTo>
                  <a:lnTo>
                    <a:pt x="51930" y="4751463"/>
                  </a:lnTo>
                  <a:lnTo>
                    <a:pt x="58750" y="4746993"/>
                  </a:lnTo>
                  <a:lnTo>
                    <a:pt x="59601" y="4746155"/>
                  </a:lnTo>
                  <a:close/>
                </a:path>
                <a:path w="7544434" h="10681970">
                  <a:moveTo>
                    <a:pt x="65112" y="4836680"/>
                  </a:moveTo>
                  <a:lnTo>
                    <a:pt x="48310" y="4827028"/>
                  </a:lnTo>
                  <a:lnTo>
                    <a:pt x="32270" y="4818710"/>
                  </a:lnTo>
                  <a:lnTo>
                    <a:pt x="16370" y="4813122"/>
                  </a:lnTo>
                  <a:lnTo>
                    <a:pt x="12" y="4811687"/>
                  </a:lnTo>
                  <a:lnTo>
                    <a:pt x="12" y="4839779"/>
                  </a:lnTo>
                  <a:lnTo>
                    <a:pt x="8229" y="4839589"/>
                  </a:lnTo>
                  <a:lnTo>
                    <a:pt x="16370" y="4840224"/>
                  </a:lnTo>
                  <a:lnTo>
                    <a:pt x="24130" y="4842865"/>
                  </a:lnTo>
                  <a:lnTo>
                    <a:pt x="31178" y="4848695"/>
                  </a:lnTo>
                  <a:lnTo>
                    <a:pt x="41440" y="4856632"/>
                  </a:lnTo>
                  <a:lnTo>
                    <a:pt x="49758" y="4855083"/>
                  </a:lnTo>
                  <a:lnTo>
                    <a:pt x="57264" y="4847336"/>
                  </a:lnTo>
                  <a:lnTo>
                    <a:pt x="65112" y="4836680"/>
                  </a:lnTo>
                  <a:close/>
                </a:path>
                <a:path w="7544434" h="10681970">
                  <a:moveTo>
                    <a:pt x="66154" y="8060017"/>
                  </a:moveTo>
                  <a:lnTo>
                    <a:pt x="65519" y="8059013"/>
                  </a:lnTo>
                  <a:lnTo>
                    <a:pt x="64782" y="8058531"/>
                  </a:lnTo>
                  <a:lnTo>
                    <a:pt x="57480" y="8049742"/>
                  </a:lnTo>
                  <a:lnTo>
                    <a:pt x="49085" y="8050466"/>
                  </a:lnTo>
                  <a:lnTo>
                    <a:pt x="34848" y="8050924"/>
                  </a:lnTo>
                  <a:lnTo>
                    <a:pt x="29044" y="8050454"/>
                  </a:lnTo>
                  <a:lnTo>
                    <a:pt x="22606" y="8044751"/>
                  </a:lnTo>
                  <a:lnTo>
                    <a:pt x="21183" y="8043367"/>
                  </a:lnTo>
                  <a:lnTo>
                    <a:pt x="19888" y="8041297"/>
                  </a:lnTo>
                  <a:lnTo>
                    <a:pt x="17627" y="8030845"/>
                  </a:lnTo>
                  <a:lnTo>
                    <a:pt x="13119" y="8025206"/>
                  </a:lnTo>
                  <a:lnTo>
                    <a:pt x="7023" y="8022933"/>
                  </a:lnTo>
                  <a:lnTo>
                    <a:pt x="12" y="8022603"/>
                  </a:lnTo>
                  <a:lnTo>
                    <a:pt x="12" y="8060055"/>
                  </a:lnTo>
                  <a:lnTo>
                    <a:pt x="26746" y="8060093"/>
                  </a:lnTo>
                  <a:lnTo>
                    <a:pt x="66154" y="8060017"/>
                  </a:lnTo>
                  <a:close/>
                </a:path>
                <a:path w="7544434" h="10681970">
                  <a:moveTo>
                    <a:pt x="1343444" y="7243216"/>
                  </a:moveTo>
                  <a:lnTo>
                    <a:pt x="1343291" y="7235114"/>
                  </a:lnTo>
                  <a:lnTo>
                    <a:pt x="1343342" y="7226998"/>
                  </a:lnTo>
                  <a:lnTo>
                    <a:pt x="1299019" y="7223887"/>
                  </a:lnTo>
                  <a:lnTo>
                    <a:pt x="1306499" y="7239622"/>
                  </a:lnTo>
                  <a:lnTo>
                    <a:pt x="1317523" y="7243496"/>
                  </a:lnTo>
                  <a:lnTo>
                    <a:pt x="1328712" y="7245337"/>
                  </a:lnTo>
                  <a:lnTo>
                    <a:pt x="1336738" y="7255002"/>
                  </a:lnTo>
                  <a:lnTo>
                    <a:pt x="1338300" y="7253427"/>
                  </a:lnTo>
                  <a:lnTo>
                    <a:pt x="1339367" y="7251636"/>
                  </a:lnTo>
                  <a:lnTo>
                    <a:pt x="1343444" y="7243216"/>
                  </a:lnTo>
                  <a:close/>
                </a:path>
                <a:path w="7544434" h="10681970">
                  <a:moveTo>
                    <a:pt x="1438554" y="7291159"/>
                  </a:moveTo>
                  <a:lnTo>
                    <a:pt x="1435506" y="7276084"/>
                  </a:lnTo>
                  <a:lnTo>
                    <a:pt x="1428369" y="7273493"/>
                  </a:lnTo>
                  <a:lnTo>
                    <a:pt x="1421612" y="7274090"/>
                  </a:lnTo>
                  <a:lnTo>
                    <a:pt x="1411224" y="7273684"/>
                  </a:lnTo>
                  <a:lnTo>
                    <a:pt x="1402778" y="7269658"/>
                  </a:lnTo>
                  <a:lnTo>
                    <a:pt x="1396860" y="7260806"/>
                  </a:lnTo>
                  <a:lnTo>
                    <a:pt x="1393990" y="7245921"/>
                  </a:lnTo>
                  <a:lnTo>
                    <a:pt x="1394993" y="7239940"/>
                  </a:lnTo>
                  <a:lnTo>
                    <a:pt x="1396746" y="7233679"/>
                  </a:lnTo>
                  <a:lnTo>
                    <a:pt x="1396288" y="7228319"/>
                  </a:lnTo>
                  <a:lnTo>
                    <a:pt x="1390713" y="7225055"/>
                  </a:lnTo>
                  <a:lnTo>
                    <a:pt x="1385100" y="7226198"/>
                  </a:lnTo>
                  <a:lnTo>
                    <a:pt x="1382306" y="7231202"/>
                  </a:lnTo>
                  <a:lnTo>
                    <a:pt x="1381175" y="7237958"/>
                  </a:lnTo>
                  <a:lnTo>
                    <a:pt x="1380566" y="7244372"/>
                  </a:lnTo>
                  <a:lnTo>
                    <a:pt x="1375549" y="7264349"/>
                  </a:lnTo>
                  <a:lnTo>
                    <a:pt x="1367294" y="7276605"/>
                  </a:lnTo>
                  <a:lnTo>
                    <a:pt x="1356347" y="7282574"/>
                  </a:lnTo>
                  <a:lnTo>
                    <a:pt x="1343266" y="7283717"/>
                  </a:lnTo>
                  <a:lnTo>
                    <a:pt x="1338986" y="7283424"/>
                  </a:lnTo>
                  <a:lnTo>
                    <a:pt x="1336751" y="7283082"/>
                  </a:lnTo>
                  <a:lnTo>
                    <a:pt x="1336700" y="7292429"/>
                  </a:lnTo>
                  <a:lnTo>
                    <a:pt x="1337729" y="7292695"/>
                  </a:lnTo>
                  <a:lnTo>
                    <a:pt x="1339799" y="7292873"/>
                  </a:lnTo>
                  <a:lnTo>
                    <a:pt x="1359128" y="7293076"/>
                  </a:lnTo>
                  <a:lnTo>
                    <a:pt x="1378572" y="7290460"/>
                  </a:lnTo>
                  <a:lnTo>
                    <a:pt x="1397889" y="7290613"/>
                  </a:lnTo>
                  <a:lnTo>
                    <a:pt x="1416812" y="7299084"/>
                  </a:lnTo>
                  <a:lnTo>
                    <a:pt x="1420977" y="7302817"/>
                  </a:lnTo>
                  <a:lnTo>
                    <a:pt x="1425117" y="7306094"/>
                  </a:lnTo>
                  <a:lnTo>
                    <a:pt x="1429385" y="7306869"/>
                  </a:lnTo>
                  <a:lnTo>
                    <a:pt x="1433893" y="7303084"/>
                  </a:lnTo>
                  <a:lnTo>
                    <a:pt x="1436560" y="7299261"/>
                  </a:lnTo>
                  <a:lnTo>
                    <a:pt x="1438554" y="7291159"/>
                  </a:lnTo>
                  <a:close/>
                </a:path>
                <a:path w="7544434" h="10681970">
                  <a:moveTo>
                    <a:pt x="6289408" y="10681513"/>
                  </a:moveTo>
                  <a:lnTo>
                    <a:pt x="6283071" y="10666476"/>
                  </a:lnTo>
                  <a:lnTo>
                    <a:pt x="6271539" y="10656392"/>
                  </a:lnTo>
                  <a:lnTo>
                    <a:pt x="6258509" y="10660926"/>
                  </a:lnTo>
                  <a:lnTo>
                    <a:pt x="6243879" y="10680675"/>
                  </a:lnTo>
                  <a:lnTo>
                    <a:pt x="6243409" y="10681513"/>
                  </a:lnTo>
                  <a:lnTo>
                    <a:pt x="6289408" y="10681513"/>
                  </a:lnTo>
                  <a:close/>
                </a:path>
                <a:path w="7544434" h="10681970">
                  <a:moveTo>
                    <a:pt x="7226287" y="10653128"/>
                  </a:moveTo>
                  <a:lnTo>
                    <a:pt x="7224128" y="10651896"/>
                  </a:lnTo>
                  <a:lnTo>
                    <a:pt x="7221893" y="10652697"/>
                  </a:lnTo>
                  <a:lnTo>
                    <a:pt x="7219632" y="10653979"/>
                  </a:lnTo>
                  <a:lnTo>
                    <a:pt x="7215048" y="10656849"/>
                  </a:lnTo>
                  <a:lnTo>
                    <a:pt x="7210438" y="10658615"/>
                  </a:lnTo>
                  <a:lnTo>
                    <a:pt x="7205853" y="10656722"/>
                  </a:lnTo>
                  <a:lnTo>
                    <a:pt x="7201357" y="10648658"/>
                  </a:lnTo>
                  <a:lnTo>
                    <a:pt x="7191819" y="10634218"/>
                  </a:lnTo>
                  <a:lnTo>
                    <a:pt x="7180427" y="10631894"/>
                  </a:lnTo>
                  <a:lnTo>
                    <a:pt x="7168172" y="10635691"/>
                  </a:lnTo>
                  <a:lnTo>
                    <a:pt x="7156056" y="10639577"/>
                  </a:lnTo>
                  <a:lnTo>
                    <a:pt x="7151776" y="10640276"/>
                  </a:lnTo>
                  <a:lnTo>
                    <a:pt x="7149020" y="10647718"/>
                  </a:lnTo>
                  <a:lnTo>
                    <a:pt x="7151510" y="10657243"/>
                  </a:lnTo>
                  <a:lnTo>
                    <a:pt x="7156183" y="10661396"/>
                  </a:lnTo>
                  <a:lnTo>
                    <a:pt x="7158101" y="10660532"/>
                  </a:lnTo>
                  <a:lnTo>
                    <a:pt x="7171144" y="10658856"/>
                  </a:lnTo>
                  <a:lnTo>
                    <a:pt x="7173595" y="10667759"/>
                  </a:lnTo>
                  <a:lnTo>
                    <a:pt x="7172236" y="10679582"/>
                  </a:lnTo>
                  <a:lnTo>
                    <a:pt x="7172236" y="10681513"/>
                  </a:lnTo>
                  <a:lnTo>
                    <a:pt x="7194613" y="10681513"/>
                  </a:lnTo>
                  <a:lnTo>
                    <a:pt x="7202729" y="10679582"/>
                  </a:lnTo>
                  <a:lnTo>
                    <a:pt x="7214654" y="10675468"/>
                  </a:lnTo>
                  <a:lnTo>
                    <a:pt x="7223595" y="10663936"/>
                  </a:lnTo>
                  <a:lnTo>
                    <a:pt x="7224738" y="10660939"/>
                  </a:lnTo>
                  <a:lnTo>
                    <a:pt x="7225322" y="10658856"/>
                  </a:lnTo>
                  <a:lnTo>
                    <a:pt x="7225398" y="10658615"/>
                  </a:lnTo>
                  <a:lnTo>
                    <a:pt x="7225703" y="10657497"/>
                  </a:lnTo>
                  <a:lnTo>
                    <a:pt x="7226287" y="10653128"/>
                  </a:lnTo>
                  <a:close/>
                </a:path>
                <a:path w="7544434" h="10681970">
                  <a:moveTo>
                    <a:pt x="7543927" y="4427880"/>
                  </a:moveTo>
                  <a:lnTo>
                    <a:pt x="7537628" y="4428058"/>
                  </a:lnTo>
                  <a:lnTo>
                    <a:pt x="7531951" y="4429112"/>
                  </a:lnTo>
                  <a:lnTo>
                    <a:pt x="7528992" y="4433951"/>
                  </a:lnTo>
                  <a:lnTo>
                    <a:pt x="7530859" y="4445546"/>
                  </a:lnTo>
                  <a:lnTo>
                    <a:pt x="7530439" y="4446295"/>
                  </a:lnTo>
                  <a:lnTo>
                    <a:pt x="7531062" y="4446333"/>
                  </a:lnTo>
                  <a:lnTo>
                    <a:pt x="7543927" y="4455960"/>
                  </a:lnTo>
                  <a:lnTo>
                    <a:pt x="7543927" y="442788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16226" y="291326"/>
              <a:ext cx="88785" cy="9687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19766" y="104099"/>
              <a:ext cx="95872" cy="6669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21500" y="4981320"/>
              <a:ext cx="4915535" cy="5703570"/>
            </a:xfrm>
            <a:custGeom>
              <a:avLst/>
              <a:gdLst/>
              <a:ahLst/>
              <a:cxnLst/>
              <a:rect l="l" t="t" r="r" b="b"/>
              <a:pathLst>
                <a:path w="4915535" h="5703570">
                  <a:moveTo>
                    <a:pt x="62928" y="79425"/>
                  </a:moveTo>
                  <a:lnTo>
                    <a:pt x="54813" y="70739"/>
                  </a:lnTo>
                  <a:lnTo>
                    <a:pt x="51943" y="58280"/>
                  </a:lnTo>
                  <a:lnTo>
                    <a:pt x="50698" y="44653"/>
                  </a:lnTo>
                  <a:lnTo>
                    <a:pt x="47447" y="32461"/>
                  </a:lnTo>
                  <a:lnTo>
                    <a:pt x="45808" y="29362"/>
                  </a:lnTo>
                  <a:lnTo>
                    <a:pt x="44577" y="28105"/>
                  </a:lnTo>
                  <a:lnTo>
                    <a:pt x="33388" y="27851"/>
                  </a:lnTo>
                  <a:lnTo>
                    <a:pt x="27419" y="26924"/>
                  </a:lnTo>
                  <a:lnTo>
                    <a:pt x="30886" y="10909"/>
                  </a:lnTo>
                  <a:lnTo>
                    <a:pt x="31356" y="9347"/>
                  </a:lnTo>
                  <a:lnTo>
                    <a:pt x="31356" y="0"/>
                  </a:lnTo>
                  <a:lnTo>
                    <a:pt x="0" y="0"/>
                  </a:lnTo>
                  <a:lnTo>
                    <a:pt x="1727" y="18262"/>
                  </a:lnTo>
                  <a:lnTo>
                    <a:pt x="6629" y="34226"/>
                  </a:lnTo>
                  <a:lnTo>
                    <a:pt x="12458" y="49263"/>
                  </a:lnTo>
                  <a:lnTo>
                    <a:pt x="16967" y="64719"/>
                  </a:lnTo>
                  <a:lnTo>
                    <a:pt x="17589" y="67983"/>
                  </a:lnTo>
                  <a:lnTo>
                    <a:pt x="18021" y="71348"/>
                  </a:lnTo>
                  <a:lnTo>
                    <a:pt x="18122" y="74891"/>
                  </a:lnTo>
                  <a:lnTo>
                    <a:pt x="23482" y="75234"/>
                  </a:lnTo>
                  <a:lnTo>
                    <a:pt x="30327" y="76263"/>
                  </a:lnTo>
                  <a:lnTo>
                    <a:pt x="35763" y="80479"/>
                  </a:lnTo>
                  <a:lnTo>
                    <a:pt x="39230" y="91719"/>
                  </a:lnTo>
                  <a:lnTo>
                    <a:pt x="42633" y="97929"/>
                  </a:lnTo>
                  <a:lnTo>
                    <a:pt x="60617" y="84328"/>
                  </a:lnTo>
                  <a:lnTo>
                    <a:pt x="62928" y="79425"/>
                  </a:lnTo>
                  <a:close/>
                </a:path>
                <a:path w="4915535" h="5703570">
                  <a:moveTo>
                    <a:pt x="2760649" y="5686476"/>
                  </a:moveTo>
                  <a:lnTo>
                    <a:pt x="2757754" y="5672912"/>
                  </a:lnTo>
                  <a:lnTo>
                    <a:pt x="2737853" y="5682246"/>
                  </a:lnTo>
                  <a:lnTo>
                    <a:pt x="2738602" y="5696940"/>
                  </a:lnTo>
                  <a:lnTo>
                    <a:pt x="2740266" y="5702439"/>
                  </a:lnTo>
                  <a:lnTo>
                    <a:pt x="2744546" y="5703557"/>
                  </a:lnTo>
                  <a:lnTo>
                    <a:pt x="2751239" y="5700788"/>
                  </a:lnTo>
                  <a:lnTo>
                    <a:pt x="2757551" y="5695429"/>
                  </a:lnTo>
                  <a:lnTo>
                    <a:pt x="2760649" y="5686476"/>
                  </a:lnTo>
                  <a:close/>
                </a:path>
                <a:path w="4915535" h="5703570">
                  <a:moveTo>
                    <a:pt x="4040378" y="5588457"/>
                  </a:moveTo>
                  <a:lnTo>
                    <a:pt x="4039565" y="5583313"/>
                  </a:lnTo>
                  <a:lnTo>
                    <a:pt x="4037444" y="5578221"/>
                  </a:lnTo>
                  <a:lnTo>
                    <a:pt x="4033278" y="5578170"/>
                  </a:lnTo>
                  <a:lnTo>
                    <a:pt x="4030586" y="5581231"/>
                  </a:lnTo>
                  <a:lnTo>
                    <a:pt x="4031119" y="5592610"/>
                  </a:lnTo>
                  <a:lnTo>
                    <a:pt x="4033507" y="5595036"/>
                  </a:lnTo>
                  <a:lnTo>
                    <a:pt x="4038460" y="5592508"/>
                  </a:lnTo>
                  <a:lnTo>
                    <a:pt x="4040378" y="5588457"/>
                  </a:lnTo>
                  <a:close/>
                </a:path>
                <a:path w="4915535" h="5703570">
                  <a:moveTo>
                    <a:pt x="4187075" y="5373421"/>
                  </a:moveTo>
                  <a:lnTo>
                    <a:pt x="4180535" y="5373332"/>
                  </a:lnTo>
                  <a:lnTo>
                    <a:pt x="4175874" y="5376100"/>
                  </a:lnTo>
                  <a:lnTo>
                    <a:pt x="4170438" y="5377573"/>
                  </a:lnTo>
                  <a:lnTo>
                    <a:pt x="4166819" y="5382031"/>
                  </a:lnTo>
                  <a:lnTo>
                    <a:pt x="4164012" y="5385473"/>
                  </a:lnTo>
                  <a:lnTo>
                    <a:pt x="4167136" y="5390185"/>
                  </a:lnTo>
                  <a:lnTo>
                    <a:pt x="4179201" y="5391302"/>
                  </a:lnTo>
                  <a:lnTo>
                    <a:pt x="4183507" y="5382907"/>
                  </a:lnTo>
                  <a:lnTo>
                    <a:pt x="4187075" y="5373421"/>
                  </a:lnTo>
                  <a:close/>
                </a:path>
                <a:path w="4915535" h="5703570">
                  <a:moveTo>
                    <a:pt x="4328172" y="5345087"/>
                  </a:moveTo>
                  <a:lnTo>
                    <a:pt x="4321010" y="5336679"/>
                  </a:lnTo>
                  <a:lnTo>
                    <a:pt x="4313847" y="5331599"/>
                  </a:lnTo>
                  <a:lnTo>
                    <a:pt x="4306709" y="5328640"/>
                  </a:lnTo>
                  <a:lnTo>
                    <a:pt x="4299636" y="5326608"/>
                  </a:lnTo>
                  <a:lnTo>
                    <a:pt x="4283583" y="5335232"/>
                  </a:lnTo>
                  <a:lnTo>
                    <a:pt x="4268825" y="5337187"/>
                  </a:lnTo>
                  <a:lnTo>
                    <a:pt x="4254487" y="5333327"/>
                  </a:lnTo>
                  <a:lnTo>
                    <a:pt x="4240530" y="5323979"/>
                  </a:lnTo>
                  <a:lnTo>
                    <a:pt x="4235793" y="5319687"/>
                  </a:lnTo>
                  <a:lnTo>
                    <a:pt x="4233443" y="5317160"/>
                  </a:lnTo>
                  <a:lnTo>
                    <a:pt x="4220159" y="5317121"/>
                  </a:lnTo>
                  <a:lnTo>
                    <a:pt x="4222000" y="5320843"/>
                  </a:lnTo>
                  <a:lnTo>
                    <a:pt x="4225328" y="5324030"/>
                  </a:lnTo>
                  <a:lnTo>
                    <a:pt x="4233380" y="5332819"/>
                  </a:lnTo>
                  <a:lnTo>
                    <a:pt x="4237494" y="5338648"/>
                  </a:lnTo>
                  <a:lnTo>
                    <a:pt x="4230802" y="5349951"/>
                  </a:lnTo>
                  <a:lnTo>
                    <a:pt x="4229125" y="5352186"/>
                  </a:lnTo>
                  <a:lnTo>
                    <a:pt x="4226839" y="5354625"/>
                  </a:lnTo>
                  <a:lnTo>
                    <a:pt x="4232630" y="5356644"/>
                  </a:lnTo>
                  <a:lnTo>
                    <a:pt x="4237025" y="5361038"/>
                  </a:lnTo>
                  <a:lnTo>
                    <a:pt x="4240542" y="5367032"/>
                  </a:lnTo>
                  <a:lnTo>
                    <a:pt x="4243743" y="5373878"/>
                  </a:lnTo>
                  <a:lnTo>
                    <a:pt x="4251414" y="5388775"/>
                  </a:lnTo>
                  <a:lnTo>
                    <a:pt x="4259377" y="5396979"/>
                  </a:lnTo>
                  <a:lnTo>
                    <a:pt x="4268140" y="5394376"/>
                  </a:lnTo>
                  <a:lnTo>
                    <a:pt x="4286923" y="5361432"/>
                  </a:lnTo>
                  <a:lnTo>
                    <a:pt x="4298289" y="5350891"/>
                  </a:lnTo>
                  <a:lnTo>
                    <a:pt x="4312107" y="5345379"/>
                  </a:lnTo>
                  <a:lnTo>
                    <a:pt x="4328172" y="5345087"/>
                  </a:lnTo>
                  <a:close/>
                </a:path>
                <a:path w="4915535" h="5703570">
                  <a:moveTo>
                    <a:pt x="4343578" y="5408688"/>
                  </a:moveTo>
                  <a:lnTo>
                    <a:pt x="4330547" y="5396039"/>
                  </a:lnTo>
                  <a:lnTo>
                    <a:pt x="4318089" y="5388749"/>
                  </a:lnTo>
                  <a:lnTo>
                    <a:pt x="4306036" y="5385155"/>
                  </a:lnTo>
                  <a:lnTo>
                    <a:pt x="4294213" y="5383581"/>
                  </a:lnTo>
                  <a:lnTo>
                    <a:pt x="4287774" y="5384851"/>
                  </a:lnTo>
                  <a:lnTo>
                    <a:pt x="4282833" y="5389194"/>
                  </a:lnTo>
                  <a:lnTo>
                    <a:pt x="4280624" y="5395620"/>
                  </a:lnTo>
                  <a:lnTo>
                    <a:pt x="4282376" y="5403088"/>
                  </a:lnTo>
                  <a:lnTo>
                    <a:pt x="4283900" y="5412854"/>
                  </a:lnTo>
                  <a:lnTo>
                    <a:pt x="4281424" y="5422290"/>
                  </a:lnTo>
                  <a:lnTo>
                    <a:pt x="4280166" y="5430761"/>
                  </a:lnTo>
                  <a:lnTo>
                    <a:pt x="4285361" y="5437581"/>
                  </a:lnTo>
                  <a:lnTo>
                    <a:pt x="4288015" y="5439092"/>
                  </a:lnTo>
                  <a:lnTo>
                    <a:pt x="4295978" y="5433453"/>
                  </a:lnTo>
                  <a:lnTo>
                    <a:pt x="4295991" y="5431053"/>
                  </a:lnTo>
                  <a:lnTo>
                    <a:pt x="4300321" y="5404142"/>
                  </a:lnTo>
                  <a:lnTo>
                    <a:pt x="4311269" y="5399011"/>
                  </a:lnTo>
                  <a:lnTo>
                    <a:pt x="4326483" y="5404320"/>
                  </a:lnTo>
                  <a:lnTo>
                    <a:pt x="4343578" y="5408688"/>
                  </a:lnTo>
                  <a:close/>
                </a:path>
                <a:path w="4915535" h="5703570">
                  <a:moveTo>
                    <a:pt x="4510468" y="5426253"/>
                  </a:moveTo>
                  <a:lnTo>
                    <a:pt x="4504779" y="5410797"/>
                  </a:lnTo>
                  <a:lnTo>
                    <a:pt x="4495597" y="5415140"/>
                  </a:lnTo>
                  <a:lnTo>
                    <a:pt x="4484929" y="5420182"/>
                  </a:lnTo>
                  <a:lnTo>
                    <a:pt x="4438421" y="5420182"/>
                  </a:lnTo>
                  <a:lnTo>
                    <a:pt x="4443374" y="5427777"/>
                  </a:lnTo>
                  <a:lnTo>
                    <a:pt x="4449165" y="5432222"/>
                  </a:lnTo>
                  <a:lnTo>
                    <a:pt x="4454626" y="5436882"/>
                  </a:lnTo>
                  <a:lnTo>
                    <a:pt x="4465459" y="5459120"/>
                  </a:lnTo>
                  <a:lnTo>
                    <a:pt x="4474273" y="5461012"/>
                  </a:lnTo>
                  <a:lnTo>
                    <a:pt x="4483798" y="5456377"/>
                  </a:lnTo>
                  <a:lnTo>
                    <a:pt x="4501781" y="5445341"/>
                  </a:lnTo>
                  <a:lnTo>
                    <a:pt x="4508563" y="5437467"/>
                  </a:lnTo>
                  <a:lnTo>
                    <a:pt x="4510468" y="5426253"/>
                  </a:lnTo>
                  <a:close/>
                </a:path>
                <a:path w="4915535" h="5703570">
                  <a:moveTo>
                    <a:pt x="4915052" y="5476341"/>
                  </a:moveTo>
                  <a:lnTo>
                    <a:pt x="4904879" y="5457596"/>
                  </a:lnTo>
                  <a:lnTo>
                    <a:pt x="4897285" y="5457152"/>
                  </a:lnTo>
                  <a:lnTo>
                    <a:pt x="4891176" y="5467235"/>
                  </a:lnTo>
                  <a:lnTo>
                    <a:pt x="4885448" y="5480088"/>
                  </a:lnTo>
                  <a:lnTo>
                    <a:pt x="4883188" y="5484215"/>
                  </a:lnTo>
                  <a:lnTo>
                    <a:pt x="4881981" y="5485650"/>
                  </a:lnTo>
                  <a:lnTo>
                    <a:pt x="4873764" y="5485841"/>
                  </a:lnTo>
                  <a:lnTo>
                    <a:pt x="4865789" y="5486692"/>
                  </a:lnTo>
                  <a:lnTo>
                    <a:pt x="4859299" y="5491734"/>
                  </a:lnTo>
                  <a:lnTo>
                    <a:pt x="4855502" y="5504421"/>
                  </a:lnTo>
                  <a:lnTo>
                    <a:pt x="4856531" y="5505488"/>
                  </a:lnTo>
                  <a:lnTo>
                    <a:pt x="4859210" y="5507113"/>
                  </a:lnTo>
                  <a:lnTo>
                    <a:pt x="4870335" y="5512143"/>
                  </a:lnTo>
                  <a:lnTo>
                    <a:pt x="4880356" y="5518099"/>
                  </a:lnTo>
                  <a:lnTo>
                    <a:pt x="4883836" y="5529592"/>
                  </a:lnTo>
                  <a:lnTo>
                    <a:pt x="4875339" y="5551233"/>
                  </a:lnTo>
                  <a:lnTo>
                    <a:pt x="4906708" y="5547334"/>
                  </a:lnTo>
                  <a:lnTo>
                    <a:pt x="4904562" y="5529859"/>
                  </a:lnTo>
                  <a:lnTo>
                    <a:pt x="4901501" y="5511800"/>
                  </a:lnTo>
                  <a:lnTo>
                    <a:pt x="4902441" y="5494413"/>
                  </a:lnTo>
                  <a:lnTo>
                    <a:pt x="4912322" y="5478945"/>
                  </a:lnTo>
                  <a:lnTo>
                    <a:pt x="4913287" y="5478094"/>
                  </a:lnTo>
                  <a:lnTo>
                    <a:pt x="4913922" y="5477154"/>
                  </a:lnTo>
                  <a:lnTo>
                    <a:pt x="4915052" y="5476341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1275" y="4822180"/>
              <a:ext cx="64973" cy="8417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5521" y="32892"/>
              <a:ext cx="6748145" cy="10545445"/>
            </a:xfrm>
            <a:custGeom>
              <a:avLst/>
              <a:gdLst/>
              <a:ahLst/>
              <a:cxnLst/>
              <a:rect l="l" t="t" r="r" b="b"/>
              <a:pathLst>
                <a:path w="6748145" h="10545445">
                  <a:moveTo>
                    <a:pt x="51930" y="4517834"/>
                  </a:moveTo>
                  <a:close/>
                </a:path>
                <a:path w="6748145" h="10545445">
                  <a:moveTo>
                    <a:pt x="92849" y="5138902"/>
                  </a:moveTo>
                  <a:lnTo>
                    <a:pt x="75819" y="5121376"/>
                  </a:lnTo>
                  <a:lnTo>
                    <a:pt x="58420" y="5116347"/>
                  </a:lnTo>
                  <a:lnTo>
                    <a:pt x="40563" y="5120589"/>
                  </a:lnTo>
                  <a:lnTo>
                    <a:pt x="6273" y="5142446"/>
                  </a:lnTo>
                  <a:lnTo>
                    <a:pt x="0" y="5164379"/>
                  </a:lnTo>
                  <a:lnTo>
                    <a:pt x="698" y="5175707"/>
                  </a:lnTo>
                  <a:lnTo>
                    <a:pt x="4356" y="5179847"/>
                  </a:lnTo>
                  <a:lnTo>
                    <a:pt x="14046" y="5182971"/>
                  </a:lnTo>
                  <a:lnTo>
                    <a:pt x="20231" y="5181612"/>
                  </a:lnTo>
                  <a:lnTo>
                    <a:pt x="25425" y="5182476"/>
                  </a:lnTo>
                  <a:lnTo>
                    <a:pt x="19799" y="5163705"/>
                  </a:lnTo>
                  <a:lnTo>
                    <a:pt x="20078" y="5155069"/>
                  </a:lnTo>
                  <a:lnTo>
                    <a:pt x="26593" y="5148300"/>
                  </a:lnTo>
                  <a:lnTo>
                    <a:pt x="32905" y="5147640"/>
                  </a:lnTo>
                  <a:lnTo>
                    <a:pt x="35153" y="5152885"/>
                  </a:lnTo>
                  <a:lnTo>
                    <a:pt x="35572" y="5160873"/>
                  </a:lnTo>
                  <a:lnTo>
                    <a:pt x="36360" y="5168481"/>
                  </a:lnTo>
                  <a:lnTo>
                    <a:pt x="40894" y="5176571"/>
                  </a:lnTo>
                  <a:lnTo>
                    <a:pt x="46545" y="5176685"/>
                  </a:lnTo>
                  <a:lnTo>
                    <a:pt x="52628" y="5173840"/>
                  </a:lnTo>
                  <a:lnTo>
                    <a:pt x="58483" y="5173053"/>
                  </a:lnTo>
                  <a:lnTo>
                    <a:pt x="84594" y="5144719"/>
                  </a:lnTo>
                  <a:lnTo>
                    <a:pt x="92849" y="5138902"/>
                  </a:lnTo>
                  <a:close/>
                </a:path>
                <a:path w="6748145" h="10545445">
                  <a:moveTo>
                    <a:pt x="93116" y="5522112"/>
                  </a:moveTo>
                  <a:lnTo>
                    <a:pt x="91579" y="5510288"/>
                  </a:lnTo>
                  <a:lnTo>
                    <a:pt x="89776" y="5509882"/>
                  </a:lnTo>
                  <a:lnTo>
                    <a:pt x="88671" y="5510123"/>
                  </a:lnTo>
                  <a:lnTo>
                    <a:pt x="87122" y="5509971"/>
                  </a:lnTo>
                  <a:lnTo>
                    <a:pt x="72237" y="5513743"/>
                  </a:lnTo>
                  <a:lnTo>
                    <a:pt x="67030" y="5526671"/>
                  </a:lnTo>
                  <a:lnTo>
                    <a:pt x="66573" y="5544096"/>
                  </a:lnTo>
                  <a:lnTo>
                    <a:pt x="65938" y="5561355"/>
                  </a:lnTo>
                  <a:lnTo>
                    <a:pt x="65570" y="5564797"/>
                  </a:lnTo>
                  <a:lnTo>
                    <a:pt x="65112" y="5566270"/>
                  </a:lnTo>
                  <a:lnTo>
                    <a:pt x="75044" y="5580151"/>
                  </a:lnTo>
                  <a:lnTo>
                    <a:pt x="82600" y="5577738"/>
                  </a:lnTo>
                  <a:lnTo>
                    <a:pt x="87160" y="5567540"/>
                  </a:lnTo>
                  <a:lnTo>
                    <a:pt x="88074" y="5558091"/>
                  </a:lnTo>
                  <a:lnTo>
                    <a:pt x="88099" y="5545264"/>
                  </a:lnTo>
                  <a:lnTo>
                    <a:pt x="90868" y="5533517"/>
                  </a:lnTo>
                  <a:lnTo>
                    <a:pt x="93116" y="5522112"/>
                  </a:lnTo>
                  <a:close/>
                </a:path>
                <a:path w="6748145" h="10545445">
                  <a:moveTo>
                    <a:pt x="104838" y="5098199"/>
                  </a:moveTo>
                  <a:lnTo>
                    <a:pt x="84988" y="5060785"/>
                  </a:lnTo>
                  <a:lnTo>
                    <a:pt x="72745" y="5059045"/>
                  </a:lnTo>
                  <a:lnTo>
                    <a:pt x="72745" y="5058283"/>
                  </a:lnTo>
                  <a:lnTo>
                    <a:pt x="69799" y="5035499"/>
                  </a:lnTo>
                  <a:lnTo>
                    <a:pt x="62445" y="5028184"/>
                  </a:lnTo>
                  <a:lnTo>
                    <a:pt x="52184" y="5031244"/>
                  </a:lnTo>
                  <a:lnTo>
                    <a:pt x="40462" y="5039563"/>
                  </a:lnTo>
                  <a:lnTo>
                    <a:pt x="34632" y="5041697"/>
                  </a:lnTo>
                  <a:lnTo>
                    <a:pt x="28168" y="5042230"/>
                  </a:lnTo>
                  <a:lnTo>
                    <a:pt x="21653" y="5044757"/>
                  </a:lnTo>
                  <a:lnTo>
                    <a:pt x="15671" y="5052873"/>
                  </a:lnTo>
                  <a:lnTo>
                    <a:pt x="36893" y="5058905"/>
                  </a:lnTo>
                  <a:lnTo>
                    <a:pt x="55232" y="5072418"/>
                  </a:lnTo>
                  <a:lnTo>
                    <a:pt x="72758" y="5087531"/>
                  </a:lnTo>
                  <a:lnTo>
                    <a:pt x="91528" y="5098326"/>
                  </a:lnTo>
                  <a:lnTo>
                    <a:pt x="104838" y="5098199"/>
                  </a:lnTo>
                  <a:close/>
                </a:path>
                <a:path w="6748145" h="10545445">
                  <a:moveTo>
                    <a:pt x="156273" y="4546257"/>
                  </a:moveTo>
                  <a:lnTo>
                    <a:pt x="135331" y="4526153"/>
                  </a:lnTo>
                  <a:lnTo>
                    <a:pt x="112674" y="4519320"/>
                  </a:lnTo>
                  <a:lnTo>
                    <a:pt x="89166" y="4518876"/>
                  </a:lnTo>
                  <a:lnTo>
                    <a:pt x="65697" y="4517872"/>
                  </a:lnTo>
                  <a:lnTo>
                    <a:pt x="65684" y="4517314"/>
                  </a:lnTo>
                  <a:lnTo>
                    <a:pt x="65138" y="4517822"/>
                  </a:lnTo>
                  <a:lnTo>
                    <a:pt x="51930" y="4517834"/>
                  </a:lnTo>
                  <a:lnTo>
                    <a:pt x="56692" y="4525200"/>
                  </a:lnTo>
                  <a:lnTo>
                    <a:pt x="62547" y="4530026"/>
                  </a:lnTo>
                  <a:lnTo>
                    <a:pt x="75425" y="4536960"/>
                  </a:lnTo>
                  <a:lnTo>
                    <a:pt x="78968" y="4539081"/>
                  </a:lnTo>
                  <a:lnTo>
                    <a:pt x="82321" y="4541647"/>
                  </a:lnTo>
                  <a:lnTo>
                    <a:pt x="84963" y="4545901"/>
                  </a:lnTo>
                  <a:lnTo>
                    <a:pt x="121310" y="4553356"/>
                  </a:lnTo>
                  <a:lnTo>
                    <a:pt x="139077" y="4553420"/>
                  </a:lnTo>
                  <a:lnTo>
                    <a:pt x="156273" y="4546257"/>
                  </a:lnTo>
                  <a:close/>
                </a:path>
                <a:path w="6748145" h="10545445">
                  <a:moveTo>
                    <a:pt x="3077070" y="100469"/>
                  </a:moveTo>
                  <a:lnTo>
                    <a:pt x="3076765" y="99898"/>
                  </a:lnTo>
                  <a:lnTo>
                    <a:pt x="3070809" y="88582"/>
                  </a:lnTo>
                  <a:lnTo>
                    <a:pt x="3070225" y="87464"/>
                  </a:lnTo>
                  <a:lnTo>
                    <a:pt x="3058477" y="84175"/>
                  </a:lnTo>
                  <a:lnTo>
                    <a:pt x="3044545" y="86067"/>
                  </a:lnTo>
                  <a:lnTo>
                    <a:pt x="3031096" y="88582"/>
                  </a:lnTo>
                  <a:lnTo>
                    <a:pt x="3018205" y="87261"/>
                  </a:lnTo>
                  <a:lnTo>
                    <a:pt x="3010611" y="80213"/>
                  </a:lnTo>
                  <a:lnTo>
                    <a:pt x="3008350" y="72605"/>
                  </a:lnTo>
                  <a:lnTo>
                    <a:pt x="3006966" y="67983"/>
                  </a:lnTo>
                  <a:lnTo>
                    <a:pt x="3006344" y="58102"/>
                  </a:lnTo>
                  <a:lnTo>
                    <a:pt x="3005899" y="51079"/>
                  </a:lnTo>
                  <a:lnTo>
                    <a:pt x="3013735" y="56337"/>
                  </a:lnTo>
                  <a:lnTo>
                    <a:pt x="3016974" y="66446"/>
                  </a:lnTo>
                  <a:lnTo>
                    <a:pt x="3020199" y="75057"/>
                  </a:lnTo>
                  <a:lnTo>
                    <a:pt x="3028035" y="75742"/>
                  </a:lnTo>
                  <a:lnTo>
                    <a:pt x="3035643" y="71653"/>
                  </a:lnTo>
                  <a:lnTo>
                    <a:pt x="3048914" y="36918"/>
                  </a:lnTo>
                  <a:lnTo>
                    <a:pt x="3051048" y="29629"/>
                  </a:lnTo>
                  <a:lnTo>
                    <a:pt x="3053042" y="24231"/>
                  </a:lnTo>
                  <a:lnTo>
                    <a:pt x="3053130" y="23990"/>
                  </a:lnTo>
                  <a:lnTo>
                    <a:pt x="3053740" y="22339"/>
                  </a:lnTo>
                  <a:lnTo>
                    <a:pt x="3056242" y="15049"/>
                  </a:lnTo>
                  <a:lnTo>
                    <a:pt x="3054591" y="12954"/>
                  </a:lnTo>
                  <a:lnTo>
                    <a:pt x="3053651" y="11811"/>
                  </a:lnTo>
                  <a:lnTo>
                    <a:pt x="3048431" y="5956"/>
                  </a:lnTo>
                  <a:lnTo>
                    <a:pt x="3043085" y="1371"/>
                  </a:lnTo>
                  <a:lnTo>
                    <a:pt x="3038551" y="0"/>
                  </a:lnTo>
                  <a:lnTo>
                    <a:pt x="3035820" y="3784"/>
                  </a:lnTo>
                  <a:lnTo>
                    <a:pt x="3027337" y="21907"/>
                  </a:lnTo>
                  <a:lnTo>
                    <a:pt x="3015945" y="23990"/>
                  </a:lnTo>
                  <a:lnTo>
                    <a:pt x="3003613" y="20802"/>
                  </a:lnTo>
                  <a:lnTo>
                    <a:pt x="2992285" y="23088"/>
                  </a:lnTo>
                  <a:lnTo>
                    <a:pt x="2984335" y="24231"/>
                  </a:lnTo>
                  <a:lnTo>
                    <a:pt x="2975152" y="20701"/>
                  </a:lnTo>
                  <a:lnTo>
                    <a:pt x="2965729" y="19837"/>
                  </a:lnTo>
                  <a:lnTo>
                    <a:pt x="2957093" y="28981"/>
                  </a:lnTo>
                  <a:lnTo>
                    <a:pt x="2964230" y="33667"/>
                  </a:lnTo>
                  <a:lnTo>
                    <a:pt x="2973006" y="34861"/>
                  </a:lnTo>
                  <a:lnTo>
                    <a:pt x="2979712" y="38366"/>
                  </a:lnTo>
                  <a:lnTo>
                    <a:pt x="2980613" y="50050"/>
                  </a:lnTo>
                  <a:lnTo>
                    <a:pt x="2976918" y="58102"/>
                  </a:lnTo>
                  <a:lnTo>
                    <a:pt x="2971762" y="56299"/>
                  </a:lnTo>
                  <a:lnTo>
                    <a:pt x="2965945" y="50622"/>
                  </a:lnTo>
                  <a:lnTo>
                    <a:pt x="2960243" y="47053"/>
                  </a:lnTo>
                  <a:lnTo>
                    <a:pt x="2958414" y="46888"/>
                  </a:lnTo>
                  <a:lnTo>
                    <a:pt x="2955175" y="48056"/>
                  </a:lnTo>
                  <a:lnTo>
                    <a:pt x="2954794" y="49657"/>
                  </a:lnTo>
                  <a:lnTo>
                    <a:pt x="2944342" y="71653"/>
                  </a:lnTo>
                  <a:lnTo>
                    <a:pt x="2931401" y="72605"/>
                  </a:lnTo>
                  <a:lnTo>
                    <a:pt x="2917469" y="65138"/>
                  </a:lnTo>
                  <a:lnTo>
                    <a:pt x="2911906" y="63792"/>
                  </a:lnTo>
                  <a:lnTo>
                    <a:pt x="2911906" y="161493"/>
                  </a:lnTo>
                  <a:lnTo>
                    <a:pt x="2869184" y="189433"/>
                  </a:lnTo>
                  <a:lnTo>
                    <a:pt x="2876461" y="171043"/>
                  </a:lnTo>
                  <a:lnTo>
                    <a:pt x="2885402" y="161010"/>
                  </a:lnTo>
                  <a:lnTo>
                    <a:pt x="2896920" y="158216"/>
                  </a:lnTo>
                  <a:lnTo>
                    <a:pt x="2911906" y="161493"/>
                  </a:lnTo>
                  <a:lnTo>
                    <a:pt x="2911906" y="63792"/>
                  </a:lnTo>
                  <a:lnTo>
                    <a:pt x="2910776" y="63525"/>
                  </a:lnTo>
                  <a:lnTo>
                    <a:pt x="2910776" y="145935"/>
                  </a:lnTo>
                  <a:lnTo>
                    <a:pt x="2903677" y="144043"/>
                  </a:lnTo>
                  <a:lnTo>
                    <a:pt x="2896463" y="140970"/>
                  </a:lnTo>
                  <a:lnTo>
                    <a:pt x="2890558" y="136855"/>
                  </a:lnTo>
                  <a:lnTo>
                    <a:pt x="2888970" y="135737"/>
                  </a:lnTo>
                  <a:lnTo>
                    <a:pt x="2881033" y="127330"/>
                  </a:lnTo>
                  <a:lnTo>
                    <a:pt x="2903867" y="127330"/>
                  </a:lnTo>
                  <a:lnTo>
                    <a:pt x="2910776" y="145935"/>
                  </a:lnTo>
                  <a:lnTo>
                    <a:pt x="2910776" y="63525"/>
                  </a:lnTo>
                  <a:lnTo>
                    <a:pt x="2904058" y="61887"/>
                  </a:lnTo>
                  <a:lnTo>
                    <a:pt x="2904020" y="71158"/>
                  </a:lnTo>
                  <a:lnTo>
                    <a:pt x="2904896" y="72948"/>
                  </a:lnTo>
                  <a:lnTo>
                    <a:pt x="2905442" y="74434"/>
                  </a:lnTo>
                  <a:lnTo>
                    <a:pt x="2906103" y="76034"/>
                  </a:lnTo>
                  <a:lnTo>
                    <a:pt x="2909709" y="88849"/>
                  </a:lnTo>
                  <a:lnTo>
                    <a:pt x="2907944" y="96608"/>
                  </a:lnTo>
                  <a:lnTo>
                    <a:pt x="2901442" y="99898"/>
                  </a:lnTo>
                  <a:lnTo>
                    <a:pt x="2890799" y="99288"/>
                  </a:lnTo>
                  <a:lnTo>
                    <a:pt x="2885402" y="99250"/>
                  </a:lnTo>
                  <a:lnTo>
                    <a:pt x="2884144" y="99250"/>
                  </a:lnTo>
                  <a:lnTo>
                    <a:pt x="2875407" y="107137"/>
                  </a:lnTo>
                  <a:lnTo>
                    <a:pt x="2867088" y="116573"/>
                  </a:lnTo>
                  <a:lnTo>
                    <a:pt x="2857690" y="122301"/>
                  </a:lnTo>
                  <a:lnTo>
                    <a:pt x="2845714" y="119062"/>
                  </a:lnTo>
                  <a:lnTo>
                    <a:pt x="2839085" y="114084"/>
                  </a:lnTo>
                  <a:lnTo>
                    <a:pt x="2831795" y="109766"/>
                  </a:lnTo>
                  <a:lnTo>
                    <a:pt x="2825369" y="110121"/>
                  </a:lnTo>
                  <a:lnTo>
                    <a:pt x="2821343" y="119126"/>
                  </a:lnTo>
                  <a:lnTo>
                    <a:pt x="2822029" y="131902"/>
                  </a:lnTo>
                  <a:lnTo>
                    <a:pt x="2828023" y="136067"/>
                  </a:lnTo>
                  <a:lnTo>
                    <a:pt x="2836456" y="136182"/>
                  </a:lnTo>
                  <a:lnTo>
                    <a:pt x="2844469" y="136779"/>
                  </a:lnTo>
                  <a:lnTo>
                    <a:pt x="2845879" y="137248"/>
                  </a:lnTo>
                  <a:lnTo>
                    <a:pt x="2847581" y="137375"/>
                  </a:lnTo>
                  <a:lnTo>
                    <a:pt x="2849410" y="137363"/>
                  </a:lnTo>
                  <a:lnTo>
                    <a:pt x="2858528" y="136855"/>
                  </a:lnTo>
                  <a:lnTo>
                    <a:pt x="2865793" y="138417"/>
                  </a:lnTo>
                  <a:lnTo>
                    <a:pt x="2867368" y="146519"/>
                  </a:lnTo>
                  <a:lnTo>
                    <a:pt x="2859481" y="165595"/>
                  </a:lnTo>
                  <a:lnTo>
                    <a:pt x="2857881" y="178930"/>
                  </a:lnTo>
                  <a:lnTo>
                    <a:pt x="2863342" y="192646"/>
                  </a:lnTo>
                  <a:lnTo>
                    <a:pt x="2872752" y="201930"/>
                  </a:lnTo>
                  <a:lnTo>
                    <a:pt x="2883039" y="201942"/>
                  </a:lnTo>
                  <a:lnTo>
                    <a:pt x="2906979" y="192024"/>
                  </a:lnTo>
                  <a:lnTo>
                    <a:pt x="2916859" y="189433"/>
                  </a:lnTo>
                  <a:lnTo>
                    <a:pt x="2931922" y="185483"/>
                  </a:lnTo>
                  <a:lnTo>
                    <a:pt x="2955252" y="173723"/>
                  </a:lnTo>
                  <a:lnTo>
                    <a:pt x="2966885" y="158216"/>
                  </a:lnTo>
                  <a:lnTo>
                    <a:pt x="2974467" y="148094"/>
                  </a:lnTo>
                  <a:lnTo>
                    <a:pt x="2984068" y="154266"/>
                  </a:lnTo>
                  <a:lnTo>
                    <a:pt x="3019729" y="174891"/>
                  </a:lnTo>
                  <a:lnTo>
                    <a:pt x="3019971" y="178371"/>
                  </a:lnTo>
                  <a:lnTo>
                    <a:pt x="3019348" y="182880"/>
                  </a:lnTo>
                  <a:lnTo>
                    <a:pt x="3018929" y="184327"/>
                  </a:lnTo>
                  <a:lnTo>
                    <a:pt x="3018193" y="185496"/>
                  </a:lnTo>
                  <a:lnTo>
                    <a:pt x="3013913" y="189585"/>
                  </a:lnTo>
                  <a:lnTo>
                    <a:pt x="3009455" y="192532"/>
                  </a:lnTo>
                  <a:lnTo>
                    <a:pt x="3007283" y="196138"/>
                  </a:lnTo>
                  <a:lnTo>
                    <a:pt x="3009912" y="202260"/>
                  </a:lnTo>
                  <a:lnTo>
                    <a:pt x="3016504" y="202171"/>
                  </a:lnTo>
                  <a:lnTo>
                    <a:pt x="3026359" y="198437"/>
                  </a:lnTo>
                  <a:lnTo>
                    <a:pt x="3034817" y="193395"/>
                  </a:lnTo>
                  <a:lnTo>
                    <a:pt x="3038437" y="183642"/>
                  </a:lnTo>
                  <a:lnTo>
                    <a:pt x="3033750" y="165760"/>
                  </a:lnTo>
                  <a:lnTo>
                    <a:pt x="3030626" y="158546"/>
                  </a:lnTo>
                  <a:lnTo>
                    <a:pt x="3031248" y="153263"/>
                  </a:lnTo>
                  <a:lnTo>
                    <a:pt x="3031667" y="149618"/>
                  </a:lnTo>
                  <a:lnTo>
                    <a:pt x="3039605" y="149872"/>
                  </a:lnTo>
                  <a:lnTo>
                    <a:pt x="3040418" y="149618"/>
                  </a:lnTo>
                  <a:lnTo>
                    <a:pt x="3045295" y="148094"/>
                  </a:lnTo>
                  <a:lnTo>
                    <a:pt x="3052203" y="145935"/>
                  </a:lnTo>
                  <a:lnTo>
                    <a:pt x="3056255" y="144678"/>
                  </a:lnTo>
                  <a:lnTo>
                    <a:pt x="3068637" y="131305"/>
                  </a:lnTo>
                  <a:lnTo>
                    <a:pt x="3070390" y="127330"/>
                  </a:lnTo>
                  <a:lnTo>
                    <a:pt x="3072600" y="122301"/>
                  </a:lnTo>
                  <a:lnTo>
                    <a:pt x="3075876" y="114871"/>
                  </a:lnTo>
                  <a:lnTo>
                    <a:pt x="3077070" y="100469"/>
                  </a:lnTo>
                  <a:close/>
                </a:path>
                <a:path w="6748145" h="10545445">
                  <a:moveTo>
                    <a:pt x="6747611" y="10527614"/>
                  </a:moveTo>
                  <a:lnTo>
                    <a:pt x="6745198" y="10521493"/>
                  </a:lnTo>
                  <a:lnTo>
                    <a:pt x="6740093" y="10522966"/>
                  </a:lnTo>
                  <a:lnTo>
                    <a:pt x="6736651" y="10523957"/>
                  </a:lnTo>
                  <a:lnTo>
                    <a:pt x="6733870" y="10529684"/>
                  </a:lnTo>
                  <a:lnTo>
                    <a:pt x="6729577" y="10534726"/>
                  </a:lnTo>
                  <a:lnTo>
                    <a:pt x="6733337" y="10539032"/>
                  </a:lnTo>
                  <a:lnTo>
                    <a:pt x="6735356" y="10543146"/>
                  </a:lnTo>
                  <a:lnTo>
                    <a:pt x="6742493" y="10545064"/>
                  </a:lnTo>
                  <a:lnTo>
                    <a:pt x="6746481" y="10541889"/>
                  </a:lnTo>
                  <a:lnTo>
                    <a:pt x="6747611" y="1052761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77811" y="475360"/>
              <a:ext cx="108978" cy="6499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333782" y="208936"/>
              <a:ext cx="83858" cy="91795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134043" y="324480"/>
              <a:ext cx="31115" cy="33020"/>
            </a:xfrm>
            <a:custGeom>
              <a:avLst/>
              <a:gdLst/>
              <a:ahLst/>
              <a:cxnLst/>
              <a:rect l="l" t="t" r="r" b="b"/>
              <a:pathLst>
                <a:path w="31114" h="33020">
                  <a:moveTo>
                    <a:pt x="30797" y="0"/>
                  </a:moveTo>
                  <a:lnTo>
                    <a:pt x="20947" y="2033"/>
                  </a:lnTo>
                  <a:lnTo>
                    <a:pt x="12318" y="2844"/>
                  </a:lnTo>
                  <a:lnTo>
                    <a:pt x="5433" y="6332"/>
                  </a:lnTo>
                  <a:lnTo>
                    <a:pt x="812" y="16395"/>
                  </a:lnTo>
                  <a:lnTo>
                    <a:pt x="0" y="19939"/>
                  </a:lnTo>
                  <a:lnTo>
                    <a:pt x="7200" y="27127"/>
                  </a:lnTo>
                  <a:lnTo>
                    <a:pt x="10706" y="32639"/>
                  </a:lnTo>
                  <a:lnTo>
                    <a:pt x="17322" y="23063"/>
                  </a:lnTo>
                  <a:lnTo>
                    <a:pt x="30797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770" y="6563380"/>
              <a:ext cx="68042" cy="98889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2631" y="4365815"/>
              <a:ext cx="7493000" cy="4963160"/>
            </a:xfrm>
            <a:custGeom>
              <a:avLst/>
              <a:gdLst/>
              <a:ahLst/>
              <a:cxnLst/>
              <a:rect l="l" t="t" r="r" b="b"/>
              <a:pathLst>
                <a:path w="7493000" h="4963159">
                  <a:moveTo>
                    <a:pt x="31813" y="4962614"/>
                  </a:moveTo>
                  <a:lnTo>
                    <a:pt x="25793" y="4948110"/>
                  </a:lnTo>
                  <a:lnTo>
                    <a:pt x="22453" y="4934902"/>
                  </a:lnTo>
                  <a:lnTo>
                    <a:pt x="23774" y="4922977"/>
                  </a:lnTo>
                  <a:lnTo>
                    <a:pt x="31737" y="4912309"/>
                  </a:lnTo>
                  <a:lnTo>
                    <a:pt x="5295" y="4912423"/>
                  </a:lnTo>
                  <a:lnTo>
                    <a:pt x="5181" y="4921631"/>
                  </a:lnTo>
                  <a:lnTo>
                    <a:pt x="0" y="4944808"/>
                  </a:lnTo>
                  <a:lnTo>
                    <a:pt x="5118" y="4955870"/>
                  </a:lnTo>
                  <a:lnTo>
                    <a:pt x="16916" y="4960061"/>
                  </a:lnTo>
                  <a:lnTo>
                    <a:pt x="31813" y="4962614"/>
                  </a:lnTo>
                  <a:close/>
                </a:path>
                <a:path w="7493000" h="4963159">
                  <a:moveTo>
                    <a:pt x="7492962" y="40894"/>
                  </a:moveTo>
                  <a:lnTo>
                    <a:pt x="7490485" y="31737"/>
                  </a:lnTo>
                  <a:lnTo>
                    <a:pt x="7478496" y="9080"/>
                  </a:lnTo>
                  <a:lnTo>
                    <a:pt x="7463752" y="0"/>
                  </a:lnTo>
                  <a:lnTo>
                    <a:pt x="7445121" y="4851"/>
                  </a:lnTo>
                  <a:lnTo>
                    <a:pt x="7421461" y="24041"/>
                  </a:lnTo>
                  <a:lnTo>
                    <a:pt x="7437564" y="24117"/>
                  </a:lnTo>
                  <a:lnTo>
                    <a:pt x="7449680" y="36512"/>
                  </a:lnTo>
                  <a:lnTo>
                    <a:pt x="7461402" y="50126"/>
                  </a:lnTo>
                  <a:lnTo>
                    <a:pt x="7476325" y="53898"/>
                  </a:lnTo>
                  <a:lnTo>
                    <a:pt x="7483005" y="53873"/>
                  </a:lnTo>
                  <a:lnTo>
                    <a:pt x="7489088" y="51409"/>
                  </a:lnTo>
                  <a:lnTo>
                    <a:pt x="7492454" y="47269"/>
                  </a:lnTo>
                  <a:lnTo>
                    <a:pt x="7492962" y="4089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135064" y="4176245"/>
              <a:ext cx="83917" cy="7303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225627" y="10325841"/>
              <a:ext cx="121107" cy="7971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4655" y="35712"/>
              <a:ext cx="7329170" cy="10619105"/>
            </a:xfrm>
            <a:custGeom>
              <a:avLst/>
              <a:gdLst/>
              <a:ahLst/>
              <a:cxnLst/>
              <a:rect l="l" t="t" r="r" b="b"/>
              <a:pathLst>
                <a:path w="7329170" h="10619105">
                  <a:moveTo>
                    <a:pt x="60655" y="2974454"/>
                  </a:moveTo>
                  <a:lnTo>
                    <a:pt x="59232" y="2968218"/>
                  </a:lnTo>
                  <a:lnTo>
                    <a:pt x="55041" y="2966364"/>
                  </a:lnTo>
                  <a:lnTo>
                    <a:pt x="49047" y="2968396"/>
                  </a:lnTo>
                  <a:lnTo>
                    <a:pt x="48983" y="2969590"/>
                  </a:lnTo>
                  <a:lnTo>
                    <a:pt x="43243" y="2992247"/>
                  </a:lnTo>
                  <a:lnTo>
                    <a:pt x="31584" y="3002597"/>
                  </a:lnTo>
                  <a:lnTo>
                    <a:pt x="17348" y="3007512"/>
                  </a:lnTo>
                  <a:lnTo>
                    <a:pt x="3848" y="3013887"/>
                  </a:lnTo>
                  <a:lnTo>
                    <a:pt x="2540" y="3014916"/>
                  </a:lnTo>
                  <a:lnTo>
                    <a:pt x="1143" y="3015780"/>
                  </a:lnTo>
                  <a:lnTo>
                    <a:pt x="0" y="3017151"/>
                  </a:lnTo>
                  <a:lnTo>
                    <a:pt x="13144" y="3017304"/>
                  </a:lnTo>
                  <a:lnTo>
                    <a:pt x="24180" y="3024441"/>
                  </a:lnTo>
                  <a:lnTo>
                    <a:pt x="31229" y="3027248"/>
                  </a:lnTo>
                  <a:lnTo>
                    <a:pt x="39141" y="3026460"/>
                  </a:lnTo>
                  <a:lnTo>
                    <a:pt x="39649" y="3026499"/>
                  </a:lnTo>
                  <a:lnTo>
                    <a:pt x="49695" y="3018485"/>
                  </a:lnTo>
                  <a:lnTo>
                    <a:pt x="55651" y="3006966"/>
                  </a:lnTo>
                  <a:lnTo>
                    <a:pt x="58801" y="2993072"/>
                  </a:lnTo>
                  <a:lnTo>
                    <a:pt x="60388" y="2977921"/>
                  </a:lnTo>
                  <a:lnTo>
                    <a:pt x="60655" y="2974454"/>
                  </a:lnTo>
                  <a:close/>
                </a:path>
                <a:path w="7329170" h="10619105">
                  <a:moveTo>
                    <a:pt x="68834" y="2888767"/>
                  </a:moveTo>
                  <a:lnTo>
                    <a:pt x="67627" y="2879687"/>
                  </a:lnTo>
                  <a:lnTo>
                    <a:pt x="57137" y="2886303"/>
                  </a:lnTo>
                  <a:lnTo>
                    <a:pt x="46736" y="2892666"/>
                  </a:lnTo>
                  <a:lnTo>
                    <a:pt x="36703" y="2899511"/>
                  </a:lnTo>
                  <a:lnTo>
                    <a:pt x="27330" y="2907525"/>
                  </a:lnTo>
                  <a:lnTo>
                    <a:pt x="21043" y="2913761"/>
                  </a:lnTo>
                  <a:lnTo>
                    <a:pt x="22631" y="2917380"/>
                  </a:lnTo>
                  <a:lnTo>
                    <a:pt x="28206" y="2921508"/>
                  </a:lnTo>
                  <a:lnTo>
                    <a:pt x="30988" y="2922676"/>
                  </a:lnTo>
                  <a:lnTo>
                    <a:pt x="33121" y="2923806"/>
                  </a:lnTo>
                  <a:lnTo>
                    <a:pt x="59436" y="2923463"/>
                  </a:lnTo>
                  <a:lnTo>
                    <a:pt x="58737" y="2918358"/>
                  </a:lnTo>
                  <a:lnTo>
                    <a:pt x="60007" y="2914053"/>
                  </a:lnTo>
                  <a:lnTo>
                    <a:pt x="61785" y="2909849"/>
                  </a:lnTo>
                  <a:lnTo>
                    <a:pt x="64782" y="2903321"/>
                  </a:lnTo>
                  <a:lnTo>
                    <a:pt x="67513" y="2896463"/>
                  </a:lnTo>
                  <a:lnTo>
                    <a:pt x="68834" y="2888767"/>
                  </a:lnTo>
                  <a:close/>
                </a:path>
                <a:path w="7329170" h="10619105">
                  <a:moveTo>
                    <a:pt x="87312" y="10499674"/>
                  </a:moveTo>
                  <a:lnTo>
                    <a:pt x="83781" y="10493489"/>
                  </a:lnTo>
                  <a:lnTo>
                    <a:pt x="80086" y="10486530"/>
                  </a:lnTo>
                  <a:lnTo>
                    <a:pt x="82994" y="10476001"/>
                  </a:lnTo>
                  <a:lnTo>
                    <a:pt x="83502" y="10470528"/>
                  </a:lnTo>
                  <a:lnTo>
                    <a:pt x="78816" y="10465448"/>
                  </a:lnTo>
                  <a:lnTo>
                    <a:pt x="71450" y="10459250"/>
                  </a:lnTo>
                  <a:lnTo>
                    <a:pt x="63919" y="10450474"/>
                  </a:lnTo>
                  <a:lnTo>
                    <a:pt x="63411" y="10473817"/>
                  </a:lnTo>
                  <a:lnTo>
                    <a:pt x="64770" y="10492384"/>
                  </a:lnTo>
                  <a:lnTo>
                    <a:pt x="70713" y="10504335"/>
                  </a:lnTo>
                  <a:lnTo>
                    <a:pt x="83921" y="10507828"/>
                  </a:lnTo>
                  <a:lnTo>
                    <a:pt x="87312" y="10499674"/>
                  </a:lnTo>
                  <a:close/>
                </a:path>
                <a:path w="7329170" h="10619105">
                  <a:moveTo>
                    <a:pt x="152336" y="10480700"/>
                  </a:moveTo>
                  <a:lnTo>
                    <a:pt x="146989" y="10472293"/>
                  </a:lnTo>
                  <a:lnTo>
                    <a:pt x="139852" y="10469893"/>
                  </a:lnTo>
                  <a:lnTo>
                    <a:pt x="132499" y="10468775"/>
                  </a:lnTo>
                  <a:lnTo>
                    <a:pt x="132334" y="10468750"/>
                  </a:lnTo>
                  <a:lnTo>
                    <a:pt x="134200" y="10464228"/>
                  </a:lnTo>
                  <a:lnTo>
                    <a:pt x="137782" y="10460901"/>
                  </a:lnTo>
                  <a:lnTo>
                    <a:pt x="140284" y="10456824"/>
                  </a:lnTo>
                  <a:lnTo>
                    <a:pt x="138938" y="10450043"/>
                  </a:lnTo>
                  <a:lnTo>
                    <a:pt x="127393" y="10443286"/>
                  </a:lnTo>
                  <a:lnTo>
                    <a:pt x="125577" y="10442219"/>
                  </a:lnTo>
                  <a:lnTo>
                    <a:pt x="110807" y="10443286"/>
                  </a:lnTo>
                  <a:lnTo>
                    <a:pt x="95415" y="10441241"/>
                  </a:lnTo>
                  <a:lnTo>
                    <a:pt x="80238" y="10424109"/>
                  </a:lnTo>
                  <a:lnTo>
                    <a:pt x="85648" y="10443032"/>
                  </a:lnTo>
                  <a:lnTo>
                    <a:pt x="92265" y="10454805"/>
                  </a:lnTo>
                  <a:lnTo>
                    <a:pt x="99288" y="10462400"/>
                  </a:lnTo>
                  <a:lnTo>
                    <a:pt x="105879" y="10468788"/>
                  </a:lnTo>
                  <a:lnTo>
                    <a:pt x="132321" y="10468788"/>
                  </a:lnTo>
                  <a:lnTo>
                    <a:pt x="132156" y="10469461"/>
                  </a:lnTo>
                  <a:lnTo>
                    <a:pt x="131724" y="10470807"/>
                  </a:lnTo>
                  <a:lnTo>
                    <a:pt x="129501" y="10477322"/>
                  </a:lnTo>
                  <a:lnTo>
                    <a:pt x="127812" y="10483850"/>
                  </a:lnTo>
                  <a:lnTo>
                    <a:pt x="128206" y="10490365"/>
                  </a:lnTo>
                  <a:lnTo>
                    <a:pt x="132295" y="10496906"/>
                  </a:lnTo>
                  <a:lnTo>
                    <a:pt x="138938" y="10496829"/>
                  </a:lnTo>
                  <a:lnTo>
                    <a:pt x="152336" y="10480700"/>
                  </a:lnTo>
                  <a:close/>
                </a:path>
                <a:path w="7329170" h="10619105">
                  <a:moveTo>
                    <a:pt x="153835" y="10556037"/>
                  </a:moveTo>
                  <a:lnTo>
                    <a:pt x="149161" y="10552786"/>
                  </a:lnTo>
                  <a:lnTo>
                    <a:pt x="146481" y="10553471"/>
                  </a:lnTo>
                  <a:lnTo>
                    <a:pt x="134708" y="10554907"/>
                  </a:lnTo>
                  <a:lnTo>
                    <a:pt x="122783" y="10555580"/>
                  </a:lnTo>
                  <a:lnTo>
                    <a:pt x="111404" y="10559047"/>
                  </a:lnTo>
                  <a:lnTo>
                    <a:pt x="101244" y="10568813"/>
                  </a:lnTo>
                  <a:lnTo>
                    <a:pt x="100584" y="10569816"/>
                  </a:lnTo>
                  <a:lnTo>
                    <a:pt x="99872" y="10570578"/>
                  </a:lnTo>
                  <a:lnTo>
                    <a:pt x="99237" y="10571734"/>
                  </a:lnTo>
                  <a:lnTo>
                    <a:pt x="99237" y="10581107"/>
                  </a:lnTo>
                  <a:lnTo>
                    <a:pt x="114998" y="10593184"/>
                  </a:lnTo>
                  <a:lnTo>
                    <a:pt x="120116" y="10598772"/>
                  </a:lnTo>
                  <a:lnTo>
                    <a:pt x="121450" y="10608361"/>
                  </a:lnTo>
                  <a:lnTo>
                    <a:pt x="121170" y="10611218"/>
                  </a:lnTo>
                  <a:lnTo>
                    <a:pt x="120446" y="10614533"/>
                  </a:lnTo>
                  <a:lnTo>
                    <a:pt x="119087" y="10618534"/>
                  </a:lnTo>
                  <a:lnTo>
                    <a:pt x="126428" y="10616997"/>
                  </a:lnTo>
                  <a:lnTo>
                    <a:pt x="134327" y="10617429"/>
                  </a:lnTo>
                  <a:lnTo>
                    <a:pt x="141008" y="10613568"/>
                  </a:lnTo>
                  <a:lnTo>
                    <a:pt x="148831" y="10602671"/>
                  </a:lnTo>
                  <a:lnTo>
                    <a:pt x="148170" y="10588422"/>
                  </a:lnTo>
                  <a:lnTo>
                    <a:pt x="146253" y="10573436"/>
                  </a:lnTo>
                  <a:lnTo>
                    <a:pt x="150291" y="10560291"/>
                  </a:lnTo>
                  <a:lnTo>
                    <a:pt x="153835" y="10556037"/>
                  </a:lnTo>
                  <a:close/>
                </a:path>
                <a:path w="7329170" h="10619105">
                  <a:moveTo>
                    <a:pt x="396494" y="2966567"/>
                  </a:moveTo>
                  <a:lnTo>
                    <a:pt x="378993" y="2953435"/>
                  </a:lnTo>
                  <a:lnTo>
                    <a:pt x="360476" y="2946527"/>
                  </a:lnTo>
                  <a:lnTo>
                    <a:pt x="340448" y="2945866"/>
                  </a:lnTo>
                  <a:lnTo>
                    <a:pt x="318465" y="2951492"/>
                  </a:lnTo>
                  <a:lnTo>
                    <a:pt x="338582" y="2965742"/>
                  </a:lnTo>
                  <a:lnTo>
                    <a:pt x="358343" y="2969336"/>
                  </a:lnTo>
                  <a:lnTo>
                    <a:pt x="377659" y="2967774"/>
                  </a:lnTo>
                  <a:lnTo>
                    <a:pt x="396494" y="2966567"/>
                  </a:lnTo>
                  <a:close/>
                </a:path>
                <a:path w="7329170" h="10619105">
                  <a:moveTo>
                    <a:pt x="7328865" y="279"/>
                  </a:moveTo>
                  <a:lnTo>
                    <a:pt x="7291552" y="11150"/>
                  </a:lnTo>
                  <a:lnTo>
                    <a:pt x="7290956" y="12319"/>
                  </a:lnTo>
                  <a:lnTo>
                    <a:pt x="7294321" y="19596"/>
                  </a:lnTo>
                  <a:lnTo>
                    <a:pt x="7296810" y="21539"/>
                  </a:lnTo>
                  <a:lnTo>
                    <a:pt x="7304748" y="24206"/>
                  </a:lnTo>
                  <a:lnTo>
                    <a:pt x="7311568" y="19735"/>
                  </a:lnTo>
                  <a:lnTo>
                    <a:pt x="7319023" y="10858"/>
                  </a:lnTo>
                  <a:lnTo>
                    <a:pt x="7328865" y="27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634" y="3314834"/>
              <a:ext cx="131940" cy="121729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4693" y="45935"/>
              <a:ext cx="3907154" cy="10619105"/>
            </a:xfrm>
            <a:custGeom>
              <a:avLst/>
              <a:gdLst/>
              <a:ahLst/>
              <a:cxnLst/>
              <a:rect l="l" t="t" r="r" b="b"/>
              <a:pathLst>
                <a:path w="3907154" h="10619105">
                  <a:moveTo>
                    <a:pt x="72605" y="76898"/>
                  </a:moveTo>
                  <a:lnTo>
                    <a:pt x="67094" y="65430"/>
                  </a:lnTo>
                  <a:lnTo>
                    <a:pt x="64719" y="51041"/>
                  </a:lnTo>
                  <a:lnTo>
                    <a:pt x="60794" y="36982"/>
                  </a:lnTo>
                  <a:lnTo>
                    <a:pt x="50660" y="26543"/>
                  </a:lnTo>
                  <a:lnTo>
                    <a:pt x="52158" y="46799"/>
                  </a:lnTo>
                  <a:lnTo>
                    <a:pt x="49314" y="64071"/>
                  </a:lnTo>
                  <a:lnTo>
                    <a:pt x="39928" y="77127"/>
                  </a:lnTo>
                  <a:lnTo>
                    <a:pt x="21844" y="84734"/>
                  </a:lnTo>
                  <a:lnTo>
                    <a:pt x="59499" y="105067"/>
                  </a:lnTo>
                  <a:lnTo>
                    <a:pt x="61493" y="104775"/>
                  </a:lnTo>
                  <a:lnTo>
                    <a:pt x="62750" y="103809"/>
                  </a:lnTo>
                  <a:lnTo>
                    <a:pt x="70472" y="99568"/>
                  </a:lnTo>
                  <a:lnTo>
                    <a:pt x="72326" y="91998"/>
                  </a:lnTo>
                  <a:lnTo>
                    <a:pt x="72605" y="76898"/>
                  </a:lnTo>
                  <a:close/>
                </a:path>
                <a:path w="3907154" h="10619105">
                  <a:moveTo>
                    <a:pt x="72821" y="254762"/>
                  </a:moveTo>
                  <a:lnTo>
                    <a:pt x="60845" y="207822"/>
                  </a:lnTo>
                  <a:lnTo>
                    <a:pt x="46405" y="172326"/>
                  </a:lnTo>
                  <a:lnTo>
                    <a:pt x="13258" y="104978"/>
                  </a:lnTo>
                  <a:lnTo>
                    <a:pt x="13690" y="98069"/>
                  </a:lnTo>
                  <a:lnTo>
                    <a:pt x="15036" y="90906"/>
                  </a:lnTo>
                  <a:lnTo>
                    <a:pt x="15151" y="84467"/>
                  </a:lnTo>
                  <a:lnTo>
                    <a:pt x="11899" y="79743"/>
                  </a:lnTo>
                  <a:lnTo>
                    <a:pt x="6819" y="78689"/>
                  </a:lnTo>
                  <a:lnTo>
                    <a:pt x="3340" y="82016"/>
                  </a:lnTo>
                  <a:lnTo>
                    <a:pt x="1155" y="88163"/>
                  </a:lnTo>
                  <a:lnTo>
                    <a:pt x="0" y="95567"/>
                  </a:lnTo>
                  <a:lnTo>
                    <a:pt x="6172" y="113461"/>
                  </a:lnTo>
                  <a:lnTo>
                    <a:pt x="10502" y="131699"/>
                  </a:lnTo>
                  <a:lnTo>
                    <a:pt x="11239" y="150583"/>
                  </a:lnTo>
                  <a:lnTo>
                    <a:pt x="6642" y="170408"/>
                  </a:lnTo>
                  <a:lnTo>
                    <a:pt x="7378" y="170942"/>
                  </a:lnTo>
                  <a:lnTo>
                    <a:pt x="16649" y="180327"/>
                  </a:lnTo>
                  <a:lnTo>
                    <a:pt x="23647" y="189826"/>
                  </a:lnTo>
                  <a:lnTo>
                    <a:pt x="30226" y="199948"/>
                  </a:lnTo>
                  <a:lnTo>
                    <a:pt x="41262" y="215849"/>
                  </a:lnTo>
                  <a:lnTo>
                    <a:pt x="44564" y="221449"/>
                  </a:lnTo>
                  <a:lnTo>
                    <a:pt x="46494" y="226910"/>
                  </a:lnTo>
                  <a:lnTo>
                    <a:pt x="46647" y="232460"/>
                  </a:lnTo>
                  <a:lnTo>
                    <a:pt x="46062" y="236397"/>
                  </a:lnTo>
                  <a:lnTo>
                    <a:pt x="44005" y="240563"/>
                  </a:lnTo>
                  <a:lnTo>
                    <a:pt x="39636" y="245402"/>
                  </a:lnTo>
                  <a:lnTo>
                    <a:pt x="72821" y="254762"/>
                  </a:lnTo>
                  <a:close/>
                </a:path>
                <a:path w="3907154" h="10619105">
                  <a:moveTo>
                    <a:pt x="297726" y="3372053"/>
                  </a:moveTo>
                  <a:lnTo>
                    <a:pt x="291680" y="3354514"/>
                  </a:lnTo>
                  <a:lnTo>
                    <a:pt x="284365" y="3339642"/>
                  </a:lnTo>
                  <a:lnTo>
                    <a:pt x="273824" y="3331641"/>
                  </a:lnTo>
                  <a:lnTo>
                    <a:pt x="258089" y="3334702"/>
                  </a:lnTo>
                  <a:lnTo>
                    <a:pt x="258203" y="3335693"/>
                  </a:lnTo>
                  <a:lnTo>
                    <a:pt x="258089" y="3336302"/>
                  </a:lnTo>
                  <a:lnTo>
                    <a:pt x="258114" y="3337128"/>
                  </a:lnTo>
                  <a:lnTo>
                    <a:pt x="256260" y="3344075"/>
                  </a:lnTo>
                  <a:lnTo>
                    <a:pt x="251637" y="3346297"/>
                  </a:lnTo>
                  <a:lnTo>
                    <a:pt x="246468" y="3347593"/>
                  </a:lnTo>
                  <a:lnTo>
                    <a:pt x="242963" y="3351758"/>
                  </a:lnTo>
                  <a:lnTo>
                    <a:pt x="253174" y="3364750"/>
                  </a:lnTo>
                  <a:lnTo>
                    <a:pt x="264858" y="3369272"/>
                  </a:lnTo>
                  <a:lnTo>
                    <a:pt x="289674" y="3369805"/>
                  </a:lnTo>
                  <a:lnTo>
                    <a:pt x="292430" y="3370186"/>
                  </a:lnTo>
                  <a:lnTo>
                    <a:pt x="295135" y="3370808"/>
                  </a:lnTo>
                  <a:lnTo>
                    <a:pt x="297726" y="3372053"/>
                  </a:lnTo>
                  <a:close/>
                </a:path>
                <a:path w="3907154" h="10619105">
                  <a:moveTo>
                    <a:pt x="3321939" y="10598950"/>
                  </a:moveTo>
                  <a:lnTo>
                    <a:pt x="3315360" y="10589247"/>
                  </a:lnTo>
                  <a:lnTo>
                    <a:pt x="3295510" y="10598798"/>
                  </a:lnTo>
                  <a:lnTo>
                    <a:pt x="3295383" y="10598887"/>
                  </a:lnTo>
                  <a:lnTo>
                    <a:pt x="3294659" y="10598836"/>
                  </a:lnTo>
                  <a:lnTo>
                    <a:pt x="3294850" y="10599115"/>
                  </a:lnTo>
                  <a:lnTo>
                    <a:pt x="3295015" y="10599560"/>
                  </a:lnTo>
                  <a:lnTo>
                    <a:pt x="3295205" y="10599814"/>
                  </a:lnTo>
                  <a:lnTo>
                    <a:pt x="3293072" y="10606888"/>
                  </a:lnTo>
                  <a:lnTo>
                    <a:pt x="3290798" y="10614012"/>
                  </a:lnTo>
                  <a:lnTo>
                    <a:pt x="3292373" y="10618826"/>
                  </a:lnTo>
                  <a:lnTo>
                    <a:pt x="3301746" y="10618902"/>
                  </a:lnTo>
                  <a:lnTo>
                    <a:pt x="3309747" y="10617238"/>
                  </a:lnTo>
                  <a:lnTo>
                    <a:pt x="3314001" y="10609136"/>
                  </a:lnTo>
                  <a:lnTo>
                    <a:pt x="3320021" y="10601287"/>
                  </a:lnTo>
                  <a:lnTo>
                    <a:pt x="3320910" y="10600004"/>
                  </a:lnTo>
                  <a:lnTo>
                    <a:pt x="3321939" y="10598950"/>
                  </a:lnTo>
                  <a:close/>
                </a:path>
                <a:path w="3907154" h="10619105">
                  <a:moveTo>
                    <a:pt x="3906977" y="68948"/>
                  </a:moveTo>
                  <a:lnTo>
                    <a:pt x="3903459" y="40754"/>
                  </a:lnTo>
                  <a:lnTo>
                    <a:pt x="3894150" y="18376"/>
                  </a:lnTo>
                  <a:lnTo>
                    <a:pt x="3880459" y="4051"/>
                  </a:lnTo>
                  <a:lnTo>
                    <a:pt x="3863759" y="0"/>
                  </a:lnTo>
                  <a:lnTo>
                    <a:pt x="3864546" y="2781"/>
                  </a:lnTo>
                  <a:lnTo>
                    <a:pt x="3864851" y="6997"/>
                  </a:lnTo>
                  <a:lnTo>
                    <a:pt x="3866299" y="8089"/>
                  </a:lnTo>
                  <a:lnTo>
                    <a:pt x="3880942" y="23545"/>
                  </a:lnTo>
                  <a:lnTo>
                    <a:pt x="3887978" y="42138"/>
                  </a:lnTo>
                  <a:lnTo>
                    <a:pt x="3889044" y="64198"/>
                  </a:lnTo>
                  <a:lnTo>
                    <a:pt x="3885768" y="90093"/>
                  </a:lnTo>
                  <a:lnTo>
                    <a:pt x="3878046" y="111366"/>
                  </a:lnTo>
                  <a:lnTo>
                    <a:pt x="3867645" y="114922"/>
                  </a:lnTo>
                  <a:lnTo>
                    <a:pt x="3856164" y="111023"/>
                  </a:lnTo>
                  <a:lnTo>
                    <a:pt x="3845166" y="109893"/>
                  </a:lnTo>
                  <a:lnTo>
                    <a:pt x="3844747" y="110032"/>
                  </a:lnTo>
                  <a:lnTo>
                    <a:pt x="3844810" y="112801"/>
                  </a:lnTo>
                  <a:lnTo>
                    <a:pt x="3844645" y="114338"/>
                  </a:lnTo>
                  <a:lnTo>
                    <a:pt x="3856202" y="132651"/>
                  </a:lnTo>
                  <a:lnTo>
                    <a:pt x="3857942" y="133197"/>
                  </a:lnTo>
                  <a:lnTo>
                    <a:pt x="3882288" y="129971"/>
                  </a:lnTo>
                  <a:lnTo>
                    <a:pt x="3897376" y="119761"/>
                  </a:lnTo>
                  <a:lnTo>
                    <a:pt x="3904996" y="100215"/>
                  </a:lnTo>
                  <a:lnTo>
                    <a:pt x="3906977" y="68948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642450" y="94766"/>
              <a:ext cx="97815" cy="84213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4455" y="52806"/>
              <a:ext cx="3937000" cy="10549890"/>
            </a:xfrm>
            <a:custGeom>
              <a:avLst/>
              <a:gdLst/>
              <a:ahLst/>
              <a:cxnLst/>
              <a:rect l="l" t="t" r="r" b="b"/>
              <a:pathLst>
                <a:path w="3937000" h="10549890">
                  <a:moveTo>
                    <a:pt x="51676" y="6419850"/>
                  </a:moveTo>
                  <a:lnTo>
                    <a:pt x="36995" y="6430073"/>
                  </a:lnTo>
                  <a:lnTo>
                    <a:pt x="23101" y="6439090"/>
                  </a:lnTo>
                  <a:lnTo>
                    <a:pt x="10566" y="6449454"/>
                  </a:lnTo>
                  <a:lnTo>
                    <a:pt x="0" y="6463766"/>
                  </a:lnTo>
                  <a:lnTo>
                    <a:pt x="1155" y="6465786"/>
                  </a:lnTo>
                  <a:lnTo>
                    <a:pt x="2489" y="6466776"/>
                  </a:lnTo>
                  <a:lnTo>
                    <a:pt x="9156" y="6473190"/>
                  </a:lnTo>
                  <a:lnTo>
                    <a:pt x="24942" y="6472910"/>
                  </a:lnTo>
                  <a:lnTo>
                    <a:pt x="26504" y="6473063"/>
                  </a:lnTo>
                  <a:lnTo>
                    <a:pt x="35521" y="6464097"/>
                  </a:lnTo>
                  <a:lnTo>
                    <a:pt x="43624" y="6453543"/>
                  </a:lnTo>
                  <a:lnTo>
                    <a:pt x="49453" y="6439459"/>
                  </a:lnTo>
                  <a:lnTo>
                    <a:pt x="51676" y="6419850"/>
                  </a:lnTo>
                  <a:close/>
                </a:path>
                <a:path w="3937000" h="10549890">
                  <a:moveTo>
                    <a:pt x="3448481" y="209219"/>
                  </a:moveTo>
                  <a:lnTo>
                    <a:pt x="3446018" y="200164"/>
                  </a:lnTo>
                  <a:lnTo>
                    <a:pt x="3442792" y="201041"/>
                  </a:lnTo>
                  <a:lnTo>
                    <a:pt x="3440963" y="201142"/>
                  </a:lnTo>
                  <a:lnTo>
                    <a:pt x="3418459" y="217004"/>
                  </a:lnTo>
                  <a:lnTo>
                    <a:pt x="3411537" y="223659"/>
                  </a:lnTo>
                  <a:lnTo>
                    <a:pt x="3406991" y="235407"/>
                  </a:lnTo>
                  <a:lnTo>
                    <a:pt x="3416516" y="235508"/>
                  </a:lnTo>
                  <a:lnTo>
                    <a:pt x="3424694" y="231635"/>
                  </a:lnTo>
                  <a:lnTo>
                    <a:pt x="3432149" y="226021"/>
                  </a:lnTo>
                  <a:lnTo>
                    <a:pt x="3439591" y="220916"/>
                  </a:lnTo>
                  <a:lnTo>
                    <a:pt x="3440087" y="220649"/>
                  </a:lnTo>
                  <a:lnTo>
                    <a:pt x="3440557" y="220205"/>
                  </a:lnTo>
                  <a:lnTo>
                    <a:pt x="3441052" y="219976"/>
                  </a:lnTo>
                  <a:lnTo>
                    <a:pt x="3445916" y="215315"/>
                  </a:lnTo>
                  <a:lnTo>
                    <a:pt x="3448481" y="209219"/>
                  </a:lnTo>
                  <a:close/>
                </a:path>
                <a:path w="3937000" h="10549890">
                  <a:moveTo>
                    <a:pt x="3502952" y="113893"/>
                  </a:moveTo>
                  <a:lnTo>
                    <a:pt x="3500501" y="101752"/>
                  </a:lnTo>
                  <a:lnTo>
                    <a:pt x="3493160" y="98501"/>
                  </a:lnTo>
                  <a:lnTo>
                    <a:pt x="3485540" y="97561"/>
                  </a:lnTo>
                  <a:lnTo>
                    <a:pt x="3477755" y="97878"/>
                  </a:lnTo>
                  <a:lnTo>
                    <a:pt x="3466922" y="98539"/>
                  </a:lnTo>
                  <a:lnTo>
                    <a:pt x="3463937" y="98577"/>
                  </a:lnTo>
                  <a:lnTo>
                    <a:pt x="3460978" y="98069"/>
                  </a:lnTo>
                  <a:lnTo>
                    <a:pt x="3449536" y="104559"/>
                  </a:lnTo>
                  <a:lnTo>
                    <a:pt x="3437788" y="109435"/>
                  </a:lnTo>
                  <a:lnTo>
                    <a:pt x="3425685" y="112420"/>
                  </a:lnTo>
                  <a:lnTo>
                    <a:pt x="3413188" y="113245"/>
                  </a:lnTo>
                  <a:lnTo>
                    <a:pt x="3430955" y="130352"/>
                  </a:lnTo>
                  <a:lnTo>
                    <a:pt x="3448507" y="148145"/>
                  </a:lnTo>
                  <a:lnTo>
                    <a:pt x="3466947" y="151714"/>
                  </a:lnTo>
                  <a:lnTo>
                    <a:pt x="3487407" y="126187"/>
                  </a:lnTo>
                  <a:lnTo>
                    <a:pt x="3486302" y="120319"/>
                  </a:lnTo>
                  <a:lnTo>
                    <a:pt x="3488080" y="117919"/>
                  </a:lnTo>
                  <a:lnTo>
                    <a:pt x="3495408" y="113538"/>
                  </a:lnTo>
                  <a:lnTo>
                    <a:pt x="3502952" y="113893"/>
                  </a:lnTo>
                  <a:close/>
                </a:path>
                <a:path w="3937000" h="10549890">
                  <a:moveTo>
                    <a:pt x="3807333" y="10523563"/>
                  </a:moveTo>
                  <a:lnTo>
                    <a:pt x="3790111" y="10512692"/>
                  </a:lnTo>
                  <a:lnTo>
                    <a:pt x="3777221" y="10516819"/>
                  </a:lnTo>
                  <a:lnTo>
                    <a:pt x="3767264" y="10530827"/>
                  </a:lnTo>
                  <a:lnTo>
                    <a:pt x="3758806" y="10549623"/>
                  </a:lnTo>
                  <a:lnTo>
                    <a:pt x="3770007" y="10540708"/>
                  </a:lnTo>
                  <a:lnTo>
                    <a:pt x="3782885" y="10537317"/>
                  </a:lnTo>
                  <a:lnTo>
                    <a:pt x="3795865" y="10533558"/>
                  </a:lnTo>
                  <a:lnTo>
                    <a:pt x="3807333" y="10523563"/>
                  </a:lnTo>
                  <a:close/>
                </a:path>
                <a:path w="3937000" h="10549890">
                  <a:moveTo>
                    <a:pt x="3920286" y="2400"/>
                  </a:moveTo>
                  <a:lnTo>
                    <a:pt x="3909110" y="0"/>
                  </a:lnTo>
                  <a:lnTo>
                    <a:pt x="3902392" y="1193"/>
                  </a:lnTo>
                  <a:lnTo>
                    <a:pt x="3899319" y="8115"/>
                  </a:lnTo>
                  <a:lnTo>
                    <a:pt x="3886047" y="6337"/>
                  </a:lnTo>
                  <a:lnTo>
                    <a:pt x="3889705" y="7632"/>
                  </a:lnTo>
                  <a:lnTo>
                    <a:pt x="3896372" y="16370"/>
                  </a:lnTo>
                  <a:lnTo>
                    <a:pt x="3895318" y="29273"/>
                  </a:lnTo>
                  <a:lnTo>
                    <a:pt x="3894607" y="40436"/>
                  </a:lnTo>
                  <a:lnTo>
                    <a:pt x="3902303" y="43980"/>
                  </a:lnTo>
                  <a:lnTo>
                    <a:pt x="3908615" y="39624"/>
                  </a:lnTo>
                  <a:lnTo>
                    <a:pt x="3912285" y="30797"/>
                  </a:lnTo>
                  <a:lnTo>
                    <a:pt x="3914737" y="20129"/>
                  </a:lnTo>
                  <a:lnTo>
                    <a:pt x="3917353" y="10274"/>
                  </a:lnTo>
                  <a:lnTo>
                    <a:pt x="3920286" y="2400"/>
                  </a:lnTo>
                  <a:close/>
                </a:path>
                <a:path w="3937000" h="10549890">
                  <a:moveTo>
                    <a:pt x="3925938" y="121945"/>
                  </a:moveTo>
                  <a:lnTo>
                    <a:pt x="3898798" y="98590"/>
                  </a:lnTo>
                  <a:lnTo>
                    <a:pt x="3890607" y="104051"/>
                  </a:lnTo>
                  <a:lnTo>
                    <a:pt x="3893210" y="110109"/>
                  </a:lnTo>
                  <a:lnTo>
                    <a:pt x="3897846" y="117843"/>
                  </a:lnTo>
                  <a:lnTo>
                    <a:pt x="3903319" y="124752"/>
                  </a:lnTo>
                  <a:lnTo>
                    <a:pt x="3908107" y="132422"/>
                  </a:lnTo>
                  <a:lnTo>
                    <a:pt x="3910736" y="142468"/>
                  </a:lnTo>
                  <a:lnTo>
                    <a:pt x="3917111" y="138531"/>
                  </a:lnTo>
                  <a:lnTo>
                    <a:pt x="3922103" y="134010"/>
                  </a:lnTo>
                  <a:lnTo>
                    <a:pt x="3925214" y="128587"/>
                  </a:lnTo>
                  <a:lnTo>
                    <a:pt x="3925938" y="121945"/>
                  </a:lnTo>
                  <a:close/>
                </a:path>
                <a:path w="3937000" h="10549890">
                  <a:moveTo>
                    <a:pt x="3936581" y="73037"/>
                  </a:moveTo>
                  <a:lnTo>
                    <a:pt x="3932440" y="56121"/>
                  </a:lnTo>
                  <a:lnTo>
                    <a:pt x="3930891" y="47561"/>
                  </a:lnTo>
                  <a:lnTo>
                    <a:pt x="3922115" y="50025"/>
                  </a:lnTo>
                  <a:lnTo>
                    <a:pt x="3918813" y="54178"/>
                  </a:lnTo>
                  <a:lnTo>
                    <a:pt x="3911460" y="59182"/>
                  </a:lnTo>
                  <a:lnTo>
                    <a:pt x="3911435" y="64300"/>
                  </a:lnTo>
                  <a:lnTo>
                    <a:pt x="3911358" y="75260"/>
                  </a:lnTo>
                  <a:lnTo>
                    <a:pt x="3919804" y="76695"/>
                  </a:lnTo>
                  <a:lnTo>
                    <a:pt x="3932364" y="78232"/>
                  </a:lnTo>
                  <a:lnTo>
                    <a:pt x="3936581" y="73037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5126" y="4194514"/>
              <a:ext cx="75237" cy="15858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6431436" y="10551800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5" h="18415">
                  <a:moveTo>
                    <a:pt x="15535" y="0"/>
                  </a:moveTo>
                  <a:lnTo>
                    <a:pt x="7391" y="3097"/>
                  </a:lnTo>
                  <a:lnTo>
                    <a:pt x="0" y="12814"/>
                  </a:lnTo>
                  <a:lnTo>
                    <a:pt x="8543" y="16972"/>
                  </a:lnTo>
                  <a:lnTo>
                    <a:pt x="16930" y="18016"/>
                  </a:lnTo>
                  <a:lnTo>
                    <a:pt x="25758" y="14805"/>
                  </a:lnTo>
                  <a:lnTo>
                    <a:pt x="35623" y="6197"/>
                  </a:lnTo>
                  <a:lnTo>
                    <a:pt x="24817" y="1655"/>
                  </a:lnTo>
                  <a:lnTo>
                    <a:pt x="15535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2638" y="5713844"/>
              <a:ext cx="92873" cy="9008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1942" y="4523036"/>
              <a:ext cx="17780" cy="27940"/>
            </a:xfrm>
            <a:custGeom>
              <a:avLst/>
              <a:gdLst/>
              <a:ahLst/>
              <a:cxnLst/>
              <a:rect l="l" t="t" r="r" b="b"/>
              <a:pathLst>
                <a:path w="17780" h="27939">
                  <a:moveTo>
                    <a:pt x="7787" y="0"/>
                  </a:moveTo>
                  <a:lnTo>
                    <a:pt x="510" y="3327"/>
                  </a:lnTo>
                  <a:lnTo>
                    <a:pt x="28" y="6248"/>
                  </a:lnTo>
                  <a:lnTo>
                    <a:pt x="0" y="16691"/>
                  </a:lnTo>
                  <a:lnTo>
                    <a:pt x="3441" y="22667"/>
                  </a:lnTo>
                  <a:lnTo>
                    <a:pt x="9040" y="25784"/>
                  </a:lnTo>
                  <a:lnTo>
                    <a:pt x="15484" y="27647"/>
                  </a:lnTo>
                  <a:lnTo>
                    <a:pt x="15471" y="27444"/>
                  </a:lnTo>
                  <a:lnTo>
                    <a:pt x="15838" y="20212"/>
                  </a:lnTo>
                  <a:lnTo>
                    <a:pt x="17366" y="12623"/>
                  </a:lnTo>
                  <a:lnTo>
                    <a:pt x="16871" y="5873"/>
                  </a:lnTo>
                  <a:lnTo>
                    <a:pt x="11166" y="118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780745" y="225575"/>
              <a:ext cx="123304" cy="8037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331591" y="7388241"/>
              <a:ext cx="26670" cy="24130"/>
            </a:xfrm>
            <a:custGeom>
              <a:avLst/>
              <a:gdLst/>
              <a:ahLst/>
              <a:cxnLst/>
              <a:rect l="l" t="t" r="r" b="b"/>
              <a:pathLst>
                <a:path w="26669" h="24129">
                  <a:moveTo>
                    <a:pt x="15395" y="0"/>
                  </a:moveTo>
                  <a:lnTo>
                    <a:pt x="7838" y="3396"/>
                  </a:lnTo>
                  <a:lnTo>
                    <a:pt x="0" y="8401"/>
                  </a:lnTo>
                  <a:lnTo>
                    <a:pt x="749" y="11220"/>
                  </a:lnTo>
                  <a:lnTo>
                    <a:pt x="1600" y="13392"/>
                  </a:lnTo>
                  <a:lnTo>
                    <a:pt x="7048" y="23806"/>
                  </a:lnTo>
                  <a:lnTo>
                    <a:pt x="13487" y="21355"/>
                  </a:lnTo>
                  <a:lnTo>
                    <a:pt x="24206" y="17748"/>
                  </a:lnTo>
                  <a:lnTo>
                    <a:pt x="26276" y="17545"/>
                  </a:lnTo>
                  <a:lnTo>
                    <a:pt x="21824" y="3089"/>
                  </a:lnTo>
                  <a:lnTo>
                    <a:pt x="15395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0930" y="2510011"/>
              <a:ext cx="83400" cy="9812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277057" y="534707"/>
              <a:ext cx="3169920" cy="9530080"/>
            </a:xfrm>
            <a:custGeom>
              <a:avLst/>
              <a:gdLst/>
              <a:ahLst/>
              <a:cxnLst/>
              <a:rect l="l" t="t" r="r" b="b"/>
              <a:pathLst>
                <a:path w="3169920" h="9530080">
                  <a:moveTo>
                    <a:pt x="26454" y="0"/>
                  </a:moveTo>
                  <a:lnTo>
                    <a:pt x="19075" y="2540"/>
                  </a:lnTo>
                  <a:lnTo>
                    <a:pt x="11595" y="4813"/>
                  </a:lnTo>
                  <a:lnTo>
                    <a:pt x="4940" y="9372"/>
                  </a:lnTo>
                  <a:lnTo>
                    <a:pt x="0" y="18770"/>
                  </a:lnTo>
                  <a:lnTo>
                    <a:pt x="19824" y="18681"/>
                  </a:lnTo>
                  <a:lnTo>
                    <a:pt x="26454" y="0"/>
                  </a:lnTo>
                  <a:close/>
                </a:path>
                <a:path w="3169920" h="9530080">
                  <a:moveTo>
                    <a:pt x="60045" y="33858"/>
                  </a:moveTo>
                  <a:lnTo>
                    <a:pt x="56769" y="22771"/>
                  </a:lnTo>
                  <a:lnTo>
                    <a:pt x="46583" y="18999"/>
                  </a:lnTo>
                  <a:lnTo>
                    <a:pt x="33070" y="18745"/>
                  </a:lnTo>
                  <a:lnTo>
                    <a:pt x="39585" y="46888"/>
                  </a:lnTo>
                  <a:lnTo>
                    <a:pt x="52844" y="56070"/>
                  </a:lnTo>
                  <a:lnTo>
                    <a:pt x="55829" y="46888"/>
                  </a:lnTo>
                  <a:lnTo>
                    <a:pt x="60045" y="33858"/>
                  </a:lnTo>
                  <a:close/>
                </a:path>
                <a:path w="3169920" h="9530080">
                  <a:moveTo>
                    <a:pt x="1303591" y="9511068"/>
                  </a:moveTo>
                  <a:lnTo>
                    <a:pt x="1295908" y="9511233"/>
                  </a:lnTo>
                  <a:lnTo>
                    <a:pt x="1288059" y="9510865"/>
                  </a:lnTo>
                  <a:lnTo>
                    <a:pt x="1281290" y="9513748"/>
                  </a:lnTo>
                  <a:lnTo>
                    <a:pt x="1276832" y="9523692"/>
                  </a:lnTo>
                  <a:lnTo>
                    <a:pt x="1275575" y="9530055"/>
                  </a:lnTo>
                  <a:lnTo>
                    <a:pt x="1285265" y="9528683"/>
                  </a:lnTo>
                  <a:lnTo>
                    <a:pt x="1290231" y="9529559"/>
                  </a:lnTo>
                  <a:lnTo>
                    <a:pt x="1303591" y="9511068"/>
                  </a:lnTo>
                  <a:close/>
                </a:path>
                <a:path w="3169920" h="9530080">
                  <a:moveTo>
                    <a:pt x="3169767" y="3004972"/>
                  </a:moveTo>
                  <a:lnTo>
                    <a:pt x="3163049" y="2976981"/>
                  </a:lnTo>
                  <a:lnTo>
                    <a:pt x="3156547" y="2976803"/>
                  </a:lnTo>
                  <a:lnTo>
                    <a:pt x="3149714" y="2987281"/>
                  </a:lnTo>
                  <a:lnTo>
                    <a:pt x="3144266" y="3001238"/>
                  </a:lnTo>
                  <a:lnTo>
                    <a:pt x="3136608" y="3009608"/>
                  </a:lnTo>
                  <a:lnTo>
                    <a:pt x="3123120" y="3003258"/>
                  </a:lnTo>
                  <a:lnTo>
                    <a:pt x="3116770" y="3023717"/>
                  </a:lnTo>
                  <a:lnTo>
                    <a:pt x="3116161" y="3029280"/>
                  </a:lnTo>
                  <a:lnTo>
                    <a:pt x="3115640" y="3035312"/>
                  </a:lnTo>
                  <a:lnTo>
                    <a:pt x="3116605" y="3038919"/>
                  </a:lnTo>
                  <a:lnTo>
                    <a:pt x="3120440" y="3037205"/>
                  </a:lnTo>
                  <a:lnTo>
                    <a:pt x="3132493" y="3028912"/>
                  </a:lnTo>
                  <a:lnTo>
                    <a:pt x="3144723" y="3025000"/>
                  </a:lnTo>
                  <a:lnTo>
                    <a:pt x="3157131" y="3023819"/>
                  </a:lnTo>
                  <a:lnTo>
                    <a:pt x="3169742" y="3023705"/>
                  </a:lnTo>
                  <a:lnTo>
                    <a:pt x="3169767" y="300497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862828" y="497222"/>
              <a:ext cx="76720" cy="8837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38760" y="244398"/>
              <a:ext cx="6987540" cy="3164840"/>
            </a:xfrm>
            <a:custGeom>
              <a:avLst/>
              <a:gdLst/>
              <a:ahLst/>
              <a:cxnLst/>
              <a:rect l="l" t="t" r="r" b="b"/>
              <a:pathLst>
                <a:path w="6987540" h="3164840">
                  <a:moveTo>
                    <a:pt x="34658" y="3145459"/>
                  </a:moveTo>
                  <a:lnTo>
                    <a:pt x="32156" y="3142157"/>
                  </a:lnTo>
                  <a:lnTo>
                    <a:pt x="29718" y="3140011"/>
                  </a:lnTo>
                  <a:lnTo>
                    <a:pt x="27330" y="3138462"/>
                  </a:lnTo>
                  <a:lnTo>
                    <a:pt x="20472" y="3136138"/>
                  </a:lnTo>
                  <a:lnTo>
                    <a:pt x="13970" y="3137814"/>
                  </a:lnTo>
                  <a:lnTo>
                    <a:pt x="7848" y="3142894"/>
                  </a:lnTo>
                  <a:lnTo>
                    <a:pt x="2159" y="3150768"/>
                  </a:lnTo>
                  <a:lnTo>
                    <a:pt x="152" y="3154083"/>
                  </a:lnTo>
                  <a:lnTo>
                    <a:pt x="0" y="3156407"/>
                  </a:lnTo>
                  <a:lnTo>
                    <a:pt x="1320" y="3161639"/>
                  </a:lnTo>
                  <a:lnTo>
                    <a:pt x="4635" y="3163417"/>
                  </a:lnTo>
                  <a:lnTo>
                    <a:pt x="8191" y="3164268"/>
                  </a:lnTo>
                  <a:lnTo>
                    <a:pt x="13754" y="3156610"/>
                  </a:lnTo>
                  <a:lnTo>
                    <a:pt x="19659" y="3149917"/>
                  </a:lnTo>
                  <a:lnTo>
                    <a:pt x="26454" y="3145688"/>
                  </a:lnTo>
                  <a:lnTo>
                    <a:pt x="34658" y="3145459"/>
                  </a:lnTo>
                  <a:close/>
                </a:path>
                <a:path w="6987540" h="3164840">
                  <a:moveTo>
                    <a:pt x="3299904" y="57823"/>
                  </a:moveTo>
                  <a:lnTo>
                    <a:pt x="3294545" y="56972"/>
                  </a:lnTo>
                  <a:lnTo>
                    <a:pt x="3287395" y="58000"/>
                  </a:lnTo>
                  <a:lnTo>
                    <a:pt x="3282797" y="60096"/>
                  </a:lnTo>
                  <a:lnTo>
                    <a:pt x="3280473" y="70548"/>
                  </a:lnTo>
                  <a:lnTo>
                    <a:pt x="3285007" y="72783"/>
                  </a:lnTo>
                  <a:lnTo>
                    <a:pt x="3289465" y="73901"/>
                  </a:lnTo>
                  <a:lnTo>
                    <a:pt x="3293846" y="74002"/>
                  </a:lnTo>
                  <a:lnTo>
                    <a:pt x="3298863" y="73558"/>
                  </a:lnTo>
                  <a:lnTo>
                    <a:pt x="3299904" y="57823"/>
                  </a:lnTo>
                  <a:close/>
                </a:path>
                <a:path w="6987540" h="3164840">
                  <a:moveTo>
                    <a:pt x="3331121" y="70307"/>
                  </a:moveTo>
                  <a:lnTo>
                    <a:pt x="3329762" y="67094"/>
                  </a:lnTo>
                  <a:lnTo>
                    <a:pt x="3328898" y="62471"/>
                  </a:lnTo>
                  <a:lnTo>
                    <a:pt x="3325241" y="59982"/>
                  </a:lnTo>
                  <a:lnTo>
                    <a:pt x="3322269" y="62674"/>
                  </a:lnTo>
                  <a:lnTo>
                    <a:pt x="3317748" y="64554"/>
                  </a:lnTo>
                  <a:lnTo>
                    <a:pt x="3321659" y="68872"/>
                  </a:lnTo>
                  <a:lnTo>
                    <a:pt x="3323552" y="71970"/>
                  </a:lnTo>
                  <a:lnTo>
                    <a:pt x="3325926" y="73177"/>
                  </a:lnTo>
                  <a:lnTo>
                    <a:pt x="3327247" y="73850"/>
                  </a:lnTo>
                  <a:lnTo>
                    <a:pt x="3329368" y="71374"/>
                  </a:lnTo>
                  <a:lnTo>
                    <a:pt x="3331121" y="70307"/>
                  </a:lnTo>
                  <a:close/>
                </a:path>
                <a:path w="6987540" h="3164840">
                  <a:moveTo>
                    <a:pt x="3661016" y="9436"/>
                  </a:moveTo>
                  <a:lnTo>
                    <a:pt x="3658997" y="6299"/>
                  </a:lnTo>
                  <a:lnTo>
                    <a:pt x="3656812" y="4318"/>
                  </a:lnTo>
                  <a:lnTo>
                    <a:pt x="3654196" y="2641"/>
                  </a:lnTo>
                  <a:lnTo>
                    <a:pt x="3653840" y="2286"/>
                  </a:lnTo>
                  <a:lnTo>
                    <a:pt x="3653459" y="2082"/>
                  </a:lnTo>
                  <a:lnTo>
                    <a:pt x="3647287" y="165"/>
                  </a:lnTo>
                  <a:lnTo>
                    <a:pt x="3640874" y="0"/>
                  </a:lnTo>
                  <a:lnTo>
                    <a:pt x="3634384" y="393"/>
                  </a:lnTo>
                  <a:lnTo>
                    <a:pt x="3627983" y="127"/>
                  </a:lnTo>
                  <a:lnTo>
                    <a:pt x="3623335" y="1206"/>
                  </a:lnTo>
                  <a:lnTo>
                    <a:pt x="3618865" y="3454"/>
                  </a:lnTo>
                  <a:lnTo>
                    <a:pt x="3615080" y="8826"/>
                  </a:lnTo>
                  <a:lnTo>
                    <a:pt x="3612527" y="19278"/>
                  </a:lnTo>
                  <a:lnTo>
                    <a:pt x="3624999" y="15951"/>
                  </a:lnTo>
                  <a:lnTo>
                    <a:pt x="3637292" y="16560"/>
                  </a:lnTo>
                  <a:lnTo>
                    <a:pt x="3649332" y="16065"/>
                  </a:lnTo>
                  <a:lnTo>
                    <a:pt x="3661016" y="9436"/>
                  </a:lnTo>
                  <a:close/>
                </a:path>
                <a:path w="6987540" h="3164840">
                  <a:moveTo>
                    <a:pt x="6987045" y="1070495"/>
                  </a:moveTo>
                  <a:lnTo>
                    <a:pt x="6986346" y="1064691"/>
                  </a:lnTo>
                  <a:lnTo>
                    <a:pt x="6982307" y="1060437"/>
                  </a:lnTo>
                  <a:lnTo>
                    <a:pt x="6976326" y="1057656"/>
                  </a:lnTo>
                  <a:lnTo>
                    <a:pt x="6956679" y="1067396"/>
                  </a:lnTo>
                  <a:lnTo>
                    <a:pt x="6961264" y="1081036"/>
                  </a:lnTo>
                  <a:lnTo>
                    <a:pt x="6967690" y="1086358"/>
                  </a:lnTo>
                  <a:lnTo>
                    <a:pt x="6975170" y="1084846"/>
                  </a:lnTo>
                  <a:lnTo>
                    <a:pt x="6982942" y="1077937"/>
                  </a:lnTo>
                  <a:lnTo>
                    <a:pt x="6987045" y="1070495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27473" y="6470294"/>
              <a:ext cx="186347" cy="12379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44643" y="7340420"/>
              <a:ext cx="70537" cy="7163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420913" y="75666"/>
              <a:ext cx="6525895" cy="9962515"/>
            </a:xfrm>
            <a:custGeom>
              <a:avLst/>
              <a:gdLst/>
              <a:ahLst/>
              <a:cxnLst/>
              <a:rect l="l" t="t" r="r" b="b"/>
              <a:pathLst>
                <a:path w="6525894" h="9962515">
                  <a:moveTo>
                    <a:pt x="88" y="4261320"/>
                  </a:moveTo>
                  <a:close/>
                </a:path>
                <a:path w="6525894" h="9962515">
                  <a:moveTo>
                    <a:pt x="317" y="4261167"/>
                  </a:moveTo>
                  <a:lnTo>
                    <a:pt x="152" y="4261040"/>
                  </a:lnTo>
                  <a:lnTo>
                    <a:pt x="25" y="4261193"/>
                  </a:lnTo>
                  <a:lnTo>
                    <a:pt x="228" y="4261155"/>
                  </a:lnTo>
                  <a:close/>
                </a:path>
                <a:path w="6525894" h="9962515">
                  <a:moveTo>
                    <a:pt x="55943" y="3435858"/>
                  </a:moveTo>
                  <a:lnTo>
                    <a:pt x="55460" y="3435743"/>
                  </a:lnTo>
                  <a:lnTo>
                    <a:pt x="55029" y="3435680"/>
                  </a:lnTo>
                  <a:lnTo>
                    <a:pt x="54546" y="3435566"/>
                  </a:lnTo>
                  <a:lnTo>
                    <a:pt x="54851" y="3436061"/>
                  </a:lnTo>
                  <a:lnTo>
                    <a:pt x="55016" y="3436531"/>
                  </a:lnTo>
                  <a:lnTo>
                    <a:pt x="55308" y="3437026"/>
                  </a:lnTo>
                  <a:lnTo>
                    <a:pt x="55511" y="3436620"/>
                  </a:lnTo>
                  <a:lnTo>
                    <a:pt x="55943" y="3435858"/>
                  </a:lnTo>
                  <a:close/>
                </a:path>
                <a:path w="6525894" h="9962515">
                  <a:moveTo>
                    <a:pt x="131826" y="4634027"/>
                  </a:moveTo>
                  <a:lnTo>
                    <a:pt x="131622" y="4634293"/>
                  </a:lnTo>
                  <a:lnTo>
                    <a:pt x="131826" y="4634027"/>
                  </a:lnTo>
                  <a:close/>
                </a:path>
                <a:path w="6525894" h="9962515">
                  <a:moveTo>
                    <a:pt x="132410" y="4633214"/>
                  </a:moveTo>
                  <a:lnTo>
                    <a:pt x="132130" y="4633557"/>
                  </a:lnTo>
                  <a:lnTo>
                    <a:pt x="131826" y="4634027"/>
                  </a:lnTo>
                  <a:lnTo>
                    <a:pt x="132232" y="4633557"/>
                  </a:lnTo>
                  <a:lnTo>
                    <a:pt x="132410" y="4633214"/>
                  </a:lnTo>
                  <a:close/>
                </a:path>
                <a:path w="6525894" h="9962515">
                  <a:moveTo>
                    <a:pt x="132524" y="4633087"/>
                  </a:moveTo>
                  <a:lnTo>
                    <a:pt x="132410" y="4633214"/>
                  </a:lnTo>
                  <a:lnTo>
                    <a:pt x="132524" y="4633087"/>
                  </a:lnTo>
                  <a:close/>
                </a:path>
                <a:path w="6525894" h="9962515">
                  <a:moveTo>
                    <a:pt x="183388" y="9493021"/>
                  </a:moveTo>
                  <a:lnTo>
                    <a:pt x="183324" y="9492793"/>
                  </a:lnTo>
                  <a:lnTo>
                    <a:pt x="183349" y="9492513"/>
                  </a:lnTo>
                  <a:lnTo>
                    <a:pt x="182765" y="9492424"/>
                  </a:lnTo>
                  <a:lnTo>
                    <a:pt x="182168" y="9492348"/>
                  </a:lnTo>
                  <a:lnTo>
                    <a:pt x="181584" y="9492259"/>
                  </a:lnTo>
                  <a:lnTo>
                    <a:pt x="182168" y="9492602"/>
                  </a:lnTo>
                  <a:lnTo>
                    <a:pt x="182740" y="9492996"/>
                  </a:lnTo>
                  <a:lnTo>
                    <a:pt x="183349" y="9493313"/>
                  </a:lnTo>
                  <a:lnTo>
                    <a:pt x="183388" y="9493021"/>
                  </a:lnTo>
                  <a:close/>
                </a:path>
                <a:path w="6525894" h="9962515">
                  <a:moveTo>
                    <a:pt x="210896" y="1863382"/>
                  </a:moveTo>
                  <a:lnTo>
                    <a:pt x="210743" y="1863166"/>
                  </a:lnTo>
                  <a:lnTo>
                    <a:pt x="210705" y="1863039"/>
                  </a:lnTo>
                  <a:lnTo>
                    <a:pt x="210604" y="1862899"/>
                  </a:lnTo>
                  <a:lnTo>
                    <a:pt x="210629" y="1863064"/>
                  </a:lnTo>
                  <a:lnTo>
                    <a:pt x="210705" y="1863267"/>
                  </a:lnTo>
                  <a:lnTo>
                    <a:pt x="210807" y="1863496"/>
                  </a:lnTo>
                  <a:close/>
                </a:path>
                <a:path w="6525894" h="9962515">
                  <a:moveTo>
                    <a:pt x="221576" y="1809432"/>
                  </a:moveTo>
                  <a:lnTo>
                    <a:pt x="221272" y="1809534"/>
                  </a:lnTo>
                  <a:lnTo>
                    <a:pt x="220878" y="1809864"/>
                  </a:lnTo>
                  <a:lnTo>
                    <a:pt x="220459" y="1810181"/>
                  </a:lnTo>
                  <a:lnTo>
                    <a:pt x="220078" y="1810524"/>
                  </a:lnTo>
                  <a:lnTo>
                    <a:pt x="220446" y="1810397"/>
                  </a:lnTo>
                  <a:lnTo>
                    <a:pt x="220662" y="1810232"/>
                  </a:lnTo>
                  <a:lnTo>
                    <a:pt x="221030" y="1810105"/>
                  </a:lnTo>
                  <a:lnTo>
                    <a:pt x="221576" y="1809432"/>
                  </a:lnTo>
                  <a:close/>
                </a:path>
                <a:path w="6525894" h="9962515">
                  <a:moveTo>
                    <a:pt x="223291" y="1808187"/>
                  </a:moveTo>
                  <a:lnTo>
                    <a:pt x="223227" y="1807984"/>
                  </a:lnTo>
                  <a:lnTo>
                    <a:pt x="222885" y="1808162"/>
                  </a:lnTo>
                  <a:lnTo>
                    <a:pt x="222669" y="1808391"/>
                  </a:lnTo>
                  <a:lnTo>
                    <a:pt x="222389" y="1808594"/>
                  </a:lnTo>
                  <a:lnTo>
                    <a:pt x="222135" y="1808822"/>
                  </a:lnTo>
                  <a:lnTo>
                    <a:pt x="222008" y="1808784"/>
                  </a:lnTo>
                  <a:lnTo>
                    <a:pt x="221576" y="1809432"/>
                  </a:lnTo>
                  <a:lnTo>
                    <a:pt x="222542" y="1808848"/>
                  </a:lnTo>
                  <a:lnTo>
                    <a:pt x="223291" y="1808187"/>
                  </a:lnTo>
                  <a:close/>
                </a:path>
                <a:path w="6525894" h="9962515">
                  <a:moveTo>
                    <a:pt x="224878" y="1806829"/>
                  </a:moveTo>
                  <a:lnTo>
                    <a:pt x="224637" y="1806778"/>
                  </a:lnTo>
                  <a:lnTo>
                    <a:pt x="224523" y="1806536"/>
                  </a:lnTo>
                  <a:lnTo>
                    <a:pt x="224370" y="1806371"/>
                  </a:lnTo>
                  <a:lnTo>
                    <a:pt x="224218" y="1807083"/>
                  </a:lnTo>
                  <a:lnTo>
                    <a:pt x="224155" y="1807337"/>
                  </a:lnTo>
                  <a:lnTo>
                    <a:pt x="224129" y="1807476"/>
                  </a:lnTo>
                  <a:lnTo>
                    <a:pt x="224497" y="1807146"/>
                  </a:lnTo>
                  <a:lnTo>
                    <a:pt x="224878" y="1806829"/>
                  </a:lnTo>
                  <a:close/>
                </a:path>
                <a:path w="6525894" h="9962515">
                  <a:moveTo>
                    <a:pt x="245033" y="8744712"/>
                  </a:moveTo>
                  <a:lnTo>
                    <a:pt x="244830" y="8744369"/>
                  </a:lnTo>
                  <a:lnTo>
                    <a:pt x="244665" y="8744217"/>
                  </a:lnTo>
                  <a:lnTo>
                    <a:pt x="244462" y="8743861"/>
                  </a:lnTo>
                  <a:lnTo>
                    <a:pt x="244513" y="8744331"/>
                  </a:lnTo>
                  <a:lnTo>
                    <a:pt x="244602" y="8744775"/>
                  </a:lnTo>
                  <a:lnTo>
                    <a:pt x="244652" y="8745245"/>
                  </a:lnTo>
                  <a:lnTo>
                    <a:pt x="244779" y="8745093"/>
                  </a:lnTo>
                  <a:lnTo>
                    <a:pt x="244906" y="8744852"/>
                  </a:lnTo>
                  <a:lnTo>
                    <a:pt x="245033" y="8744712"/>
                  </a:lnTo>
                  <a:close/>
                </a:path>
                <a:path w="6525894" h="9962515">
                  <a:moveTo>
                    <a:pt x="257733" y="1807552"/>
                  </a:moveTo>
                  <a:close/>
                </a:path>
                <a:path w="6525894" h="9962515">
                  <a:moveTo>
                    <a:pt x="261277" y="5580977"/>
                  </a:moveTo>
                  <a:lnTo>
                    <a:pt x="260045" y="5580100"/>
                  </a:lnTo>
                  <a:lnTo>
                    <a:pt x="258953" y="5578945"/>
                  </a:lnTo>
                  <a:lnTo>
                    <a:pt x="257835" y="5577865"/>
                  </a:lnTo>
                  <a:lnTo>
                    <a:pt x="257581" y="5579338"/>
                  </a:lnTo>
                  <a:lnTo>
                    <a:pt x="257149" y="5581129"/>
                  </a:lnTo>
                  <a:lnTo>
                    <a:pt x="256286" y="5583428"/>
                  </a:lnTo>
                  <a:lnTo>
                    <a:pt x="257898" y="5583072"/>
                  </a:lnTo>
                  <a:lnTo>
                    <a:pt x="259562" y="5582399"/>
                  </a:lnTo>
                  <a:lnTo>
                    <a:pt x="261277" y="5580977"/>
                  </a:lnTo>
                  <a:close/>
                </a:path>
                <a:path w="6525894" h="9962515">
                  <a:moveTo>
                    <a:pt x="316890" y="6556921"/>
                  </a:moveTo>
                  <a:lnTo>
                    <a:pt x="316763" y="6554991"/>
                  </a:lnTo>
                  <a:lnTo>
                    <a:pt x="316636" y="6553479"/>
                  </a:lnTo>
                  <a:lnTo>
                    <a:pt x="316522" y="6551371"/>
                  </a:lnTo>
                  <a:lnTo>
                    <a:pt x="315226" y="6552463"/>
                  </a:lnTo>
                  <a:lnTo>
                    <a:pt x="313867" y="6553124"/>
                  </a:lnTo>
                  <a:lnTo>
                    <a:pt x="312547" y="6554013"/>
                  </a:lnTo>
                  <a:lnTo>
                    <a:pt x="313994" y="6554914"/>
                  </a:lnTo>
                  <a:lnTo>
                    <a:pt x="315442" y="6555880"/>
                  </a:lnTo>
                  <a:lnTo>
                    <a:pt x="316890" y="6556921"/>
                  </a:lnTo>
                  <a:close/>
                </a:path>
                <a:path w="6525894" h="9962515">
                  <a:moveTo>
                    <a:pt x="354520" y="9958387"/>
                  </a:moveTo>
                  <a:lnTo>
                    <a:pt x="352272" y="9957816"/>
                  </a:lnTo>
                  <a:lnTo>
                    <a:pt x="350316" y="9957587"/>
                  </a:lnTo>
                  <a:lnTo>
                    <a:pt x="347776" y="9956686"/>
                  </a:lnTo>
                  <a:lnTo>
                    <a:pt x="352983" y="9962286"/>
                  </a:lnTo>
                  <a:lnTo>
                    <a:pt x="353974" y="9959645"/>
                  </a:lnTo>
                  <a:lnTo>
                    <a:pt x="354520" y="9958387"/>
                  </a:lnTo>
                  <a:close/>
                </a:path>
                <a:path w="6525894" h="9962515">
                  <a:moveTo>
                    <a:pt x="363169" y="4035082"/>
                  </a:moveTo>
                  <a:lnTo>
                    <a:pt x="362813" y="4035069"/>
                  </a:lnTo>
                  <a:lnTo>
                    <a:pt x="362102" y="4035069"/>
                  </a:lnTo>
                  <a:lnTo>
                    <a:pt x="362331" y="4035704"/>
                  </a:lnTo>
                  <a:lnTo>
                    <a:pt x="362546" y="4036352"/>
                  </a:lnTo>
                  <a:lnTo>
                    <a:pt x="362762" y="4036987"/>
                  </a:lnTo>
                  <a:lnTo>
                    <a:pt x="362915" y="4036364"/>
                  </a:lnTo>
                  <a:lnTo>
                    <a:pt x="362991" y="4035704"/>
                  </a:lnTo>
                  <a:lnTo>
                    <a:pt x="363169" y="4035082"/>
                  </a:lnTo>
                  <a:close/>
                </a:path>
                <a:path w="6525894" h="9962515">
                  <a:moveTo>
                    <a:pt x="366014" y="9351429"/>
                  </a:moveTo>
                  <a:lnTo>
                    <a:pt x="364490" y="9350565"/>
                  </a:lnTo>
                  <a:lnTo>
                    <a:pt x="362699" y="9349435"/>
                  </a:lnTo>
                  <a:lnTo>
                    <a:pt x="360768" y="9348064"/>
                  </a:lnTo>
                  <a:lnTo>
                    <a:pt x="360768" y="9352839"/>
                  </a:lnTo>
                  <a:lnTo>
                    <a:pt x="360514" y="9358173"/>
                  </a:lnTo>
                  <a:lnTo>
                    <a:pt x="359968" y="9364231"/>
                  </a:lnTo>
                  <a:lnTo>
                    <a:pt x="362559" y="9359798"/>
                  </a:lnTo>
                  <a:lnTo>
                    <a:pt x="364413" y="9355544"/>
                  </a:lnTo>
                  <a:lnTo>
                    <a:pt x="366014" y="9351429"/>
                  </a:lnTo>
                  <a:close/>
                </a:path>
                <a:path w="6525894" h="9962515">
                  <a:moveTo>
                    <a:pt x="374548" y="3881628"/>
                  </a:moveTo>
                  <a:lnTo>
                    <a:pt x="374421" y="3881361"/>
                  </a:lnTo>
                  <a:lnTo>
                    <a:pt x="374180" y="3881272"/>
                  </a:lnTo>
                  <a:lnTo>
                    <a:pt x="374040" y="3880993"/>
                  </a:lnTo>
                  <a:lnTo>
                    <a:pt x="374040" y="3881361"/>
                  </a:lnTo>
                  <a:lnTo>
                    <a:pt x="374015" y="3881628"/>
                  </a:lnTo>
                  <a:lnTo>
                    <a:pt x="374015" y="3881971"/>
                  </a:lnTo>
                  <a:lnTo>
                    <a:pt x="374192" y="3881805"/>
                  </a:lnTo>
                  <a:lnTo>
                    <a:pt x="374370" y="3881805"/>
                  </a:lnTo>
                  <a:lnTo>
                    <a:pt x="374548" y="3881628"/>
                  </a:lnTo>
                  <a:close/>
                </a:path>
                <a:path w="6525894" h="9962515">
                  <a:moveTo>
                    <a:pt x="378752" y="5110975"/>
                  </a:moveTo>
                  <a:lnTo>
                    <a:pt x="377659" y="5110238"/>
                  </a:lnTo>
                  <a:lnTo>
                    <a:pt x="376567" y="5108714"/>
                  </a:lnTo>
                  <a:lnTo>
                    <a:pt x="375475" y="5107584"/>
                  </a:lnTo>
                  <a:lnTo>
                    <a:pt x="375704" y="5108854"/>
                  </a:lnTo>
                  <a:lnTo>
                    <a:pt x="375881" y="5110073"/>
                  </a:lnTo>
                  <a:lnTo>
                    <a:pt x="375970" y="5111178"/>
                  </a:lnTo>
                  <a:lnTo>
                    <a:pt x="376923" y="5111153"/>
                  </a:lnTo>
                  <a:lnTo>
                    <a:pt x="377786" y="5110950"/>
                  </a:lnTo>
                  <a:lnTo>
                    <a:pt x="378752" y="5110975"/>
                  </a:lnTo>
                  <a:close/>
                </a:path>
                <a:path w="6525894" h="9962515">
                  <a:moveTo>
                    <a:pt x="730529" y="7178573"/>
                  </a:moveTo>
                  <a:lnTo>
                    <a:pt x="727036" y="7177811"/>
                  </a:lnTo>
                  <a:lnTo>
                    <a:pt x="727227" y="7178599"/>
                  </a:lnTo>
                  <a:lnTo>
                    <a:pt x="727341" y="7179475"/>
                  </a:lnTo>
                  <a:lnTo>
                    <a:pt x="727443" y="7180389"/>
                  </a:lnTo>
                  <a:lnTo>
                    <a:pt x="728560" y="7179792"/>
                  </a:lnTo>
                  <a:lnTo>
                    <a:pt x="729221" y="7179145"/>
                  </a:lnTo>
                  <a:lnTo>
                    <a:pt x="730529" y="7178573"/>
                  </a:lnTo>
                  <a:close/>
                </a:path>
                <a:path w="6525894" h="9962515">
                  <a:moveTo>
                    <a:pt x="736422" y="3659797"/>
                  </a:moveTo>
                  <a:lnTo>
                    <a:pt x="734314" y="3660889"/>
                  </a:lnTo>
                  <a:lnTo>
                    <a:pt x="732701" y="3662159"/>
                  </a:lnTo>
                  <a:lnTo>
                    <a:pt x="731151" y="3663480"/>
                  </a:lnTo>
                  <a:lnTo>
                    <a:pt x="731939" y="3664013"/>
                  </a:lnTo>
                  <a:lnTo>
                    <a:pt x="732675" y="3664712"/>
                  </a:lnTo>
                  <a:lnTo>
                    <a:pt x="733450" y="3665296"/>
                  </a:lnTo>
                  <a:lnTo>
                    <a:pt x="734314" y="3663556"/>
                  </a:lnTo>
                  <a:lnTo>
                    <a:pt x="735228" y="3661778"/>
                  </a:lnTo>
                  <a:lnTo>
                    <a:pt x="736422" y="3659797"/>
                  </a:lnTo>
                  <a:close/>
                </a:path>
                <a:path w="6525894" h="9962515">
                  <a:moveTo>
                    <a:pt x="932307" y="7919974"/>
                  </a:moveTo>
                  <a:close/>
                </a:path>
                <a:path w="6525894" h="9962515">
                  <a:moveTo>
                    <a:pt x="985989" y="5766892"/>
                  </a:moveTo>
                  <a:lnTo>
                    <a:pt x="985837" y="5766587"/>
                  </a:lnTo>
                  <a:lnTo>
                    <a:pt x="985558" y="5766384"/>
                  </a:lnTo>
                  <a:lnTo>
                    <a:pt x="985431" y="5766066"/>
                  </a:lnTo>
                  <a:lnTo>
                    <a:pt x="985469" y="5766422"/>
                  </a:lnTo>
                  <a:lnTo>
                    <a:pt x="985723" y="5766625"/>
                  </a:lnTo>
                  <a:lnTo>
                    <a:pt x="985888" y="5766892"/>
                  </a:lnTo>
                  <a:close/>
                </a:path>
                <a:path w="6525894" h="9962515">
                  <a:moveTo>
                    <a:pt x="1012964" y="5796813"/>
                  </a:moveTo>
                  <a:lnTo>
                    <a:pt x="1012596" y="5796407"/>
                  </a:lnTo>
                  <a:lnTo>
                    <a:pt x="1012329" y="5796127"/>
                  </a:lnTo>
                  <a:lnTo>
                    <a:pt x="1011961" y="5795734"/>
                  </a:lnTo>
                  <a:lnTo>
                    <a:pt x="1011948" y="5796153"/>
                  </a:lnTo>
                  <a:lnTo>
                    <a:pt x="1012050" y="5796458"/>
                  </a:lnTo>
                  <a:lnTo>
                    <a:pt x="1012037" y="5796902"/>
                  </a:lnTo>
                  <a:lnTo>
                    <a:pt x="1012024" y="5797029"/>
                  </a:lnTo>
                  <a:lnTo>
                    <a:pt x="1011986" y="5797220"/>
                  </a:lnTo>
                  <a:lnTo>
                    <a:pt x="1012342" y="5797080"/>
                  </a:lnTo>
                  <a:lnTo>
                    <a:pt x="1012964" y="5796813"/>
                  </a:lnTo>
                  <a:close/>
                </a:path>
                <a:path w="6525894" h="9962515">
                  <a:moveTo>
                    <a:pt x="1058545" y="3820553"/>
                  </a:moveTo>
                  <a:lnTo>
                    <a:pt x="1058430" y="3820376"/>
                  </a:lnTo>
                  <a:lnTo>
                    <a:pt x="1058316" y="3820172"/>
                  </a:lnTo>
                  <a:lnTo>
                    <a:pt x="1058214" y="3820007"/>
                  </a:lnTo>
                  <a:lnTo>
                    <a:pt x="1058087" y="3820147"/>
                  </a:lnTo>
                  <a:lnTo>
                    <a:pt x="1057998" y="3820452"/>
                  </a:lnTo>
                  <a:lnTo>
                    <a:pt x="1057973" y="3820591"/>
                  </a:lnTo>
                  <a:lnTo>
                    <a:pt x="1057973" y="3820820"/>
                  </a:lnTo>
                  <a:lnTo>
                    <a:pt x="1058176" y="3820744"/>
                  </a:lnTo>
                  <a:lnTo>
                    <a:pt x="1058341" y="3820630"/>
                  </a:lnTo>
                  <a:lnTo>
                    <a:pt x="1058545" y="3820553"/>
                  </a:lnTo>
                  <a:close/>
                </a:path>
                <a:path w="6525894" h="9962515">
                  <a:moveTo>
                    <a:pt x="1085989" y="385724"/>
                  </a:moveTo>
                  <a:lnTo>
                    <a:pt x="1085824" y="385546"/>
                  </a:lnTo>
                  <a:lnTo>
                    <a:pt x="1085659" y="385508"/>
                  </a:lnTo>
                  <a:lnTo>
                    <a:pt x="1085799" y="385635"/>
                  </a:lnTo>
                  <a:lnTo>
                    <a:pt x="1085926" y="385813"/>
                  </a:lnTo>
                  <a:close/>
                </a:path>
                <a:path w="6525894" h="9962515">
                  <a:moveTo>
                    <a:pt x="1269809" y="917803"/>
                  </a:moveTo>
                  <a:lnTo>
                    <a:pt x="1269796" y="915987"/>
                  </a:lnTo>
                  <a:lnTo>
                    <a:pt x="1269314" y="914844"/>
                  </a:lnTo>
                  <a:lnTo>
                    <a:pt x="1269136" y="913282"/>
                  </a:lnTo>
                  <a:lnTo>
                    <a:pt x="1252601" y="890968"/>
                  </a:lnTo>
                  <a:lnTo>
                    <a:pt x="1251305" y="890231"/>
                  </a:lnTo>
                  <a:lnTo>
                    <a:pt x="1249934" y="889635"/>
                  </a:lnTo>
                  <a:lnTo>
                    <a:pt x="1243380" y="889736"/>
                  </a:lnTo>
                  <a:lnTo>
                    <a:pt x="1232573" y="903262"/>
                  </a:lnTo>
                  <a:lnTo>
                    <a:pt x="1229855" y="902766"/>
                  </a:lnTo>
                  <a:lnTo>
                    <a:pt x="1228623" y="902766"/>
                  </a:lnTo>
                  <a:lnTo>
                    <a:pt x="1229614" y="903465"/>
                  </a:lnTo>
                  <a:lnTo>
                    <a:pt x="1231734" y="904316"/>
                  </a:lnTo>
                  <a:lnTo>
                    <a:pt x="1230058" y="906411"/>
                  </a:lnTo>
                  <a:lnTo>
                    <a:pt x="1234732" y="909777"/>
                  </a:lnTo>
                  <a:lnTo>
                    <a:pt x="1239189" y="914552"/>
                  </a:lnTo>
                  <a:lnTo>
                    <a:pt x="1250251" y="918070"/>
                  </a:lnTo>
                  <a:lnTo>
                    <a:pt x="1256792" y="917359"/>
                  </a:lnTo>
                  <a:lnTo>
                    <a:pt x="1263586" y="917803"/>
                  </a:lnTo>
                  <a:lnTo>
                    <a:pt x="1269809" y="917803"/>
                  </a:lnTo>
                  <a:close/>
                </a:path>
                <a:path w="6525894" h="9962515">
                  <a:moveTo>
                    <a:pt x="1297660" y="3354197"/>
                  </a:moveTo>
                  <a:lnTo>
                    <a:pt x="1297406" y="3352990"/>
                  </a:lnTo>
                  <a:lnTo>
                    <a:pt x="1297343" y="3351847"/>
                  </a:lnTo>
                  <a:lnTo>
                    <a:pt x="1296987" y="3350615"/>
                  </a:lnTo>
                  <a:lnTo>
                    <a:pt x="1296543" y="3350730"/>
                  </a:lnTo>
                  <a:lnTo>
                    <a:pt x="1295984" y="3350603"/>
                  </a:lnTo>
                  <a:lnTo>
                    <a:pt x="1295527" y="3350691"/>
                  </a:lnTo>
                  <a:lnTo>
                    <a:pt x="1295565" y="3351212"/>
                  </a:lnTo>
                  <a:lnTo>
                    <a:pt x="1295654" y="3351504"/>
                  </a:lnTo>
                  <a:lnTo>
                    <a:pt x="1295692" y="3352050"/>
                  </a:lnTo>
                  <a:lnTo>
                    <a:pt x="1295869" y="3351873"/>
                  </a:lnTo>
                  <a:lnTo>
                    <a:pt x="1296085" y="3351847"/>
                  </a:lnTo>
                  <a:lnTo>
                    <a:pt x="1296263" y="3351682"/>
                  </a:lnTo>
                  <a:lnTo>
                    <a:pt x="1296873" y="3352558"/>
                  </a:lnTo>
                  <a:lnTo>
                    <a:pt x="1297127" y="3353346"/>
                  </a:lnTo>
                  <a:lnTo>
                    <a:pt x="1297660" y="3354197"/>
                  </a:lnTo>
                  <a:close/>
                </a:path>
                <a:path w="6525894" h="9962515">
                  <a:moveTo>
                    <a:pt x="1442859" y="3085033"/>
                  </a:moveTo>
                  <a:lnTo>
                    <a:pt x="1442313" y="3085007"/>
                  </a:lnTo>
                  <a:lnTo>
                    <a:pt x="1441907" y="3085325"/>
                  </a:lnTo>
                  <a:lnTo>
                    <a:pt x="1441564" y="3085782"/>
                  </a:lnTo>
                  <a:lnTo>
                    <a:pt x="1442427" y="3085274"/>
                  </a:lnTo>
                  <a:lnTo>
                    <a:pt x="1442859" y="3085033"/>
                  </a:lnTo>
                  <a:close/>
                </a:path>
                <a:path w="6525894" h="9962515">
                  <a:moveTo>
                    <a:pt x="1560245" y="5233276"/>
                  </a:moveTo>
                  <a:lnTo>
                    <a:pt x="1560093" y="5233390"/>
                  </a:lnTo>
                  <a:lnTo>
                    <a:pt x="1559953" y="5233530"/>
                  </a:lnTo>
                  <a:lnTo>
                    <a:pt x="1559801" y="5233644"/>
                  </a:lnTo>
                  <a:lnTo>
                    <a:pt x="1559966" y="5233568"/>
                  </a:lnTo>
                  <a:lnTo>
                    <a:pt x="1560106" y="5233467"/>
                  </a:lnTo>
                  <a:lnTo>
                    <a:pt x="1560245" y="5233276"/>
                  </a:lnTo>
                  <a:close/>
                </a:path>
                <a:path w="6525894" h="9962515">
                  <a:moveTo>
                    <a:pt x="1864283" y="4142994"/>
                  </a:moveTo>
                  <a:lnTo>
                    <a:pt x="1863991" y="4142905"/>
                  </a:lnTo>
                  <a:lnTo>
                    <a:pt x="1863775" y="4142790"/>
                  </a:lnTo>
                  <a:lnTo>
                    <a:pt x="1863509" y="4142702"/>
                  </a:lnTo>
                  <a:lnTo>
                    <a:pt x="1863521" y="4142968"/>
                  </a:lnTo>
                  <a:lnTo>
                    <a:pt x="1863496" y="4143248"/>
                  </a:lnTo>
                  <a:lnTo>
                    <a:pt x="1863509" y="4143527"/>
                  </a:lnTo>
                  <a:lnTo>
                    <a:pt x="1863991" y="4143197"/>
                  </a:lnTo>
                  <a:lnTo>
                    <a:pt x="1864283" y="4142994"/>
                  </a:lnTo>
                  <a:close/>
                </a:path>
                <a:path w="6525894" h="9962515">
                  <a:moveTo>
                    <a:pt x="1902434" y="284187"/>
                  </a:moveTo>
                  <a:lnTo>
                    <a:pt x="1901532" y="284480"/>
                  </a:lnTo>
                  <a:lnTo>
                    <a:pt x="1900618" y="284581"/>
                  </a:lnTo>
                  <a:lnTo>
                    <a:pt x="1899729" y="284937"/>
                  </a:lnTo>
                  <a:lnTo>
                    <a:pt x="1898942" y="285800"/>
                  </a:lnTo>
                  <a:lnTo>
                    <a:pt x="1898040" y="286410"/>
                  </a:lnTo>
                  <a:lnTo>
                    <a:pt x="1897214" y="287185"/>
                  </a:lnTo>
                  <a:lnTo>
                    <a:pt x="1898815" y="289306"/>
                  </a:lnTo>
                  <a:lnTo>
                    <a:pt x="1900567" y="290487"/>
                  </a:lnTo>
                  <a:lnTo>
                    <a:pt x="1902434" y="291020"/>
                  </a:lnTo>
                  <a:lnTo>
                    <a:pt x="1902371" y="288632"/>
                  </a:lnTo>
                  <a:lnTo>
                    <a:pt x="1902383" y="286385"/>
                  </a:lnTo>
                  <a:lnTo>
                    <a:pt x="1902434" y="284187"/>
                  </a:lnTo>
                  <a:close/>
                </a:path>
                <a:path w="6525894" h="9962515">
                  <a:moveTo>
                    <a:pt x="2123440" y="9801606"/>
                  </a:moveTo>
                  <a:lnTo>
                    <a:pt x="2123313" y="9801746"/>
                  </a:lnTo>
                  <a:lnTo>
                    <a:pt x="2123186" y="9801771"/>
                  </a:lnTo>
                  <a:lnTo>
                    <a:pt x="2123046" y="9801911"/>
                  </a:lnTo>
                  <a:lnTo>
                    <a:pt x="2123236" y="9802127"/>
                  </a:lnTo>
                  <a:lnTo>
                    <a:pt x="2123275" y="9802406"/>
                  </a:lnTo>
                  <a:lnTo>
                    <a:pt x="2123440" y="9802635"/>
                  </a:lnTo>
                  <a:lnTo>
                    <a:pt x="2123440" y="9801606"/>
                  </a:lnTo>
                  <a:close/>
                </a:path>
                <a:path w="6525894" h="9962515">
                  <a:moveTo>
                    <a:pt x="2123541" y="9801517"/>
                  </a:moveTo>
                  <a:lnTo>
                    <a:pt x="2123376" y="9801466"/>
                  </a:lnTo>
                  <a:lnTo>
                    <a:pt x="2123440" y="9801593"/>
                  </a:lnTo>
                  <a:close/>
                </a:path>
                <a:path w="6525894" h="9962515">
                  <a:moveTo>
                    <a:pt x="2395702" y="9303753"/>
                  </a:moveTo>
                  <a:lnTo>
                    <a:pt x="2394610" y="9303042"/>
                  </a:lnTo>
                  <a:lnTo>
                    <a:pt x="2393556" y="9302432"/>
                  </a:lnTo>
                  <a:lnTo>
                    <a:pt x="2392349" y="9301467"/>
                  </a:lnTo>
                  <a:lnTo>
                    <a:pt x="2392756" y="9303220"/>
                  </a:lnTo>
                  <a:lnTo>
                    <a:pt x="2393315" y="9304604"/>
                  </a:lnTo>
                  <a:lnTo>
                    <a:pt x="2393835" y="9306052"/>
                  </a:lnTo>
                  <a:lnTo>
                    <a:pt x="2394470" y="9305239"/>
                  </a:lnTo>
                  <a:lnTo>
                    <a:pt x="2395055" y="9304591"/>
                  </a:lnTo>
                  <a:lnTo>
                    <a:pt x="2395702" y="9303753"/>
                  </a:lnTo>
                  <a:close/>
                </a:path>
                <a:path w="6525894" h="9962515">
                  <a:moveTo>
                    <a:pt x="2421191" y="1254353"/>
                  </a:moveTo>
                  <a:lnTo>
                    <a:pt x="2421153" y="1253578"/>
                  </a:lnTo>
                  <a:lnTo>
                    <a:pt x="2421178" y="1253032"/>
                  </a:lnTo>
                  <a:lnTo>
                    <a:pt x="2421140" y="1252296"/>
                  </a:lnTo>
                  <a:lnTo>
                    <a:pt x="2420658" y="1252639"/>
                  </a:lnTo>
                  <a:lnTo>
                    <a:pt x="2420137" y="1252969"/>
                  </a:lnTo>
                  <a:lnTo>
                    <a:pt x="2419642" y="1253299"/>
                  </a:lnTo>
                  <a:lnTo>
                    <a:pt x="2420175" y="1253680"/>
                  </a:lnTo>
                  <a:lnTo>
                    <a:pt x="2420670" y="1253947"/>
                  </a:lnTo>
                  <a:lnTo>
                    <a:pt x="2421191" y="1254353"/>
                  </a:lnTo>
                  <a:close/>
                </a:path>
                <a:path w="6525894" h="9962515">
                  <a:moveTo>
                    <a:pt x="2467737" y="9155747"/>
                  </a:moveTo>
                  <a:lnTo>
                    <a:pt x="2467711" y="9155887"/>
                  </a:lnTo>
                  <a:lnTo>
                    <a:pt x="2467737" y="9155747"/>
                  </a:lnTo>
                  <a:close/>
                </a:path>
                <a:path w="6525894" h="9962515">
                  <a:moveTo>
                    <a:pt x="2500655" y="330"/>
                  </a:moveTo>
                  <a:close/>
                </a:path>
                <a:path w="6525894" h="9962515">
                  <a:moveTo>
                    <a:pt x="2501290" y="2324"/>
                  </a:moveTo>
                  <a:lnTo>
                    <a:pt x="2501138" y="1892"/>
                  </a:lnTo>
                  <a:lnTo>
                    <a:pt x="2501087" y="1473"/>
                  </a:lnTo>
                  <a:lnTo>
                    <a:pt x="2500922" y="1041"/>
                  </a:lnTo>
                  <a:lnTo>
                    <a:pt x="2500846" y="736"/>
                  </a:lnTo>
                  <a:lnTo>
                    <a:pt x="2500642" y="355"/>
                  </a:lnTo>
                  <a:lnTo>
                    <a:pt x="2500325" y="215"/>
                  </a:lnTo>
                  <a:lnTo>
                    <a:pt x="2500007" y="127"/>
                  </a:lnTo>
                  <a:lnTo>
                    <a:pt x="2499703" y="0"/>
                  </a:lnTo>
                  <a:lnTo>
                    <a:pt x="2500007" y="927"/>
                  </a:lnTo>
                  <a:lnTo>
                    <a:pt x="2500528" y="1816"/>
                  </a:lnTo>
                  <a:lnTo>
                    <a:pt x="2500782" y="2743"/>
                  </a:lnTo>
                  <a:lnTo>
                    <a:pt x="2501290" y="2324"/>
                  </a:lnTo>
                  <a:close/>
                </a:path>
                <a:path w="6525894" h="9962515">
                  <a:moveTo>
                    <a:pt x="2618130" y="41706"/>
                  </a:moveTo>
                  <a:lnTo>
                    <a:pt x="2617622" y="41402"/>
                  </a:lnTo>
                  <a:lnTo>
                    <a:pt x="2617266" y="41173"/>
                  </a:lnTo>
                  <a:lnTo>
                    <a:pt x="2616911" y="40957"/>
                  </a:lnTo>
                  <a:lnTo>
                    <a:pt x="2616758" y="41313"/>
                  </a:lnTo>
                  <a:lnTo>
                    <a:pt x="2617063" y="41579"/>
                  </a:lnTo>
                  <a:lnTo>
                    <a:pt x="2618130" y="41706"/>
                  </a:lnTo>
                  <a:close/>
                </a:path>
                <a:path w="6525894" h="9962515">
                  <a:moveTo>
                    <a:pt x="2910916" y="374802"/>
                  </a:moveTo>
                  <a:lnTo>
                    <a:pt x="2910852" y="374484"/>
                  </a:lnTo>
                  <a:lnTo>
                    <a:pt x="2910776" y="374230"/>
                  </a:lnTo>
                  <a:lnTo>
                    <a:pt x="2910713" y="373913"/>
                  </a:lnTo>
                  <a:lnTo>
                    <a:pt x="2910560" y="374053"/>
                  </a:lnTo>
                  <a:lnTo>
                    <a:pt x="2910421" y="374192"/>
                  </a:lnTo>
                  <a:lnTo>
                    <a:pt x="2910255" y="374319"/>
                  </a:lnTo>
                  <a:lnTo>
                    <a:pt x="2910484" y="374484"/>
                  </a:lnTo>
                  <a:lnTo>
                    <a:pt x="2910700" y="374650"/>
                  </a:lnTo>
                  <a:lnTo>
                    <a:pt x="2910916" y="374802"/>
                  </a:lnTo>
                  <a:close/>
                </a:path>
                <a:path w="6525894" h="9962515">
                  <a:moveTo>
                    <a:pt x="2910979" y="374929"/>
                  </a:moveTo>
                  <a:lnTo>
                    <a:pt x="2910929" y="374802"/>
                  </a:lnTo>
                  <a:lnTo>
                    <a:pt x="2910878" y="374954"/>
                  </a:lnTo>
                  <a:lnTo>
                    <a:pt x="2910776" y="375158"/>
                  </a:lnTo>
                  <a:lnTo>
                    <a:pt x="2910916" y="375018"/>
                  </a:lnTo>
                  <a:close/>
                </a:path>
                <a:path w="6525894" h="9962515">
                  <a:moveTo>
                    <a:pt x="3308032" y="7021601"/>
                  </a:moveTo>
                  <a:lnTo>
                    <a:pt x="3308007" y="7021436"/>
                  </a:lnTo>
                  <a:lnTo>
                    <a:pt x="3307969" y="7021309"/>
                  </a:lnTo>
                  <a:lnTo>
                    <a:pt x="3307778" y="7021309"/>
                  </a:lnTo>
                  <a:lnTo>
                    <a:pt x="3307918" y="7021512"/>
                  </a:lnTo>
                  <a:close/>
                </a:path>
                <a:path w="6525894" h="9962515">
                  <a:moveTo>
                    <a:pt x="3308159" y="7021182"/>
                  </a:moveTo>
                  <a:lnTo>
                    <a:pt x="3307918" y="7020992"/>
                  </a:lnTo>
                  <a:lnTo>
                    <a:pt x="3307918" y="7021144"/>
                  </a:lnTo>
                  <a:lnTo>
                    <a:pt x="3307981" y="7021296"/>
                  </a:lnTo>
                  <a:lnTo>
                    <a:pt x="3308108" y="7021233"/>
                  </a:lnTo>
                  <a:close/>
                </a:path>
                <a:path w="6525894" h="9962515">
                  <a:moveTo>
                    <a:pt x="3367532" y="7030656"/>
                  </a:moveTo>
                  <a:lnTo>
                    <a:pt x="3367151" y="7030682"/>
                  </a:lnTo>
                  <a:lnTo>
                    <a:pt x="3366655" y="7030682"/>
                  </a:lnTo>
                  <a:lnTo>
                    <a:pt x="3366262" y="7030694"/>
                  </a:lnTo>
                  <a:lnTo>
                    <a:pt x="3366592" y="7031177"/>
                  </a:lnTo>
                  <a:lnTo>
                    <a:pt x="3366808" y="7031774"/>
                  </a:lnTo>
                  <a:lnTo>
                    <a:pt x="3367163" y="7032231"/>
                  </a:lnTo>
                  <a:lnTo>
                    <a:pt x="3367328" y="7031698"/>
                  </a:lnTo>
                  <a:lnTo>
                    <a:pt x="3367354" y="7031190"/>
                  </a:lnTo>
                  <a:lnTo>
                    <a:pt x="3367532" y="7030656"/>
                  </a:lnTo>
                  <a:close/>
                </a:path>
                <a:path w="6525894" h="9962515">
                  <a:moveTo>
                    <a:pt x="3387369" y="1544866"/>
                  </a:moveTo>
                  <a:lnTo>
                    <a:pt x="3387064" y="1543735"/>
                  </a:lnTo>
                  <a:lnTo>
                    <a:pt x="3387039" y="1542884"/>
                  </a:lnTo>
                  <a:lnTo>
                    <a:pt x="3386772" y="1541805"/>
                  </a:lnTo>
                  <a:lnTo>
                    <a:pt x="3386315" y="1542897"/>
                  </a:lnTo>
                  <a:lnTo>
                    <a:pt x="3385362" y="1544980"/>
                  </a:lnTo>
                  <a:lnTo>
                    <a:pt x="3386023" y="1544980"/>
                  </a:lnTo>
                  <a:lnTo>
                    <a:pt x="3386683" y="1544942"/>
                  </a:lnTo>
                  <a:lnTo>
                    <a:pt x="3387331" y="1544955"/>
                  </a:lnTo>
                  <a:close/>
                </a:path>
                <a:path w="6525894" h="9962515">
                  <a:moveTo>
                    <a:pt x="3427806" y="113284"/>
                  </a:moveTo>
                  <a:lnTo>
                    <a:pt x="3427476" y="113004"/>
                  </a:lnTo>
                  <a:lnTo>
                    <a:pt x="3427311" y="113093"/>
                  </a:lnTo>
                  <a:lnTo>
                    <a:pt x="3427018" y="113271"/>
                  </a:lnTo>
                  <a:lnTo>
                    <a:pt x="3426942" y="113652"/>
                  </a:lnTo>
                  <a:lnTo>
                    <a:pt x="3426955" y="113995"/>
                  </a:lnTo>
                  <a:lnTo>
                    <a:pt x="3426917" y="114363"/>
                  </a:lnTo>
                  <a:lnTo>
                    <a:pt x="3427171" y="114007"/>
                  </a:lnTo>
                  <a:lnTo>
                    <a:pt x="3427514" y="113652"/>
                  </a:lnTo>
                  <a:lnTo>
                    <a:pt x="3427806" y="113284"/>
                  </a:lnTo>
                  <a:close/>
                </a:path>
                <a:path w="6525894" h="9962515">
                  <a:moveTo>
                    <a:pt x="3490976" y="1539151"/>
                  </a:moveTo>
                  <a:lnTo>
                    <a:pt x="3489147" y="1540725"/>
                  </a:lnTo>
                  <a:lnTo>
                    <a:pt x="3487534" y="1542503"/>
                  </a:lnTo>
                  <a:lnTo>
                    <a:pt x="3486658" y="1544955"/>
                  </a:lnTo>
                  <a:lnTo>
                    <a:pt x="3490506" y="1544955"/>
                  </a:lnTo>
                  <a:lnTo>
                    <a:pt x="3490658" y="1543024"/>
                  </a:lnTo>
                  <a:lnTo>
                    <a:pt x="3490887" y="1541043"/>
                  </a:lnTo>
                  <a:lnTo>
                    <a:pt x="3490976" y="1539151"/>
                  </a:lnTo>
                  <a:close/>
                </a:path>
                <a:path w="6525894" h="9962515">
                  <a:moveTo>
                    <a:pt x="3611740" y="1194828"/>
                  </a:moveTo>
                  <a:lnTo>
                    <a:pt x="3608768" y="1196149"/>
                  </a:lnTo>
                  <a:lnTo>
                    <a:pt x="3607016" y="1198054"/>
                  </a:lnTo>
                  <a:lnTo>
                    <a:pt x="3606609" y="1200416"/>
                  </a:lnTo>
                  <a:lnTo>
                    <a:pt x="3608006" y="1198714"/>
                  </a:lnTo>
                  <a:lnTo>
                    <a:pt x="3609784" y="1196822"/>
                  </a:lnTo>
                  <a:lnTo>
                    <a:pt x="3611740" y="1194828"/>
                  </a:lnTo>
                  <a:close/>
                </a:path>
                <a:path w="6525894" h="9962515">
                  <a:moveTo>
                    <a:pt x="3885247" y="7747990"/>
                  </a:moveTo>
                  <a:lnTo>
                    <a:pt x="3884206" y="7748587"/>
                  </a:lnTo>
                  <a:lnTo>
                    <a:pt x="3883368" y="7748651"/>
                  </a:lnTo>
                  <a:lnTo>
                    <a:pt x="3882263" y="7749438"/>
                  </a:lnTo>
                  <a:lnTo>
                    <a:pt x="3882466" y="7750823"/>
                  </a:lnTo>
                  <a:lnTo>
                    <a:pt x="3882910" y="7751724"/>
                  </a:lnTo>
                  <a:lnTo>
                    <a:pt x="3883279" y="7752778"/>
                  </a:lnTo>
                  <a:lnTo>
                    <a:pt x="3883914" y="7750861"/>
                  </a:lnTo>
                  <a:lnTo>
                    <a:pt x="3884587" y="7749629"/>
                  </a:lnTo>
                  <a:lnTo>
                    <a:pt x="3885247" y="7747990"/>
                  </a:lnTo>
                  <a:close/>
                </a:path>
                <a:path w="6525894" h="9962515">
                  <a:moveTo>
                    <a:pt x="3982948" y="3538905"/>
                  </a:moveTo>
                  <a:lnTo>
                    <a:pt x="3982783" y="3538867"/>
                  </a:lnTo>
                  <a:lnTo>
                    <a:pt x="3982745" y="3539032"/>
                  </a:lnTo>
                  <a:lnTo>
                    <a:pt x="3982732" y="3539185"/>
                  </a:lnTo>
                  <a:lnTo>
                    <a:pt x="3982770" y="3539375"/>
                  </a:lnTo>
                  <a:lnTo>
                    <a:pt x="3982821" y="3539172"/>
                  </a:lnTo>
                  <a:lnTo>
                    <a:pt x="3982948" y="3538905"/>
                  </a:lnTo>
                  <a:close/>
                </a:path>
                <a:path w="6525894" h="9962515">
                  <a:moveTo>
                    <a:pt x="3983240" y="3539020"/>
                  </a:moveTo>
                  <a:lnTo>
                    <a:pt x="3983177" y="3538817"/>
                  </a:lnTo>
                  <a:lnTo>
                    <a:pt x="3983113" y="3538639"/>
                  </a:lnTo>
                  <a:lnTo>
                    <a:pt x="3983050" y="3538436"/>
                  </a:lnTo>
                  <a:lnTo>
                    <a:pt x="3983050" y="3538613"/>
                  </a:lnTo>
                  <a:lnTo>
                    <a:pt x="3982961" y="3538905"/>
                  </a:lnTo>
                  <a:lnTo>
                    <a:pt x="3983139" y="3538956"/>
                  </a:lnTo>
                  <a:close/>
                </a:path>
                <a:path w="6525894" h="9962515">
                  <a:moveTo>
                    <a:pt x="4399813" y="4821491"/>
                  </a:moveTo>
                  <a:lnTo>
                    <a:pt x="4399635" y="4821656"/>
                  </a:lnTo>
                  <a:lnTo>
                    <a:pt x="4399673" y="4821783"/>
                  </a:lnTo>
                  <a:lnTo>
                    <a:pt x="4399788" y="4821606"/>
                  </a:lnTo>
                  <a:close/>
                </a:path>
                <a:path w="6525894" h="9962515">
                  <a:moveTo>
                    <a:pt x="4441609" y="4097617"/>
                  </a:moveTo>
                  <a:lnTo>
                    <a:pt x="4441164" y="4095216"/>
                  </a:lnTo>
                  <a:lnTo>
                    <a:pt x="4440796" y="4092460"/>
                  </a:lnTo>
                  <a:lnTo>
                    <a:pt x="4440453" y="4088803"/>
                  </a:lnTo>
                  <a:lnTo>
                    <a:pt x="4439691" y="4090441"/>
                  </a:lnTo>
                  <a:lnTo>
                    <a:pt x="4439094" y="4092410"/>
                  </a:lnTo>
                  <a:lnTo>
                    <a:pt x="4438891" y="4095254"/>
                  </a:lnTo>
                  <a:lnTo>
                    <a:pt x="4439805" y="4096308"/>
                  </a:lnTo>
                  <a:lnTo>
                    <a:pt x="4440707" y="4096918"/>
                  </a:lnTo>
                  <a:lnTo>
                    <a:pt x="4441609" y="4097617"/>
                  </a:lnTo>
                  <a:close/>
                </a:path>
                <a:path w="6525894" h="9962515">
                  <a:moveTo>
                    <a:pt x="4493946" y="916051"/>
                  </a:moveTo>
                  <a:lnTo>
                    <a:pt x="4493298" y="916533"/>
                  </a:lnTo>
                  <a:lnTo>
                    <a:pt x="4492663" y="917206"/>
                  </a:lnTo>
                  <a:lnTo>
                    <a:pt x="4492015" y="917930"/>
                  </a:lnTo>
                  <a:lnTo>
                    <a:pt x="4492155" y="917867"/>
                  </a:lnTo>
                  <a:lnTo>
                    <a:pt x="4492383" y="917790"/>
                  </a:lnTo>
                  <a:lnTo>
                    <a:pt x="4492561" y="917625"/>
                  </a:lnTo>
                  <a:lnTo>
                    <a:pt x="4492726" y="917448"/>
                  </a:lnTo>
                  <a:lnTo>
                    <a:pt x="4492904" y="917282"/>
                  </a:lnTo>
                  <a:lnTo>
                    <a:pt x="4493247" y="916914"/>
                  </a:lnTo>
                  <a:lnTo>
                    <a:pt x="4493603" y="916470"/>
                  </a:lnTo>
                  <a:lnTo>
                    <a:pt x="4493946" y="916051"/>
                  </a:lnTo>
                  <a:close/>
                </a:path>
                <a:path w="6525894" h="9962515">
                  <a:moveTo>
                    <a:pt x="4525950" y="3445192"/>
                  </a:moveTo>
                  <a:lnTo>
                    <a:pt x="4525861" y="3445052"/>
                  </a:lnTo>
                  <a:lnTo>
                    <a:pt x="4525784" y="3444925"/>
                  </a:lnTo>
                  <a:lnTo>
                    <a:pt x="4525696" y="3444798"/>
                  </a:lnTo>
                  <a:lnTo>
                    <a:pt x="4525632" y="3444989"/>
                  </a:lnTo>
                  <a:lnTo>
                    <a:pt x="4525581" y="3445294"/>
                  </a:lnTo>
                  <a:lnTo>
                    <a:pt x="4525708" y="3445268"/>
                  </a:lnTo>
                  <a:lnTo>
                    <a:pt x="4525835" y="3445218"/>
                  </a:lnTo>
                  <a:close/>
                </a:path>
                <a:path w="6525894" h="9962515">
                  <a:moveTo>
                    <a:pt x="4611535" y="8743632"/>
                  </a:moveTo>
                  <a:lnTo>
                    <a:pt x="4611459" y="8743480"/>
                  </a:lnTo>
                  <a:lnTo>
                    <a:pt x="4611319" y="8743518"/>
                  </a:lnTo>
                  <a:lnTo>
                    <a:pt x="4611268" y="8743696"/>
                  </a:lnTo>
                  <a:lnTo>
                    <a:pt x="4611167" y="8743823"/>
                  </a:lnTo>
                  <a:lnTo>
                    <a:pt x="4611319" y="8743798"/>
                  </a:lnTo>
                  <a:lnTo>
                    <a:pt x="4611497" y="8743696"/>
                  </a:lnTo>
                  <a:close/>
                </a:path>
                <a:path w="6525894" h="9962515">
                  <a:moveTo>
                    <a:pt x="4671161" y="9380334"/>
                  </a:moveTo>
                  <a:lnTo>
                    <a:pt x="4670971" y="9380499"/>
                  </a:lnTo>
                  <a:lnTo>
                    <a:pt x="4670768" y="9380576"/>
                  </a:lnTo>
                  <a:lnTo>
                    <a:pt x="4670564" y="9380715"/>
                  </a:lnTo>
                  <a:lnTo>
                    <a:pt x="4670666" y="9380969"/>
                  </a:lnTo>
                  <a:lnTo>
                    <a:pt x="4670793" y="9381147"/>
                  </a:lnTo>
                  <a:lnTo>
                    <a:pt x="4670895" y="9381363"/>
                  </a:lnTo>
                  <a:lnTo>
                    <a:pt x="4671009" y="9380944"/>
                  </a:lnTo>
                  <a:lnTo>
                    <a:pt x="4671098" y="9380588"/>
                  </a:lnTo>
                  <a:lnTo>
                    <a:pt x="4671161" y="9380334"/>
                  </a:lnTo>
                  <a:close/>
                </a:path>
                <a:path w="6525894" h="9962515">
                  <a:moveTo>
                    <a:pt x="4671212" y="9380169"/>
                  </a:moveTo>
                  <a:lnTo>
                    <a:pt x="4671098" y="9380042"/>
                  </a:lnTo>
                  <a:lnTo>
                    <a:pt x="4671136" y="9380245"/>
                  </a:lnTo>
                  <a:close/>
                </a:path>
                <a:path w="6525894" h="9962515">
                  <a:moveTo>
                    <a:pt x="4733963" y="8624024"/>
                  </a:moveTo>
                  <a:lnTo>
                    <a:pt x="4733747" y="8624024"/>
                  </a:lnTo>
                  <a:lnTo>
                    <a:pt x="4733963" y="8624024"/>
                  </a:lnTo>
                  <a:close/>
                </a:path>
                <a:path w="6525894" h="9962515">
                  <a:moveTo>
                    <a:pt x="4739208" y="8621865"/>
                  </a:moveTo>
                  <a:lnTo>
                    <a:pt x="4736846" y="8618093"/>
                  </a:lnTo>
                  <a:lnTo>
                    <a:pt x="4729391" y="8604923"/>
                  </a:lnTo>
                  <a:lnTo>
                    <a:pt x="4727156" y="8603729"/>
                  </a:lnTo>
                  <a:lnTo>
                    <a:pt x="4724603" y="8603031"/>
                  </a:lnTo>
                  <a:lnTo>
                    <a:pt x="4727448" y="8607819"/>
                  </a:lnTo>
                  <a:lnTo>
                    <a:pt x="4730496" y="8613407"/>
                  </a:lnTo>
                  <a:lnTo>
                    <a:pt x="4735360" y="8623186"/>
                  </a:lnTo>
                  <a:lnTo>
                    <a:pt x="4734509" y="8623871"/>
                  </a:lnTo>
                  <a:lnTo>
                    <a:pt x="4733912" y="8623998"/>
                  </a:lnTo>
                  <a:lnTo>
                    <a:pt x="4735919" y="8624291"/>
                  </a:lnTo>
                  <a:lnTo>
                    <a:pt x="4737544" y="8623198"/>
                  </a:lnTo>
                  <a:lnTo>
                    <a:pt x="4739208" y="8621865"/>
                  </a:lnTo>
                  <a:close/>
                </a:path>
                <a:path w="6525894" h="9962515">
                  <a:moveTo>
                    <a:pt x="4757458" y="5924308"/>
                  </a:moveTo>
                  <a:lnTo>
                    <a:pt x="4753495" y="5918416"/>
                  </a:lnTo>
                  <a:lnTo>
                    <a:pt x="4750955" y="5913729"/>
                  </a:lnTo>
                  <a:lnTo>
                    <a:pt x="4749635" y="5910097"/>
                  </a:lnTo>
                  <a:lnTo>
                    <a:pt x="4748885" y="5910516"/>
                  </a:lnTo>
                  <a:lnTo>
                    <a:pt x="4748136" y="5910872"/>
                  </a:lnTo>
                  <a:lnTo>
                    <a:pt x="4747387" y="5911278"/>
                  </a:lnTo>
                  <a:lnTo>
                    <a:pt x="4749304" y="5914593"/>
                  </a:lnTo>
                  <a:lnTo>
                    <a:pt x="4752467" y="5919114"/>
                  </a:lnTo>
                  <a:lnTo>
                    <a:pt x="4756975" y="5924931"/>
                  </a:lnTo>
                  <a:lnTo>
                    <a:pt x="4757128" y="5924689"/>
                  </a:lnTo>
                  <a:lnTo>
                    <a:pt x="4757305" y="5924537"/>
                  </a:lnTo>
                  <a:lnTo>
                    <a:pt x="4757458" y="5924308"/>
                  </a:lnTo>
                  <a:close/>
                </a:path>
                <a:path w="6525894" h="9962515">
                  <a:moveTo>
                    <a:pt x="4768596" y="5939256"/>
                  </a:moveTo>
                  <a:lnTo>
                    <a:pt x="4766589" y="5936793"/>
                  </a:lnTo>
                  <a:lnTo>
                    <a:pt x="4765091" y="5934748"/>
                  </a:lnTo>
                  <a:lnTo>
                    <a:pt x="4763440" y="5932563"/>
                  </a:lnTo>
                  <a:lnTo>
                    <a:pt x="4763173" y="5932652"/>
                  </a:lnTo>
                  <a:lnTo>
                    <a:pt x="4764938" y="5934811"/>
                  </a:lnTo>
                  <a:lnTo>
                    <a:pt x="4766513" y="5936767"/>
                  </a:lnTo>
                  <a:lnTo>
                    <a:pt x="4768596" y="5939256"/>
                  </a:lnTo>
                  <a:close/>
                </a:path>
                <a:path w="6525894" h="9962515">
                  <a:moveTo>
                    <a:pt x="4772152" y="5904141"/>
                  </a:moveTo>
                  <a:lnTo>
                    <a:pt x="4771047" y="5903696"/>
                  </a:lnTo>
                  <a:lnTo>
                    <a:pt x="4769929" y="5903925"/>
                  </a:lnTo>
                  <a:lnTo>
                    <a:pt x="4768824" y="5903798"/>
                  </a:lnTo>
                  <a:lnTo>
                    <a:pt x="4769180" y="5905106"/>
                  </a:lnTo>
                  <a:lnTo>
                    <a:pt x="4770056" y="5908091"/>
                  </a:lnTo>
                  <a:lnTo>
                    <a:pt x="4770742" y="5906782"/>
                  </a:lnTo>
                  <a:lnTo>
                    <a:pt x="4771644" y="5905830"/>
                  </a:lnTo>
                  <a:lnTo>
                    <a:pt x="4772152" y="5904141"/>
                  </a:lnTo>
                  <a:close/>
                </a:path>
                <a:path w="6525894" h="9962515">
                  <a:moveTo>
                    <a:pt x="4773879" y="5946813"/>
                  </a:moveTo>
                  <a:lnTo>
                    <a:pt x="4773739" y="5945505"/>
                  </a:lnTo>
                  <a:lnTo>
                    <a:pt x="4773638" y="5944070"/>
                  </a:lnTo>
                  <a:lnTo>
                    <a:pt x="4773460" y="5942965"/>
                  </a:lnTo>
                  <a:lnTo>
                    <a:pt x="4768596" y="5939256"/>
                  </a:lnTo>
                  <a:lnTo>
                    <a:pt x="4770450" y="5942177"/>
                  </a:lnTo>
                  <a:lnTo>
                    <a:pt x="4772101" y="5944247"/>
                  </a:lnTo>
                  <a:lnTo>
                    <a:pt x="4773879" y="5946813"/>
                  </a:lnTo>
                  <a:close/>
                </a:path>
                <a:path w="6525894" h="9962515">
                  <a:moveTo>
                    <a:pt x="4796891" y="7826134"/>
                  </a:moveTo>
                  <a:lnTo>
                    <a:pt x="4796714" y="7826197"/>
                  </a:lnTo>
                  <a:lnTo>
                    <a:pt x="4796802" y="7826349"/>
                  </a:lnTo>
                  <a:lnTo>
                    <a:pt x="4796891" y="7826134"/>
                  </a:lnTo>
                  <a:close/>
                </a:path>
                <a:path w="6525894" h="9962515">
                  <a:moveTo>
                    <a:pt x="4803508" y="9258643"/>
                  </a:moveTo>
                  <a:close/>
                </a:path>
                <a:path w="6525894" h="9962515">
                  <a:moveTo>
                    <a:pt x="4803521" y="9258617"/>
                  </a:moveTo>
                  <a:close/>
                </a:path>
                <a:path w="6525894" h="9962515">
                  <a:moveTo>
                    <a:pt x="4803546" y="9258744"/>
                  </a:moveTo>
                  <a:close/>
                </a:path>
                <a:path w="6525894" h="9962515">
                  <a:moveTo>
                    <a:pt x="4803572" y="9258668"/>
                  </a:moveTo>
                  <a:close/>
                </a:path>
                <a:path w="6525894" h="9962515">
                  <a:moveTo>
                    <a:pt x="4803737" y="6468859"/>
                  </a:moveTo>
                  <a:lnTo>
                    <a:pt x="4803660" y="6468656"/>
                  </a:lnTo>
                  <a:lnTo>
                    <a:pt x="4803521" y="6468656"/>
                  </a:lnTo>
                  <a:lnTo>
                    <a:pt x="4803406" y="6468859"/>
                  </a:lnTo>
                  <a:lnTo>
                    <a:pt x="4803635" y="6468872"/>
                  </a:lnTo>
                  <a:close/>
                </a:path>
                <a:path w="6525894" h="9962515">
                  <a:moveTo>
                    <a:pt x="4883150" y="8289303"/>
                  </a:moveTo>
                  <a:lnTo>
                    <a:pt x="4882845" y="8288718"/>
                  </a:lnTo>
                  <a:lnTo>
                    <a:pt x="4882477" y="8288172"/>
                  </a:lnTo>
                  <a:lnTo>
                    <a:pt x="4882197" y="8287537"/>
                  </a:lnTo>
                  <a:lnTo>
                    <a:pt x="4882185" y="8288147"/>
                  </a:lnTo>
                  <a:lnTo>
                    <a:pt x="4882324" y="8288401"/>
                  </a:lnTo>
                  <a:lnTo>
                    <a:pt x="4882223" y="8289226"/>
                  </a:lnTo>
                  <a:lnTo>
                    <a:pt x="4882527" y="8289277"/>
                  </a:lnTo>
                  <a:lnTo>
                    <a:pt x="4882845" y="8289264"/>
                  </a:lnTo>
                  <a:lnTo>
                    <a:pt x="4883150" y="8289303"/>
                  </a:lnTo>
                  <a:close/>
                </a:path>
                <a:path w="6525894" h="9962515">
                  <a:moveTo>
                    <a:pt x="5107914" y="9193187"/>
                  </a:moveTo>
                  <a:lnTo>
                    <a:pt x="5107546" y="9193124"/>
                  </a:lnTo>
                  <a:lnTo>
                    <a:pt x="5107660" y="9193263"/>
                  </a:lnTo>
                  <a:lnTo>
                    <a:pt x="5107775" y="9193416"/>
                  </a:lnTo>
                  <a:lnTo>
                    <a:pt x="5107889" y="9193555"/>
                  </a:lnTo>
                  <a:lnTo>
                    <a:pt x="5107889" y="9193416"/>
                  </a:lnTo>
                  <a:lnTo>
                    <a:pt x="5107914" y="9193187"/>
                  </a:lnTo>
                  <a:close/>
                </a:path>
                <a:path w="6525894" h="9962515">
                  <a:moveTo>
                    <a:pt x="5202948" y="6334188"/>
                  </a:moveTo>
                  <a:lnTo>
                    <a:pt x="5201602" y="6333718"/>
                  </a:lnTo>
                  <a:lnTo>
                    <a:pt x="5200383" y="6333426"/>
                  </a:lnTo>
                  <a:lnTo>
                    <a:pt x="5198935" y="6332829"/>
                  </a:lnTo>
                  <a:lnTo>
                    <a:pt x="5201170" y="6334976"/>
                  </a:lnTo>
                  <a:lnTo>
                    <a:pt x="5202377" y="6336119"/>
                  </a:lnTo>
                  <a:lnTo>
                    <a:pt x="5202606" y="6335522"/>
                  </a:lnTo>
                  <a:lnTo>
                    <a:pt x="5202669" y="6334722"/>
                  </a:lnTo>
                  <a:lnTo>
                    <a:pt x="5202948" y="6334188"/>
                  </a:lnTo>
                  <a:close/>
                </a:path>
                <a:path w="6525894" h="9962515">
                  <a:moveTo>
                    <a:pt x="5908573" y="6457505"/>
                  </a:moveTo>
                  <a:lnTo>
                    <a:pt x="5905601" y="6453797"/>
                  </a:lnTo>
                  <a:lnTo>
                    <a:pt x="5902083" y="6449098"/>
                  </a:lnTo>
                  <a:lnTo>
                    <a:pt x="5897956" y="6443396"/>
                  </a:lnTo>
                  <a:lnTo>
                    <a:pt x="5897105" y="6444323"/>
                  </a:lnTo>
                  <a:lnTo>
                    <a:pt x="5896064" y="6444920"/>
                  </a:lnTo>
                  <a:lnTo>
                    <a:pt x="5895441" y="6446342"/>
                  </a:lnTo>
                  <a:lnTo>
                    <a:pt x="5899277" y="6452933"/>
                  </a:lnTo>
                  <a:lnTo>
                    <a:pt x="5903798" y="6455905"/>
                  </a:lnTo>
                  <a:lnTo>
                    <a:pt x="5908573" y="6457505"/>
                  </a:lnTo>
                  <a:close/>
                </a:path>
                <a:path w="6525894" h="9962515">
                  <a:moveTo>
                    <a:pt x="6020143" y="3986860"/>
                  </a:moveTo>
                  <a:lnTo>
                    <a:pt x="6019114" y="3987076"/>
                  </a:lnTo>
                  <a:lnTo>
                    <a:pt x="6018301" y="3986911"/>
                  </a:lnTo>
                  <a:lnTo>
                    <a:pt x="6017323" y="3987038"/>
                  </a:lnTo>
                  <a:lnTo>
                    <a:pt x="6017463" y="3987800"/>
                  </a:lnTo>
                  <a:lnTo>
                    <a:pt x="6017692" y="3988511"/>
                  </a:lnTo>
                  <a:lnTo>
                    <a:pt x="6017717" y="3989349"/>
                  </a:lnTo>
                  <a:lnTo>
                    <a:pt x="6018530" y="3988524"/>
                  </a:lnTo>
                  <a:lnTo>
                    <a:pt x="6019304" y="3987660"/>
                  </a:lnTo>
                  <a:lnTo>
                    <a:pt x="6020143" y="3986860"/>
                  </a:lnTo>
                  <a:close/>
                </a:path>
                <a:path w="6525894" h="9962515">
                  <a:moveTo>
                    <a:pt x="6525539" y="4438599"/>
                  </a:moveTo>
                  <a:lnTo>
                    <a:pt x="6525349" y="4437392"/>
                  </a:lnTo>
                  <a:lnTo>
                    <a:pt x="6523926" y="4437329"/>
                  </a:lnTo>
                  <a:lnTo>
                    <a:pt x="6522466" y="4437100"/>
                  </a:lnTo>
                  <a:lnTo>
                    <a:pt x="6521107" y="4437215"/>
                  </a:lnTo>
                  <a:lnTo>
                    <a:pt x="6522263" y="4438142"/>
                  </a:lnTo>
                  <a:lnTo>
                    <a:pt x="6523749" y="4438586"/>
                  </a:lnTo>
                  <a:lnTo>
                    <a:pt x="6525539" y="443859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759789" y="359854"/>
              <a:ext cx="7164070" cy="10044430"/>
            </a:xfrm>
            <a:custGeom>
              <a:avLst/>
              <a:gdLst/>
              <a:ahLst/>
              <a:cxnLst/>
              <a:rect l="l" t="t" r="r" b="b"/>
              <a:pathLst>
                <a:path w="7164069" h="10044430">
                  <a:moveTo>
                    <a:pt x="2781" y="4022941"/>
                  </a:moveTo>
                  <a:lnTo>
                    <a:pt x="2451" y="4021074"/>
                  </a:lnTo>
                  <a:lnTo>
                    <a:pt x="1587" y="4020058"/>
                  </a:lnTo>
                  <a:lnTo>
                    <a:pt x="0" y="4020223"/>
                  </a:lnTo>
                  <a:lnTo>
                    <a:pt x="901" y="4021099"/>
                  </a:lnTo>
                  <a:lnTo>
                    <a:pt x="1993" y="4022090"/>
                  </a:lnTo>
                  <a:lnTo>
                    <a:pt x="2781" y="4022941"/>
                  </a:lnTo>
                  <a:close/>
                </a:path>
                <a:path w="7164069" h="10044430">
                  <a:moveTo>
                    <a:pt x="18503" y="7308151"/>
                  </a:moveTo>
                  <a:close/>
                </a:path>
                <a:path w="7164069" h="10044430">
                  <a:moveTo>
                    <a:pt x="82486" y="2892247"/>
                  </a:moveTo>
                  <a:lnTo>
                    <a:pt x="81432" y="2891853"/>
                  </a:lnTo>
                  <a:lnTo>
                    <a:pt x="80467" y="2891409"/>
                  </a:lnTo>
                  <a:lnTo>
                    <a:pt x="79629" y="2890875"/>
                  </a:lnTo>
                  <a:lnTo>
                    <a:pt x="79108" y="2892742"/>
                  </a:lnTo>
                  <a:lnTo>
                    <a:pt x="78574" y="2893974"/>
                  </a:lnTo>
                  <a:lnTo>
                    <a:pt x="78054" y="2896019"/>
                  </a:lnTo>
                  <a:lnTo>
                    <a:pt x="79540" y="2894469"/>
                  </a:lnTo>
                  <a:lnTo>
                    <a:pt x="81013" y="2893530"/>
                  </a:lnTo>
                  <a:lnTo>
                    <a:pt x="82486" y="2892247"/>
                  </a:lnTo>
                  <a:close/>
                </a:path>
                <a:path w="7164069" h="10044430">
                  <a:moveTo>
                    <a:pt x="108889" y="2904058"/>
                  </a:moveTo>
                  <a:lnTo>
                    <a:pt x="108673" y="2904109"/>
                  </a:lnTo>
                  <a:lnTo>
                    <a:pt x="108546" y="2904121"/>
                  </a:lnTo>
                  <a:lnTo>
                    <a:pt x="108762" y="2904236"/>
                  </a:lnTo>
                  <a:lnTo>
                    <a:pt x="108889" y="2904134"/>
                  </a:lnTo>
                  <a:close/>
                </a:path>
                <a:path w="7164069" h="10044430">
                  <a:moveTo>
                    <a:pt x="165265" y="991387"/>
                  </a:moveTo>
                  <a:lnTo>
                    <a:pt x="164858" y="990688"/>
                  </a:lnTo>
                  <a:lnTo>
                    <a:pt x="164553" y="990193"/>
                  </a:lnTo>
                  <a:lnTo>
                    <a:pt x="164122" y="989444"/>
                  </a:lnTo>
                  <a:lnTo>
                    <a:pt x="164249" y="989444"/>
                  </a:lnTo>
                  <a:lnTo>
                    <a:pt x="164134" y="989253"/>
                  </a:lnTo>
                  <a:lnTo>
                    <a:pt x="162788" y="989304"/>
                  </a:lnTo>
                  <a:lnTo>
                    <a:pt x="163576" y="990092"/>
                  </a:lnTo>
                  <a:lnTo>
                    <a:pt x="164579" y="990371"/>
                  </a:lnTo>
                  <a:lnTo>
                    <a:pt x="165265" y="991387"/>
                  </a:lnTo>
                  <a:close/>
                </a:path>
                <a:path w="7164069" h="10044430">
                  <a:moveTo>
                    <a:pt x="196608" y="3076981"/>
                  </a:moveTo>
                  <a:lnTo>
                    <a:pt x="196596" y="3076791"/>
                  </a:lnTo>
                  <a:lnTo>
                    <a:pt x="196507" y="3077006"/>
                  </a:lnTo>
                  <a:close/>
                </a:path>
                <a:path w="7164069" h="10044430">
                  <a:moveTo>
                    <a:pt x="197396" y="3077133"/>
                  </a:moveTo>
                  <a:close/>
                </a:path>
                <a:path w="7164069" h="10044430">
                  <a:moveTo>
                    <a:pt x="236804" y="5632513"/>
                  </a:moveTo>
                  <a:lnTo>
                    <a:pt x="236664" y="5632513"/>
                  </a:lnTo>
                  <a:lnTo>
                    <a:pt x="236689" y="5632653"/>
                  </a:lnTo>
                  <a:lnTo>
                    <a:pt x="236804" y="5632513"/>
                  </a:lnTo>
                  <a:close/>
                </a:path>
                <a:path w="7164069" h="10044430">
                  <a:moveTo>
                    <a:pt x="238112" y="5632259"/>
                  </a:moveTo>
                  <a:lnTo>
                    <a:pt x="237998" y="5631662"/>
                  </a:lnTo>
                  <a:lnTo>
                    <a:pt x="237871" y="5631065"/>
                  </a:lnTo>
                  <a:lnTo>
                    <a:pt x="237769" y="5630481"/>
                  </a:lnTo>
                  <a:lnTo>
                    <a:pt x="237502" y="5631180"/>
                  </a:lnTo>
                  <a:lnTo>
                    <a:pt x="237109" y="5631739"/>
                  </a:lnTo>
                  <a:lnTo>
                    <a:pt x="236867" y="5632450"/>
                  </a:lnTo>
                  <a:lnTo>
                    <a:pt x="238112" y="5632259"/>
                  </a:lnTo>
                  <a:close/>
                </a:path>
                <a:path w="7164069" h="10044430">
                  <a:moveTo>
                    <a:pt x="447967" y="1055674"/>
                  </a:moveTo>
                  <a:lnTo>
                    <a:pt x="447878" y="1055547"/>
                  </a:lnTo>
                  <a:lnTo>
                    <a:pt x="447840" y="1055700"/>
                  </a:lnTo>
                  <a:lnTo>
                    <a:pt x="447967" y="1055674"/>
                  </a:lnTo>
                  <a:close/>
                </a:path>
                <a:path w="7164069" h="10044430">
                  <a:moveTo>
                    <a:pt x="486994" y="4118838"/>
                  </a:moveTo>
                  <a:lnTo>
                    <a:pt x="486854" y="4117086"/>
                  </a:lnTo>
                  <a:lnTo>
                    <a:pt x="486079" y="4115308"/>
                  </a:lnTo>
                  <a:lnTo>
                    <a:pt x="486359" y="4117048"/>
                  </a:lnTo>
                  <a:lnTo>
                    <a:pt x="486562" y="4118851"/>
                  </a:lnTo>
                  <a:lnTo>
                    <a:pt x="486829" y="4120604"/>
                  </a:lnTo>
                  <a:lnTo>
                    <a:pt x="486994" y="4118838"/>
                  </a:lnTo>
                  <a:close/>
                </a:path>
                <a:path w="7164069" h="10044430">
                  <a:moveTo>
                    <a:pt x="675119" y="531520"/>
                  </a:moveTo>
                  <a:lnTo>
                    <a:pt x="674446" y="528561"/>
                  </a:lnTo>
                  <a:lnTo>
                    <a:pt x="673481" y="526161"/>
                  </a:lnTo>
                  <a:lnTo>
                    <a:pt x="672388" y="530339"/>
                  </a:lnTo>
                  <a:lnTo>
                    <a:pt x="671385" y="533755"/>
                  </a:lnTo>
                  <a:lnTo>
                    <a:pt x="670394" y="536486"/>
                  </a:lnTo>
                  <a:lnTo>
                    <a:pt x="671944" y="536321"/>
                  </a:lnTo>
                  <a:lnTo>
                    <a:pt x="675030" y="535952"/>
                  </a:lnTo>
                  <a:lnTo>
                    <a:pt x="675119" y="531520"/>
                  </a:lnTo>
                  <a:close/>
                </a:path>
                <a:path w="7164069" h="10044430">
                  <a:moveTo>
                    <a:pt x="720432" y="4168660"/>
                  </a:moveTo>
                  <a:lnTo>
                    <a:pt x="718769" y="4169549"/>
                  </a:lnTo>
                  <a:lnTo>
                    <a:pt x="717257" y="4170121"/>
                  </a:lnTo>
                  <a:lnTo>
                    <a:pt x="715657" y="4170883"/>
                  </a:lnTo>
                  <a:lnTo>
                    <a:pt x="716114" y="4171607"/>
                  </a:lnTo>
                  <a:lnTo>
                    <a:pt x="716622" y="4172216"/>
                  </a:lnTo>
                  <a:lnTo>
                    <a:pt x="717054" y="4172978"/>
                  </a:lnTo>
                  <a:lnTo>
                    <a:pt x="719124" y="4170324"/>
                  </a:lnTo>
                  <a:lnTo>
                    <a:pt x="720432" y="4168660"/>
                  </a:lnTo>
                  <a:close/>
                </a:path>
                <a:path w="7164069" h="10044430">
                  <a:moveTo>
                    <a:pt x="924394" y="6339637"/>
                  </a:moveTo>
                  <a:lnTo>
                    <a:pt x="920457" y="6333795"/>
                  </a:lnTo>
                  <a:lnTo>
                    <a:pt x="916343" y="6331077"/>
                  </a:lnTo>
                  <a:lnTo>
                    <a:pt x="912139" y="6329934"/>
                  </a:lnTo>
                  <a:lnTo>
                    <a:pt x="914349" y="6333261"/>
                  </a:lnTo>
                  <a:lnTo>
                    <a:pt x="920724" y="6343155"/>
                  </a:lnTo>
                  <a:lnTo>
                    <a:pt x="922147" y="6342634"/>
                  </a:lnTo>
                  <a:lnTo>
                    <a:pt x="923442" y="6341694"/>
                  </a:lnTo>
                  <a:lnTo>
                    <a:pt x="924394" y="6339637"/>
                  </a:lnTo>
                  <a:close/>
                </a:path>
                <a:path w="7164069" h="10044430">
                  <a:moveTo>
                    <a:pt x="942886" y="6440157"/>
                  </a:moveTo>
                  <a:lnTo>
                    <a:pt x="939787" y="6438595"/>
                  </a:lnTo>
                  <a:lnTo>
                    <a:pt x="935659" y="6433947"/>
                  </a:lnTo>
                  <a:lnTo>
                    <a:pt x="919886" y="6423190"/>
                  </a:lnTo>
                  <a:lnTo>
                    <a:pt x="923264" y="6427622"/>
                  </a:lnTo>
                  <a:lnTo>
                    <a:pt x="926807" y="6432524"/>
                  </a:lnTo>
                  <a:lnTo>
                    <a:pt x="936358" y="6446291"/>
                  </a:lnTo>
                  <a:lnTo>
                    <a:pt x="939876" y="6444399"/>
                  </a:lnTo>
                  <a:lnTo>
                    <a:pt x="942886" y="6440157"/>
                  </a:lnTo>
                  <a:close/>
                </a:path>
                <a:path w="7164069" h="10044430">
                  <a:moveTo>
                    <a:pt x="997013" y="6413081"/>
                  </a:moveTo>
                  <a:lnTo>
                    <a:pt x="993025" y="6407175"/>
                  </a:lnTo>
                  <a:lnTo>
                    <a:pt x="991616" y="6401295"/>
                  </a:lnTo>
                  <a:lnTo>
                    <a:pt x="992136" y="6400241"/>
                  </a:lnTo>
                  <a:lnTo>
                    <a:pt x="991844" y="6400216"/>
                  </a:lnTo>
                  <a:lnTo>
                    <a:pt x="991552" y="6400063"/>
                  </a:lnTo>
                  <a:lnTo>
                    <a:pt x="991273" y="6400051"/>
                  </a:lnTo>
                  <a:lnTo>
                    <a:pt x="991628" y="6399670"/>
                  </a:lnTo>
                  <a:lnTo>
                    <a:pt x="991400" y="6399695"/>
                  </a:lnTo>
                  <a:lnTo>
                    <a:pt x="991158" y="6399898"/>
                  </a:lnTo>
                  <a:lnTo>
                    <a:pt x="982459" y="6383922"/>
                  </a:lnTo>
                  <a:lnTo>
                    <a:pt x="976579" y="6378969"/>
                  </a:lnTo>
                  <a:lnTo>
                    <a:pt x="967447" y="6380226"/>
                  </a:lnTo>
                  <a:lnTo>
                    <a:pt x="961669" y="6383134"/>
                  </a:lnTo>
                  <a:lnTo>
                    <a:pt x="957834" y="6386525"/>
                  </a:lnTo>
                  <a:lnTo>
                    <a:pt x="956487" y="6391745"/>
                  </a:lnTo>
                  <a:lnTo>
                    <a:pt x="958176" y="6400139"/>
                  </a:lnTo>
                  <a:lnTo>
                    <a:pt x="951649" y="6401829"/>
                  </a:lnTo>
                  <a:lnTo>
                    <a:pt x="944232" y="6396228"/>
                  </a:lnTo>
                  <a:lnTo>
                    <a:pt x="938339" y="6404623"/>
                  </a:lnTo>
                  <a:lnTo>
                    <a:pt x="951522" y="6428194"/>
                  </a:lnTo>
                  <a:lnTo>
                    <a:pt x="952677" y="6427991"/>
                  </a:lnTo>
                  <a:lnTo>
                    <a:pt x="954430" y="6427330"/>
                  </a:lnTo>
                  <a:lnTo>
                    <a:pt x="960462" y="6423266"/>
                  </a:lnTo>
                  <a:lnTo>
                    <a:pt x="962177" y="6417145"/>
                  </a:lnTo>
                  <a:lnTo>
                    <a:pt x="961072" y="6409690"/>
                  </a:lnTo>
                  <a:lnTo>
                    <a:pt x="958227" y="6400203"/>
                  </a:lnTo>
                  <a:lnTo>
                    <a:pt x="991196" y="6418910"/>
                  </a:lnTo>
                  <a:lnTo>
                    <a:pt x="997013" y="6413081"/>
                  </a:lnTo>
                  <a:close/>
                </a:path>
                <a:path w="7164069" h="10044430">
                  <a:moveTo>
                    <a:pt x="1077658" y="7422070"/>
                  </a:moveTo>
                  <a:lnTo>
                    <a:pt x="1077645" y="7421931"/>
                  </a:lnTo>
                  <a:lnTo>
                    <a:pt x="1077607" y="7421804"/>
                  </a:lnTo>
                  <a:lnTo>
                    <a:pt x="1077595" y="7421664"/>
                  </a:lnTo>
                  <a:lnTo>
                    <a:pt x="1077645" y="7421067"/>
                  </a:lnTo>
                  <a:lnTo>
                    <a:pt x="1077607" y="7420470"/>
                  </a:lnTo>
                  <a:lnTo>
                    <a:pt x="1077645" y="7419861"/>
                  </a:lnTo>
                  <a:lnTo>
                    <a:pt x="1077518" y="7420064"/>
                  </a:lnTo>
                  <a:lnTo>
                    <a:pt x="1077366" y="7420280"/>
                  </a:lnTo>
                  <a:lnTo>
                    <a:pt x="1077252" y="7420483"/>
                  </a:lnTo>
                  <a:lnTo>
                    <a:pt x="1077163" y="7420330"/>
                  </a:lnTo>
                  <a:lnTo>
                    <a:pt x="1077201" y="7420457"/>
                  </a:lnTo>
                  <a:lnTo>
                    <a:pt x="1077252" y="7420673"/>
                  </a:lnTo>
                  <a:lnTo>
                    <a:pt x="1077328" y="7420978"/>
                  </a:lnTo>
                  <a:lnTo>
                    <a:pt x="1077531" y="7421702"/>
                  </a:lnTo>
                  <a:lnTo>
                    <a:pt x="1077658" y="7422070"/>
                  </a:lnTo>
                  <a:close/>
                </a:path>
                <a:path w="7164069" h="10044430">
                  <a:moveTo>
                    <a:pt x="1175169" y="8341881"/>
                  </a:moveTo>
                  <a:lnTo>
                    <a:pt x="1174369" y="8339379"/>
                  </a:lnTo>
                  <a:lnTo>
                    <a:pt x="1173949" y="8337004"/>
                  </a:lnTo>
                  <a:lnTo>
                    <a:pt x="1173378" y="8335670"/>
                  </a:lnTo>
                  <a:lnTo>
                    <a:pt x="1172629" y="8334807"/>
                  </a:lnTo>
                  <a:lnTo>
                    <a:pt x="1171917" y="8333829"/>
                  </a:lnTo>
                  <a:lnTo>
                    <a:pt x="1173797" y="8337982"/>
                  </a:lnTo>
                  <a:lnTo>
                    <a:pt x="1175169" y="8341881"/>
                  </a:lnTo>
                  <a:close/>
                </a:path>
                <a:path w="7164069" h="10044430">
                  <a:moveTo>
                    <a:pt x="1175588" y="8343366"/>
                  </a:moveTo>
                  <a:lnTo>
                    <a:pt x="1175372" y="8342439"/>
                  </a:lnTo>
                  <a:lnTo>
                    <a:pt x="1175169" y="8341881"/>
                  </a:lnTo>
                  <a:lnTo>
                    <a:pt x="1175588" y="8343366"/>
                  </a:lnTo>
                  <a:close/>
                </a:path>
                <a:path w="7164069" h="10044430">
                  <a:moveTo>
                    <a:pt x="1175905" y="8344763"/>
                  </a:moveTo>
                  <a:lnTo>
                    <a:pt x="1175766" y="8344001"/>
                  </a:lnTo>
                  <a:lnTo>
                    <a:pt x="1175588" y="8343366"/>
                  </a:lnTo>
                  <a:lnTo>
                    <a:pt x="1175905" y="8344763"/>
                  </a:lnTo>
                  <a:close/>
                </a:path>
                <a:path w="7164069" h="10044430">
                  <a:moveTo>
                    <a:pt x="1176515" y="8347265"/>
                  </a:moveTo>
                  <a:lnTo>
                    <a:pt x="1176362" y="8345906"/>
                  </a:lnTo>
                  <a:lnTo>
                    <a:pt x="1176020" y="8345233"/>
                  </a:lnTo>
                  <a:lnTo>
                    <a:pt x="1176502" y="8347278"/>
                  </a:lnTo>
                  <a:close/>
                </a:path>
                <a:path w="7164069" h="10044430">
                  <a:moveTo>
                    <a:pt x="1176807" y="8347608"/>
                  </a:moveTo>
                  <a:lnTo>
                    <a:pt x="1176718" y="8347303"/>
                  </a:lnTo>
                  <a:lnTo>
                    <a:pt x="1176642" y="8346986"/>
                  </a:lnTo>
                  <a:lnTo>
                    <a:pt x="1176540" y="8346681"/>
                  </a:lnTo>
                  <a:lnTo>
                    <a:pt x="1176540" y="8347062"/>
                  </a:lnTo>
                  <a:lnTo>
                    <a:pt x="1176515" y="8347253"/>
                  </a:lnTo>
                  <a:lnTo>
                    <a:pt x="1176604" y="8347405"/>
                  </a:lnTo>
                  <a:lnTo>
                    <a:pt x="1176731" y="8347469"/>
                  </a:lnTo>
                  <a:lnTo>
                    <a:pt x="1176807" y="8347608"/>
                  </a:lnTo>
                  <a:close/>
                </a:path>
                <a:path w="7164069" h="10044430">
                  <a:moveTo>
                    <a:pt x="1251915" y="6323063"/>
                  </a:moveTo>
                  <a:lnTo>
                    <a:pt x="1251000" y="6323685"/>
                  </a:lnTo>
                  <a:lnTo>
                    <a:pt x="1250086" y="6324282"/>
                  </a:lnTo>
                  <a:lnTo>
                    <a:pt x="1249146" y="6324828"/>
                  </a:lnTo>
                  <a:lnTo>
                    <a:pt x="1249197" y="6324955"/>
                  </a:lnTo>
                  <a:lnTo>
                    <a:pt x="1250035" y="6324689"/>
                  </a:lnTo>
                  <a:lnTo>
                    <a:pt x="1250759" y="6324079"/>
                  </a:lnTo>
                  <a:lnTo>
                    <a:pt x="1251623" y="6323279"/>
                  </a:lnTo>
                  <a:lnTo>
                    <a:pt x="1251762" y="6323190"/>
                  </a:lnTo>
                  <a:lnTo>
                    <a:pt x="1251915" y="6323063"/>
                  </a:lnTo>
                  <a:close/>
                </a:path>
                <a:path w="7164069" h="10044430">
                  <a:moveTo>
                    <a:pt x="2563558" y="0"/>
                  </a:moveTo>
                  <a:lnTo>
                    <a:pt x="2562656" y="292"/>
                  </a:lnTo>
                  <a:lnTo>
                    <a:pt x="2561742" y="393"/>
                  </a:lnTo>
                  <a:lnTo>
                    <a:pt x="2560853" y="749"/>
                  </a:lnTo>
                  <a:lnTo>
                    <a:pt x="2560066" y="1612"/>
                  </a:lnTo>
                  <a:lnTo>
                    <a:pt x="2559164" y="2222"/>
                  </a:lnTo>
                  <a:lnTo>
                    <a:pt x="2558338" y="2997"/>
                  </a:lnTo>
                  <a:lnTo>
                    <a:pt x="2559939" y="5118"/>
                  </a:lnTo>
                  <a:lnTo>
                    <a:pt x="2561691" y="6299"/>
                  </a:lnTo>
                  <a:lnTo>
                    <a:pt x="2563558" y="6832"/>
                  </a:lnTo>
                  <a:lnTo>
                    <a:pt x="2563495" y="4445"/>
                  </a:lnTo>
                  <a:lnTo>
                    <a:pt x="2563507" y="2197"/>
                  </a:lnTo>
                  <a:lnTo>
                    <a:pt x="2563558" y="0"/>
                  </a:lnTo>
                  <a:close/>
                </a:path>
                <a:path w="7164069" h="10044430">
                  <a:moveTo>
                    <a:pt x="2859227" y="195008"/>
                  </a:moveTo>
                  <a:lnTo>
                    <a:pt x="2858185" y="195287"/>
                  </a:lnTo>
                  <a:lnTo>
                    <a:pt x="2857525" y="195872"/>
                  </a:lnTo>
                  <a:lnTo>
                    <a:pt x="2856382" y="196088"/>
                  </a:lnTo>
                  <a:lnTo>
                    <a:pt x="2857081" y="196405"/>
                  </a:lnTo>
                  <a:lnTo>
                    <a:pt x="2857716" y="196659"/>
                  </a:lnTo>
                  <a:lnTo>
                    <a:pt x="2858414" y="196964"/>
                  </a:lnTo>
                  <a:lnTo>
                    <a:pt x="2858566" y="196646"/>
                  </a:lnTo>
                  <a:lnTo>
                    <a:pt x="2858503" y="196405"/>
                  </a:lnTo>
                  <a:lnTo>
                    <a:pt x="2858909" y="195745"/>
                  </a:lnTo>
                  <a:lnTo>
                    <a:pt x="2859036" y="195338"/>
                  </a:lnTo>
                  <a:lnTo>
                    <a:pt x="2859227" y="195008"/>
                  </a:lnTo>
                  <a:close/>
                </a:path>
                <a:path w="7164069" h="10044430">
                  <a:moveTo>
                    <a:pt x="2922765" y="124282"/>
                  </a:moveTo>
                  <a:lnTo>
                    <a:pt x="2922727" y="124091"/>
                  </a:lnTo>
                  <a:lnTo>
                    <a:pt x="2922574" y="124968"/>
                  </a:lnTo>
                  <a:lnTo>
                    <a:pt x="2922308" y="125831"/>
                  </a:lnTo>
                  <a:lnTo>
                    <a:pt x="2922219" y="126847"/>
                  </a:lnTo>
                  <a:lnTo>
                    <a:pt x="2922397" y="127025"/>
                  </a:lnTo>
                  <a:lnTo>
                    <a:pt x="2922536" y="126123"/>
                  </a:lnTo>
                  <a:lnTo>
                    <a:pt x="2922663" y="125222"/>
                  </a:lnTo>
                  <a:lnTo>
                    <a:pt x="2922765" y="124282"/>
                  </a:lnTo>
                  <a:close/>
                </a:path>
                <a:path w="7164069" h="10044430">
                  <a:moveTo>
                    <a:pt x="3035579" y="1681975"/>
                  </a:moveTo>
                  <a:lnTo>
                    <a:pt x="3034855" y="1682673"/>
                  </a:lnTo>
                  <a:lnTo>
                    <a:pt x="3035312" y="1682356"/>
                  </a:lnTo>
                  <a:lnTo>
                    <a:pt x="3035579" y="1681975"/>
                  </a:lnTo>
                  <a:close/>
                </a:path>
                <a:path w="7164069" h="10044430">
                  <a:moveTo>
                    <a:pt x="4557623" y="9977069"/>
                  </a:moveTo>
                  <a:lnTo>
                    <a:pt x="4557484" y="9977082"/>
                  </a:lnTo>
                  <a:lnTo>
                    <a:pt x="4557242" y="9977082"/>
                  </a:lnTo>
                  <a:lnTo>
                    <a:pt x="4557255" y="9977272"/>
                  </a:lnTo>
                  <a:lnTo>
                    <a:pt x="4557509" y="9977158"/>
                  </a:lnTo>
                  <a:close/>
                </a:path>
                <a:path w="7164069" h="10044430">
                  <a:moveTo>
                    <a:pt x="4951247" y="10041611"/>
                  </a:moveTo>
                  <a:lnTo>
                    <a:pt x="4950472" y="10042144"/>
                  </a:lnTo>
                  <a:lnTo>
                    <a:pt x="4949964" y="10042830"/>
                  </a:lnTo>
                  <a:lnTo>
                    <a:pt x="4949126" y="10043338"/>
                  </a:lnTo>
                  <a:lnTo>
                    <a:pt x="4949825" y="10043566"/>
                  </a:lnTo>
                  <a:lnTo>
                    <a:pt x="4950460" y="10043668"/>
                  </a:lnTo>
                  <a:lnTo>
                    <a:pt x="4951146" y="10043871"/>
                  </a:lnTo>
                  <a:lnTo>
                    <a:pt x="4951120" y="10043135"/>
                  </a:lnTo>
                  <a:lnTo>
                    <a:pt x="4951247" y="10041611"/>
                  </a:lnTo>
                  <a:close/>
                </a:path>
                <a:path w="7164069" h="10044430">
                  <a:moveTo>
                    <a:pt x="5451424" y="7243534"/>
                  </a:moveTo>
                  <a:lnTo>
                    <a:pt x="5451335" y="7243343"/>
                  </a:lnTo>
                  <a:lnTo>
                    <a:pt x="5451259" y="7243165"/>
                  </a:lnTo>
                  <a:lnTo>
                    <a:pt x="5451170" y="7243000"/>
                  </a:lnTo>
                  <a:lnTo>
                    <a:pt x="5451068" y="7243140"/>
                  </a:lnTo>
                  <a:lnTo>
                    <a:pt x="5451056" y="7243292"/>
                  </a:lnTo>
                  <a:lnTo>
                    <a:pt x="5451221" y="7243381"/>
                  </a:lnTo>
                  <a:lnTo>
                    <a:pt x="5451424" y="7243534"/>
                  </a:lnTo>
                  <a:close/>
                </a:path>
                <a:path w="7164069" h="10044430">
                  <a:moveTo>
                    <a:pt x="5776265" y="2894850"/>
                  </a:moveTo>
                  <a:lnTo>
                    <a:pt x="5776099" y="2894850"/>
                  </a:lnTo>
                  <a:lnTo>
                    <a:pt x="5776011" y="2894977"/>
                  </a:lnTo>
                  <a:lnTo>
                    <a:pt x="5776023" y="2895193"/>
                  </a:lnTo>
                  <a:lnTo>
                    <a:pt x="5776112" y="2895054"/>
                  </a:lnTo>
                  <a:lnTo>
                    <a:pt x="5776265" y="2894850"/>
                  </a:lnTo>
                  <a:close/>
                </a:path>
                <a:path w="7164069" h="10044430">
                  <a:moveTo>
                    <a:pt x="6503556" y="3376663"/>
                  </a:moveTo>
                  <a:lnTo>
                    <a:pt x="6503441" y="3376498"/>
                  </a:lnTo>
                  <a:lnTo>
                    <a:pt x="6503302" y="3376409"/>
                  </a:lnTo>
                  <a:lnTo>
                    <a:pt x="6503390" y="3376536"/>
                  </a:lnTo>
                  <a:lnTo>
                    <a:pt x="6503454" y="3376701"/>
                  </a:lnTo>
                  <a:close/>
                </a:path>
                <a:path w="7164069" h="10044430">
                  <a:moveTo>
                    <a:pt x="6824434" y="1206817"/>
                  </a:moveTo>
                  <a:lnTo>
                    <a:pt x="6822656" y="1204722"/>
                  </a:lnTo>
                  <a:lnTo>
                    <a:pt x="6820789" y="1203261"/>
                  </a:lnTo>
                  <a:lnTo>
                    <a:pt x="6818935" y="1201648"/>
                  </a:lnTo>
                  <a:lnTo>
                    <a:pt x="6818376" y="1204163"/>
                  </a:lnTo>
                  <a:lnTo>
                    <a:pt x="6817512" y="1207147"/>
                  </a:lnTo>
                  <a:lnTo>
                    <a:pt x="6816458" y="1210449"/>
                  </a:lnTo>
                  <a:lnTo>
                    <a:pt x="6819163" y="1210335"/>
                  </a:lnTo>
                  <a:lnTo>
                    <a:pt x="6821830" y="1209560"/>
                  </a:lnTo>
                  <a:lnTo>
                    <a:pt x="6824434" y="1206817"/>
                  </a:lnTo>
                  <a:close/>
                </a:path>
                <a:path w="7164069" h="10044430">
                  <a:moveTo>
                    <a:pt x="7163524" y="3982961"/>
                  </a:moveTo>
                  <a:lnTo>
                    <a:pt x="7163359" y="3983024"/>
                  </a:lnTo>
                  <a:lnTo>
                    <a:pt x="7163321" y="3983151"/>
                  </a:lnTo>
                  <a:lnTo>
                    <a:pt x="7163435" y="3983317"/>
                  </a:lnTo>
                  <a:lnTo>
                    <a:pt x="7163498" y="3983088"/>
                  </a:lnTo>
                  <a:lnTo>
                    <a:pt x="7163524" y="3982961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94" y="9456"/>
              <a:ext cx="15095797" cy="10682546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7713853" y="937628"/>
              <a:ext cx="7362190" cy="9714230"/>
            </a:xfrm>
            <a:custGeom>
              <a:avLst/>
              <a:gdLst/>
              <a:ahLst/>
              <a:cxnLst/>
              <a:rect l="l" t="t" r="r" b="b"/>
              <a:pathLst>
                <a:path w="7362190" h="9714230">
                  <a:moveTo>
                    <a:pt x="5575" y="3090100"/>
                  </a:moveTo>
                  <a:lnTo>
                    <a:pt x="3708" y="3089071"/>
                  </a:lnTo>
                  <a:lnTo>
                    <a:pt x="2044" y="3088411"/>
                  </a:lnTo>
                  <a:lnTo>
                    <a:pt x="0" y="3087027"/>
                  </a:lnTo>
                  <a:lnTo>
                    <a:pt x="1346" y="3088424"/>
                  </a:lnTo>
                  <a:lnTo>
                    <a:pt x="2679" y="3089567"/>
                  </a:lnTo>
                  <a:lnTo>
                    <a:pt x="4013" y="3090811"/>
                  </a:lnTo>
                  <a:lnTo>
                    <a:pt x="4533" y="3090557"/>
                  </a:lnTo>
                  <a:lnTo>
                    <a:pt x="5575" y="3090100"/>
                  </a:lnTo>
                  <a:close/>
                </a:path>
                <a:path w="7362190" h="9714230">
                  <a:moveTo>
                    <a:pt x="137198" y="7900530"/>
                  </a:moveTo>
                  <a:lnTo>
                    <a:pt x="136880" y="7900048"/>
                  </a:lnTo>
                  <a:lnTo>
                    <a:pt x="136537" y="7899514"/>
                  </a:lnTo>
                  <a:lnTo>
                    <a:pt x="136220" y="7899032"/>
                  </a:lnTo>
                  <a:lnTo>
                    <a:pt x="136474" y="7899616"/>
                  </a:lnTo>
                  <a:lnTo>
                    <a:pt x="136575" y="7900314"/>
                  </a:lnTo>
                  <a:lnTo>
                    <a:pt x="136804" y="7900924"/>
                  </a:lnTo>
                  <a:lnTo>
                    <a:pt x="136931" y="7900759"/>
                  </a:lnTo>
                  <a:lnTo>
                    <a:pt x="137071" y="7900695"/>
                  </a:lnTo>
                  <a:lnTo>
                    <a:pt x="137198" y="7900530"/>
                  </a:lnTo>
                  <a:close/>
                </a:path>
                <a:path w="7362190" h="9714230">
                  <a:moveTo>
                    <a:pt x="137223" y="7900543"/>
                  </a:moveTo>
                  <a:close/>
                </a:path>
                <a:path w="7362190" h="9714230">
                  <a:moveTo>
                    <a:pt x="487921" y="1581607"/>
                  </a:moveTo>
                  <a:lnTo>
                    <a:pt x="487045" y="1582775"/>
                  </a:lnTo>
                  <a:lnTo>
                    <a:pt x="486232" y="1584058"/>
                  </a:lnTo>
                  <a:lnTo>
                    <a:pt x="485305" y="1585087"/>
                  </a:lnTo>
                  <a:lnTo>
                    <a:pt x="486244" y="1584083"/>
                  </a:lnTo>
                  <a:lnTo>
                    <a:pt x="487108" y="1582928"/>
                  </a:lnTo>
                  <a:lnTo>
                    <a:pt x="487921" y="1581645"/>
                  </a:lnTo>
                  <a:close/>
                </a:path>
                <a:path w="7362190" h="9714230">
                  <a:moveTo>
                    <a:pt x="502526" y="1132217"/>
                  </a:moveTo>
                  <a:lnTo>
                    <a:pt x="500786" y="1128979"/>
                  </a:lnTo>
                  <a:lnTo>
                    <a:pt x="498817" y="1124826"/>
                  </a:lnTo>
                  <a:lnTo>
                    <a:pt x="496531" y="1119886"/>
                  </a:lnTo>
                  <a:lnTo>
                    <a:pt x="495655" y="1123467"/>
                  </a:lnTo>
                  <a:lnTo>
                    <a:pt x="494969" y="1127023"/>
                  </a:lnTo>
                  <a:lnTo>
                    <a:pt x="495134" y="1130363"/>
                  </a:lnTo>
                  <a:lnTo>
                    <a:pt x="497522" y="1131303"/>
                  </a:lnTo>
                  <a:lnTo>
                    <a:pt x="500011" y="1131798"/>
                  </a:lnTo>
                  <a:lnTo>
                    <a:pt x="502526" y="1132217"/>
                  </a:lnTo>
                  <a:close/>
                </a:path>
                <a:path w="7362190" h="9714230">
                  <a:moveTo>
                    <a:pt x="556323" y="9463367"/>
                  </a:moveTo>
                  <a:lnTo>
                    <a:pt x="556196" y="9463380"/>
                  </a:lnTo>
                  <a:lnTo>
                    <a:pt x="555777" y="9464053"/>
                  </a:lnTo>
                  <a:lnTo>
                    <a:pt x="555929" y="9464065"/>
                  </a:lnTo>
                  <a:lnTo>
                    <a:pt x="556323" y="9463367"/>
                  </a:lnTo>
                  <a:close/>
                </a:path>
                <a:path w="7362190" h="9714230">
                  <a:moveTo>
                    <a:pt x="713232" y="9267165"/>
                  </a:moveTo>
                  <a:lnTo>
                    <a:pt x="713105" y="9266923"/>
                  </a:lnTo>
                  <a:lnTo>
                    <a:pt x="713003" y="9266644"/>
                  </a:lnTo>
                  <a:lnTo>
                    <a:pt x="712876" y="9266403"/>
                  </a:lnTo>
                  <a:lnTo>
                    <a:pt x="712876" y="9266580"/>
                  </a:lnTo>
                  <a:lnTo>
                    <a:pt x="712990" y="9266771"/>
                  </a:lnTo>
                  <a:lnTo>
                    <a:pt x="713079" y="9266974"/>
                  </a:lnTo>
                  <a:lnTo>
                    <a:pt x="713193" y="9267177"/>
                  </a:lnTo>
                  <a:close/>
                </a:path>
                <a:path w="7362190" h="9714230">
                  <a:moveTo>
                    <a:pt x="746277" y="8986482"/>
                  </a:moveTo>
                  <a:lnTo>
                    <a:pt x="746239" y="8986317"/>
                  </a:lnTo>
                  <a:lnTo>
                    <a:pt x="746239" y="8986190"/>
                  </a:lnTo>
                  <a:lnTo>
                    <a:pt x="746201" y="8986050"/>
                  </a:lnTo>
                  <a:lnTo>
                    <a:pt x="746150" y="8986190"/>
                  </a:lnTo>
                  <a:lnTo>
                    <a:pt x="746010" y="8986418"/>
                  </a:lnTo>
                  <a:lnTo>
                    <a:pt x="746188" y="8986456"/>
                  </a:lnTo>
                  <a:close/>
                </a:path>
                <a:path w="7362190" h="9714230">
                  <a:moveTo>
                    <a:pt x="752500" y="8363039"/>
                  </a:moveTo>
                  <a:lnTo>
                    <a:pt x="752335" y="8362861"/>
                  </a:lnTo>
                  <a:lnTo>
                    <a:pt x="752157" y="8362937"/>
                  </a:lnTo>
                  <a:lnTo>
                    <a:pt x="752386" y="8363051"/>
                  </a:lnTo>
                  <a:close/>
                </a:path>
                <a:path w="7362190" h="9714230">
                  <a:moveTo>
                    <a:pt x="756564" y="4311383"/>
                  </a:moveTo>
                  <a:lnTo>
                    <a:pt x="756551" y="4310685"/>
                  </a:lnTo>
                  <a:lnTo>
                    <a:pt x="755929" y="4311142"/>
                  </a:lnTo>
                  <a:lnTo>
                    <a:pt x="755294" y="4311497"/>
                  </a:lnTo>
                  <a:lnTo>
                    <a:pt x="754684" y="4312005"/>
                  </a:lnTo>
                  <a:lnTo>
                    <a:pt x="755307" y="4312297"/>
                  </a:lnTo>
                  <a:lnTo>
                    <a:pt x="755929" y="4312640"/>
                  </a:lnTo>
                  <a:lnTo>
                    <a:pt x="756564" y="4312945"/>
                  </a:lnTo>
                  <a:lnTo>
                    <a:pt x="756539" y="4312297"/>
                  </a:lnTo>
                  <a:lnTo>
                    <a:pt x="756564" y="4311383"/>
                  </a:lnTo>
                  <a:close/>
                </a:path>
                <a:path w="7362190" h="9714230">
                  <a:moveTo>
                    <a:pt x="765606" y="8958224"/>
                  </a:moveTo>
                  <a:lnTo>
                    <a:pt x="765441" y="8958161"/>
                  </a:lnTo>
                  <a:lnTo>
                    <a:pt x="765606" y="8958224"/>
                  </a:lnTo>
                  <a:close/>
                </a:path>
                <a:path w="7362190" h="9714230">
                  <a:moveTo>
                    <a:pt x="765683" y="8958275"/>
                  </a:moveTo>
                  <a:close/>
                </a:path>
                <a:path w="7362190" h="9714230">
                  <a:moveTo>
                    <a:pt x="767791" y="8960409"/>
                  </a:moveTo>
                  <a:lnTo>
                    <a:pt x="767384" y="8959964"/>
                  </a:lnTo>
                  <a:lnTo>
                    <a:pt x="766991" y="8959634"/>
                  </a:lnTo>
                  <a:lnTo>
                    <a:pt x="766584" y="8959126"/>
                  </a:lnTo>
                  <a:lnTo>
                    <a:pt x="766318" y="8958859"/>
                  </a:lnTo>
                  <a:lnTo>
                    <a:pt x="766064" y="8958656"/>
                  </a:lnTo>
                  <a:lnTo>
                    <a:pt x="765797" y="8958402"/>
                  </a:lnTo>
                  <a:lnTo>
                    <a:pt x="766368" y="8959177"/>
                  </a:lnTo>
                  <a:lnTo>
                    <a:pt x="767080" y="8959825"/>
                  </a:lnTo>
                  <a:lnTo>
                    <a:pt x="767791" y="8960409"/>
                  </a:lnTo>
                  <a:close/>
                </a:path>
                <a:path w="7362190" h="9714230">
                  <a:moveTo>
                    <a:pt x="826071" y="3477907"/>
                  </a:moveTo>
                  <a:lnTo>
                    <a:pt x="825131" y="3476396"/>
                  </a:lnTo>
                  <a:lnTo>
                    <a:pt x="824687" y="3475647"/>
                  </a:lnTo>
                  <a:lnTo>
                    <a:pt x="824547" y="3476129"/>
                  </a:lnTo>
                  <a:lnTo>
                    <a:pt x="824344" y="3476421"/>
                  </a:lnTo>
                  <a:lnTo>
                    <a:pt x="824230" y="3476942"/>
                  </a:lnTo>
                  <a:lnTo>
                    <a:pt x="824852" y="3477476"/>
                  </a:lnTo>
                  <a:lnTo>
                    <a:pt x="825449" y="3477476"/>
                  </a:lnTo>
                  <a:lnTo>
                    <a:pt x="826071" y="3477907"/>
                  </a:lnTo>
                  <a:close/>
                </a:path>
                <a:path w="7362190" h="9714230">
                  <a:moveTo>
                    <a:pt x="845489" y="4305287"/>
                  </a:moveTo>
                  <a:lnTo>
                    <a:pt x="845362" y="4304970"/>
                  </a:lnTo>
                  <a:lnTo>
                    <a:pt x="845362" y="4304677"/>
                  </a:lnTo>
                  <a:lnTo>
                    <a:pt x="845261" y="4304360"/>
                  </a:lnTo>
                  <a:lnTo>
                    <a:pt x="845096" y="4304474"/>
                  </a:lnTo>
                  <a:lnTo>
                    <a:pt x="845223" y="4304741"/>
                  </a:lnTo>
                  <a:lnTo>
                    <a:pt x="845362" y="4305020"/>
                  </a:lnTo>
                  <a:lnTo>
                    <a:pt x="845489" y="4305287"/>
                  </a:lnTo>
                  <a:close/>
                </a:path>
                <a:path w="7362190" h="9714230">
                  <a:moveTo>
                    <a:pt x="954493" y="8736838"/>
                  </a:moveTo>
                  <a:lnTo>
                    <a:pt x="953465" y="8736355"/>
                  </a:lnTo>
                  <a:lnTo>
                    <a:pt x="952423" y="8735924"/>
                  </a:lnTo>
                  <a:lnTo>
                    <a:pt x="951407" y="8735390"/>
                  </a:lnTo>
                  <a:lnTo>
                    <a:pt x="951445" y="8740800"/>
                  </a:lnTo>
                  <a:lnTo>
                    <a:pt x="951484" y="8744064"/>
                  </a:lnTo>
                  <a:lnTo>
                    <a:pt x="952373" y="8741321"/>
                  </a:lnTo>
                  <a:lnTo>
                    <a:pt x="954493" y="8736838"/>
                  </a:lnTo>
                  <a:close/>
                </a:path>
                <a:path w="7362190" h="9714230">
                  <a:moveTo>
                    <a:pt x="966914" y="978738"/>
                  </a:moveTo>
                  <a:lnTo>
                    <a:pt x="966533" y="978509"/>
                  </a:lnTo>
                  <a:lnTo>
                    <a:pt x="966393" y="978941"/>
                  </a:lnTo>
                  <a:lnTo>
                    <a:pt x="966546" y="979144"/>
                  </a:lnTo>
                  <a:lnTo>
                    <a:pt x="966546" y="979462"/>
                  </a:lnTo>
                  <a:lnTo>
                    <a:pt x="966914" y="978941"/>
                  </a:lnTo>
                  <a:lnTo>
                    <a:pt x="966914" y="978738"/>
                  </a:lnTo>
                  <a:close/>
                </a:path>
                <a:path w="7362190" h="9714230">
                  <a:moveTo>
                    <a:pt x="1067346" y="8889086"/>
                  </a:moveTo>
                  <a:lnTo>
                    <a:pt x="1062482" y="8892222"/>
                  </a:lnTo>
                  <a:lnTo>
                    <a:pt x="1060335" y="8893378"/>
                  </a:lnTo>
                  <a:lnTo>
                    <a:pt x="1062990" y="8892565"/>
                  </a:lnTo>
                  <a:lnTo>
                    <a:pt x="1065339" y="8891041"/>
                  </a:lnTo>
                  <a:lnTo>
                    <a:pt x="1067346" y="8889086"/>
                  </a:lnTo>
                  <a:close/>
                </a:path>
                <a:path w="7362190" h="9714230">
                  <a:moveTo>
                    <a:pt x="1094079" y="6534442"/>
                  </a:moveTo>
                  <a:lnTo>
                    <a:pt x="1092949" y="6533426"/>
                  </a:lnTo>
                  <a:lnTo>
                    <a:pt x="1091996" y="6532473"/>
                  </a:lnTo>
                  <a:lnTo>
                    <a:pt x="1090917" y="6531483"/>
                  </a:lnTo>
                  <a:lnTo>
                    <a:pt x="1090739" y="6532753"/>
                  </a:lnTo>
                  <a:lnTo>
                    <a:pt x="1090307" y="6533807"/>
                  </a:lnTo>
                  <a:lnTo>
                    <a:pt x="1089901" y="6534912"/>
                  </a:lnTo>
                  <a:lnTo>
                    <a:pt x="1091374" y="6534848"/>
                  </a:lnTo>
                  <a:lnTo>
                    <a:pt x="1092492" y="6534315"/>
                  </a:lnTo>
                  <a:lnTo>
                    <a:pt x="1094079" y="6534442"/>
                  </a:lnTo>
                  <a:close/>
                </a:path>
                <a:path w="7362190" h="9714230">
                  <a:moveTo>
                    <a:pt x="1293787" y="5706669"/>
                  </a:moveTo>
                  <a:lnTo>
                    <a:pt x="1293685" y="5702732"/>
                  </a:lnTo>
                  <a:lnTo>
                    <a:pt x="1293507" y="5706630"/>
                  </a:lnTo>
                  <a:lnTo>
                    <a:pt x="1292898" y="5710186"/>
                  </a:lnTo>
                  <a:lnTo>
                    <a:pt x="1292098" y="5713577"/>
                  </a:lnTo>
                  <a:lnTo>
                    <a:pt x="1293075" y="5710199"/>
                  </a:lnTo>
                  <a:lnTo>
                    <a:pt x="1293787" y="5706669"/>
                  </a:lnTo>
                  <a:close/>
                </a:path>
                <a:path w="7362190" h="9714230">
                  <a:moveTo>
                    <a:pt x="1316139" y="9051811"/>
                  </a:moveTo>
                  <a:lnTo>
                    <a:pt x="1315885" y="9051849"/>
                  </a:lnTo>
                  <a:lnTo>
                    <a:pt x="1315643" y="9051849"/>
                  </a:lnTo>
                  <a:lnTo>
                    <a:pt x="1315389" y="9051912"/>
                  </a:lnTo>
                  <a:lnTo>
                    <a:pt x="1315224" y="9052128"/>
                  </a:lnTo>
                  <a:lnTo>
                    <a:pt x="1315351" y="9052293"/>
                  </a:lnTo>
                  <a:lnTo>
                    <a:pt x="1315593" y="9052065"/>
                  </a:lnTo>
                  <a:lnTo>
                    <a:pt x="1315935" y="9052090"/>
                  </a:lnTo>
                  <a:lnTo>
                    <a:pt x="1316139" y="9051811"/>
                  </a:lnTo>
                  <a:close/>
                </a:path>
                <a:path w="7362190" h="9714230">
                  <a:moveTo>
                    <a:pt x="1381277" y="6599301"/>
                  </a:moveTo>
                  <a:lnTo>
                    <a:pt x="1381201" y="6599148"/>
                  </a:lnTo>
                  <a:lnTo>
                    <a:pt x="1381137" y="6598996"/>
                  </a:lnTo>
                  <a:lnTo>
                    <a:pt x="1381061" y="6598844"/>
                  </a:lnTo>
                  <a:lnTo>
                    <a:pt x="1381010" y="6598971"/>
                  </a:lnTo>
                  <a:lnTo>
                    <a:pt x="1380896" y="6599212"/>
                  </a:lnTo>
                  <a:lnTo>
                    <a:pt x="1381023" y="6599250"/>
                  </a:lnTo>
                  <a:lnTo>
                    <a:pt x="1381150" y="6599263"/>
                  </a:lnTo>
                  <a:lnTo>
                    <a:pt x="1381277" y="6599301"/>
                  </a:lnTo>
                  <a:close/>
                </a:path>
                <a:path w="7362190" h="9714230">
                  <a:moveTo>
                    <a:pt x="1468081" y="7272998"/>
                  </a:moveTo>
                  <a:lnTo>
                    <a:pt x="1467891" y="7273201"/>
                  </a:lnTo>
                  <a:lnTo>
                    <a:pt x="1467700" y="7273455"/>
                  </a:lnTo>
                  <a:lnTo>
                    <a:pt x="1467510" y="7273671"/>
                  </a:lnTo>
                  <a:lnTo>
                    <a:pt x="1467739" y="7273976"/>
                  </a:lnTo>
                  <a:lnTo>
                    <a:pt x="1467853" y="7274293"/>
                  </a:lnTo>
                  <a:lnTo>
                    <a:pt x="1468069" y="7274598"/>
                  </a:lnTo>
                  <a:lnTo>
                    <a:pt x="1468081" y="7274065"/>
                  </a:lnTo>
                  <a:lnTo>
                    <a:pt x="1468069" y="7273518"/>
                  </a:lnTo>
                  <a:lnTo>
                    <a:pt x="1468081" y="7272998"/>
                  </a:lnTo>
                  <a:close/>
                </a:path>
                <a:path w="7362190" h="9714230">
                  <a:moveTo>
                    <a:pt x="1612722" y="2913405"/>
                  </a:moveTo>
                  <a:lnTo>
                    <a:pt x="1612607" y="2912351"/>
                  </a:lnTo>
                  <a:lnTo>
                    <a:pt x="1612442" y="2911487"/>
                  </a:lnTo>
                  <a:lnTo>
                    <a:pt x="1612341" y="2910395"/>
                  </a:lnTo>
                  <a:lnTo>
                    <a:pt x="1611579" y="2913088"/>
                  </a:lnTo>
                  <a:lnTo>
                    <a:pt x="1611960" y="2913202"/>
                  </a:lnTo>
                  <a:lnTo>
                    <a:pt x="1612328" y="2913240"/>
                  </a:lnTo>
                  <a:lnTo>
                    <a:pt x="1612722" y="2913405"/>
                  </a:lnTo>
                  <a:close/>
                </a:path>
                <a:path w="7362190" h="9714230">
                  <a:moveTo>
                    <a:pt x="1756930" y="9289224"/>
                  </a:moveTo>
                  <a:lnTo>
                    <a:pt x="1755673" y="9285478"/>
                  </a:lnTo>
                  <a:lnTo>
                    <a:pt x="1754517" y="9280576"/>
                  </a:lnTo>
                  <a:lnTo>
                    <a:pt x="1753412" y="9275013"/>
                  </a:lnTo>
                  <a:lnTo>
                    <a:pt x="1752320" y="9277109"/>
                  </a:lnTo>
                  <a:lnTo>
                    <a:pt x="1752168" y="9280030"/>
                  </a:lnTo>
                  <a:lnTo>
                    <a:pt x="1754644" y="9287078"/>
                  </a:lnTo>
                  <a:lnTo>
                    <a:pt x="1755787" y="9288183"/>
                  </a:lnTo>
                  <a:lnTo>
                    <a:pt x="1756930" y="9289224"/>
                  </a:lnTo>
                  <a:close/>
                </a:path>
                <a:path w="7362190" h="9714230">
                  <a:moveTo>
                    <a:pt x="1837804" y="2667558"/>
                  </a:moveTo>
                  <a:lnTo>
                    <a:pt x="1837639" y="2667482"/>
                  </a:lnTo>
                  <a:lnTo>
                    <a:pt x="1837537" y="2667647"/>
                  </a:lnTo>
                  <a:lnTo>
                    <a:pt x="1837397" y="2667736"/>
                  </a:lnTo>
                  <a:lnTo>
                    <a:pt x="1837296" y="2667889"/>
                  </a:lnTo>
                  <a:lnTo>
                    <a:pt x="1837423" y="2667863"/>
                  </a:lnTo>
                  <a:lnTo>
                    <a:pt x="1837588" y="2667749"/>
                  </a:lnTo>
                  <a:lnTo>
                    <a:pt x="1837804" y="2667558"/>
                  </a:lnTo>
                  <a:close/>
                </a:path>
                <a:path w="7362190" h="9714230">
                  <a:moveTo>
                    <a:pt x="1978266" y="9612795"/>
                  </a:moveTo>
                  <a:lnTo>
                    <a:pt x="1977529" y="9613074"/>
                  </a:lnTo>
                  <a:lnTo>
                    <a:pt x="1976831" y="9613278"/>
                  </a:lnTo>
                  <a:lnTo>
                    <a:pt x="1976094" y="9613544"/>
                  </a:lnTo>
                  <a:lnTo>
                    <a:pt x="1976285" y="9613570"/>
                  </a:lnTo>
                  <a:lnTo>
                    <a:pt x="1976666" y="9613595"/>
                  </a:lnTo>
                  <a:lnTo>
                    <a:pt x="1977186" y="9613278"/>
                  </a:lnTo>
                  <a:lnTo>
                    <a:pt x="1977732" y="9613189"/>
                  </a:lnTo>
                  <a:lnTo>
                    <a:pt x="1978266" y="9612795"/>
                  </a:lnTo>
                  <a:close/>
                </a:path>
                <a:path w="7362190" h="9714230">
                  <a:moveTo>
                    <a:pt x="2136102" y="2433726"/>
                  </a:moveTo>
                  <a:lnTo>
                    <a:pt x="2135886" y="2433967"/>
                  </a:lnTo>
                  <a:lnTo>
                    <a:pt x="2136102" y="2433726"/>
                  </a:lnTo>
                  <a:close/>
                </a:path>
                <a:path w="7362190" h="9714230">
                  <a:moveTo>
                    <a:pt x="2475522" y="1281036"/>
                  </a:moveTo>
                  <a:lnTo>
                    <a:pt x="2473096" y="1277620"/>
                  </a:lnTo>
                  <a:lnTo>
                    <a:pt x="2467813" y="1275626"/>
                  </a:lnTo>
                  <a:lnTo>
                    <a:pt x="2470137" y="1278902"/>
                  </a:lnTo>
                  <a:lnTo>
                    <a:pt x="2472537" y="1282725"/>
                  </a:lnTo>
                  <a:lnTo>
                    <a:pt x="2475065" y="1287119"/>
                  </a:lnTo>
                  <a:lnTo>
                    <a:pt x="2475522" y="1281036"/>
                  </a:lnTo>
                  <a:close/>
                </a:path>
                <a:path w="7362190" h="9714230">
                  <a:moveTo>
                    <a:pt x="2635072" y="1511096"/>
                  </a:moveTo>
                  <a:lnTo>
                    <a:pt x="2634856" y="1511427"/>
                  </a:lnTo>
                  <a:lnTo>
                    <a:pt x="2634602" y="1511681"/>
                  </a:lnTo>
                  <a:lnTo>
                    <a:pt x="2634729" y="1511693"/>
                  </a:lnTo>
                  <a:lnTo>
                    <a:pt x="2635072" y="1511096"/>
                  </a:lnTo>
                  <a:close/>
                </a:path>
                <a:path w="7362190" h="9714230">
                  <a:moveTo>
                    <a:pt x="2711259" y="3819156"/>
                  </a:moveTo>
                  <a:lnTo>
                    <a:pt x="2710383" y="3818026"/>
                  </a:lnTo>
                  <a:lnTo>
                    <a:pt x="2709354" y="3817074"/>
                  </a:lnTo>
                  <a:lnTo>
                    <a:pt x="2708414" y="3816019"/>
                  </a:lnTo>
                  <a:lnTo>
                    <a:pt x="2708376" y="3816540"/>
                  </a:lnTo>
                  <a:lnTo>
                    <a:pt x="2709291" y="3817429"/>
                  </a:lnTo>
                  <a:lnTo>
                    <a:pt x="2710230" y="3818293"/>
                  </a:lnTo>
                  <a:lnTo>
                    <a:pt x="2711094" y="3819296"/>
                  </a:lnTo>
                  <a:lnTo>
                    <a:pt x="2711259" y="3819156"/>
                  </a:lnTo>
                  <a:close/>
                </a:path>
                <a:path w="7362190" h="9714230">
                  <a:moveTo>
                    <a:pt x="2711983" y="3885844"/>
                  </a:moveTo>
                  <a:lnTo>
                    <a:pt x="2711856" y="3885476"/>
                  </a:lnTo>
                  <a:lnTo>
                    <a:pt x="2711691" y="3885323"/>
                  </a:lnTo>
                  <a:lnTo>
                    <a:pt x="2711577" y="3884955"/>
                  </a:lnTo>
                  <a:lnTo>
                    <a:pt x="2711450" y="3884815"/>
                  </a:lnTo>
                  <a:lnTo>
                    <a:pt x="2711424" y="3884663"/>
                  </a:lnTo>
                  <a:lnTo>
                    <a:pt x="2711310" y="3884523"/>
                  </a:lnTo>
                  <a:lnTo>
                    <a:pt x="2711424" y="3884765"/>
                  </a:lnTo>
                  <a:lnTo>
                    <a:pt x="2711589" y="3885209"/>
                  </a:lnTo>
                  <a:lnTo>
                    <a:pt x="2711805" y="3885527"/>
                  </a:lnTo>
                  <a:lnTo>
                    <a:pt x="2711983" y="3885958"/>
                  </a:lnTo>
                  <a:close/>
                </a:path>
                <a:path w="7362190" h="9714230">
                  <a:moveTo>
                    <a:pt x="2824632" y="3872204"/>
                  </a:moveTo>
                  <a:lnTo>
                    <a:pt x="2823514" y="3872026"/>
                  </a:lnTo>
                  <a:lnTo>
                    <a:pt x="2822943" y="3871925"/>
                  </a:lnTo>
                  <a:lnTo>
                    <a:pt x="2823565" y="3872433"/>
                  </a:lnTo>
                  <a:lnTo>
                    <a:pt x="2824188" y="3872776"/>
                  </a:lnTo>
                  <a:lnTo>
                    <a:pt x="2824378" y="3872471"/>
                  </a:lnTo>
                  <a:lnTo>
                    <a:pt x="2824505" y="3872407"/>
                  </a:lnTo>
                  <a:lnTo>
                    <a:pt x="2824632" y="3872204"/>
                  </a:lnTo>
                  <a:close/>
                </a:path>
                <a:path w="7362190" h="9714230">
                  <a:moveTo>
                    <a:pt x="2850515" y="1956650"/>
                  </a:moveTo>
                  <a:lnTo>
                    <a:pt x="2850235" y="1956155"/>
                  </a:lnTo>
                  <a:lnTo>
                    <a:pt x="2850515" y="1956650"/>
                  </a:lnTo>
                  <a:close/>
                </a:path>
                <a:path w="7362190" h="9714230">
                  <a:moveTo>
                    <a:pt x="2851264" y="1957489"/>
                  </a:moveTo>
                  <a:lnTo>
                    <a:pt x="2850946" y="1957019"/>
                  </a:lnTo>
                  <a:lnTo>
                    <a:pt x="2850527" y="1956689"/>
                  </a:lnTo>
                  <a:lnTo>
                    <a:pt x="2851112" y="1957717"/>
                  </a:lnTo>
                  <a:lnTo>
                    <a:pt x="2851264" y="1957489"/>
                  </a:lnTo>
                  <a:close/>
                </a:path>
                <a:path w="7362190" h="9714230">
                  <a:moveTo>
                    <a:pt x="2916440" y="4782934"/>
                  </a:moveTo>
                  <a:lnTo>
                    <a:pt x="2916377" y="4782680"/>
                  </a:lnTo>
                  <a:lnTo>
                    <a:pt x="2916351" y="4782451"/>
                  </a:lnTo>
                  <a:lnTo>
                    <a:pt x="2916288" y="4782197"/>
                  </a:lnTo>
                  <a:lnTo>
                    <a:pt x="2916097" y="4782477"/>
                  </a:lnTo>
                  <a:lnTo>
                    <a:pt x="2915907" y="4782794"/>
                  </a:lnTo>
                  <a:lnTo>
                    <a:pt x="2915729" y="4783086"/>
                  </a:lnTo>
                  <a:lnTo>
                    <a:pt x="2915945" y="4783099"/>
                  </a:lnTo>
                  <a:lnTo>
                    <a:pt x="2916085" y="4783163"/>
                  </a:lnTo>
                  <a:lnTo>
                    <a:pt x="2916301" y="4783175"/>
                  </a:lnTo>
                  <a:lnTo>
                    <a:pt x="2916402" y="4783010"/>
                  </a:lnTo>
                  <a:close/>
                </a:path>
                <a:path w="7362190" h="9714230">
                  <a:moveTo>
                    <a:pt x="2976067" y="8995778"/>
                  </a:moveTo>
                  <a:lnTo>
                    <a:pt x="2975876" y="8995359"/>
                  </a:lnTo>
                  <a:lnTo>
                    <a:pt x="2975813" y="8995550"/>
                  </a:lnTo>
                  <a:lnTo>
                    <a:pt x="2975851" y="8995702"/>
                  </a:lnTo>
                  <a:lnTo>
                    <a:pt x="2975775" y="8995893"/>
                  </a:lnTo>
                  <a:lnTo>
                    <a:pt x="2975965" y="8995816"/>
                  </a:lnTo>
                  <a:close/>
                </a:path>
                <a:path w="7362190" h="9714230">
                  <a:moveTo>
                    <a:pt x="2995726" y="4530166"/>
                  </a:moveTo>
                  <a:lnTo>
                    <a:pt x="2995333" y="4529315"/>
                  </a:lnTo>
                  <a:lnTo>
                    <a:pt x="2994850" y="4528591"/>
                  </a:lnTo>
                  <a:lnTo>
                    <a:pt x="2994228" y="4528070"/>
                  </a:lnTo>
                  <a:lnTo>
                    <a:pt x="2995218" y="4529467"/>
                  </a:lnTo>
                  <a:lnTo>
                    <a:pt x="2995726" y="4530166"/>
                  </a:lnTo>
                  <a:close/>
                </a:path>
                <a:path w="7362190" h="9714230">
                  <a:moveTo>
                    <a:pt x="3058096" y="3469805"/>
                  </a:moveTo>
                  <a:lnTo>
                    <a:pt x="3058045" y="3469678"/>
                  </a:lnTo>
                  <a:lnTo>
                    <a:pt x="3057969" y="3469538"/>
                  </a:lnTo>
                  <a:lnTo>
                    <a:pt x="3057931" y="3469411"/>
                  </a:lnTo>
                  <a:lnTo>
                    <a:pt x="3057944" y="3469538"/>
                  </a:lnTo>
                  <a:lnTo>
                    <a:pt x="3057956" y="3469690"/>
                  </a:lnTo>
                  <a:lnTo>
                    <a:pt x="3057969" y="3469817"/>
                  </a:lnTo>
                  <a:lnTo>
                    <a:pt x="3058096" y="3469805"/>
                  </a:lnTo>
                  <a:close/>
                </a:path>
                <a:path w="7362190" h="9714230">
                  <a:moveTo>
                    <a:pt x="3083560" y="4419409"/>
                  </a:moveTo>
                  <a:lnTo>
                    <a:pt x="3083242" y="4419485"/>
                  </a:lnTo>
                  <a:lnTo>
                    <a:pt x="3083001" y="4419536"/>
                  </a:lnTo>
                  <a:lnTo>
                    <a:pt x="3082658" y="4419625"/>
                  </a:lnTo>
                  <a:lnTo>
                    <a:pt x="3082925" y="4419981"/>
                  </a:lnTo>
                  <a:lnTo>
                    <a:pt x="3083179" y="4420298"/>
                  </a:lnTo>
                  <a:lnTo>
                    <a:pt x="3083433" y="4420667"/>
                  </a:lnTo>
                  <a:lnTo>
                    <a:pt x="3083483" y="4420247"/>
                  </a:lnTo>
                  <a:lnTo>
                    <a:pt x="3083509" y="4419803"/>
                  </a:lnTo>
                  <a:lnTo>
                    <a:pt x="3083560" y="4419409"/>
                  </a:lnTo>
                  <a:close/>
                </a:path>
                <a:path w="7362190" h="9714230">
                  <a:moveTo>
                    <a:pt x="3168853" y="1655216"/>
                  </a:moveTo>
                  <a:lnTo>
                    <a:pt x="3167519" y="1656054"/>
                  </a:lnTo>
                  <a:lnTo>
                    <a:pt x="3166326" y="1656537"/>
                  </a:lnTo>
                  <a:lnTo>
                    <a:pt x="3165030" y="1657273"/>
                  </a:lnTo>
                  <a:lnTo>
                    <a:pt x="3166021" y="1656994"/>
                  </a:lnTo>
                  <a:lnTo>
                    <a:pt x="3166884" y="1656918"/>
                  </a:lnTo>
                  <a:lnTo>
                    <a:pt x="3167888" y="1656588"/>
                  </a:lnTo>
                  <a:lnTo>
                    <a:pt x="3168218" y="1656143"/>
                  </a:lnTo>
                  <a:lnTo>
                    <a:pt x="3168523" y="1655673"/>
                  </a:lnTo>
                  <a:lnTo>
                    <a:pt x="3168853" y="1655216"/>
                  </a:lnTo>
                  <a:close/>
                </a:path>
                <a:path w="7362190" h="9714230">
                  <a:moveTo>
                    <a:pt x="3173222" y="1648942"/>
                  </a:moveTo>
                  <a:lnTo>
                    <a:pt x="3171634" y="1648942"/>
                  </a:lnTo>
                  <a:lnTo>
                    <a:pt x="3170047" y="1649158"/>
                  </a:lnTo>
                  <a:lnTo>
                    <a:pt x="3168459" y="1648866"/>
                  </a:lnTo>
                  <a:lnTo>
                    <a:pt x="3168739" y="1650834"/>
                  </a:lnTo>
                  <a:lnTo>
                    <a:pt x="3168726" y="1652257"/>
                  </a:lnTo>
                  <a:lnTo>
                    <a:pt x="3169208" y="1654683"/>
                  </a:lnTo>
                  <a:lnTo>
                    <a:pt x="3170567" y="1652765"/>
                  </a:lnTo>
                  <a:lnTo>
                    <a:pt x="3171926" y="1650923"/>
                  </a:lnTo>
                  <a:lnTo>
                    <a:pt x="3173222" y="1648942"/>
                  </a:lnTo>
                  <a:close/>
                </a:path>
                <a:path w="7362190" h="9714230">
                  <a:moveTo>
                    <a:pt x="3262592" y="2708833"/>
                  </a:moveTo>
                  <a:lnTo>
                    <a:pt x="3262515" y="2709062"/>
                  </a:lnTo>
                  <a:lnTo>
                    <a:pt x="3262592" y="2708833"/>
                  </a:lnTo>
                  <a:close/>
                </a:path>
                <a:path w="7362190" h="9714230">
                  <a:moveTo>
                    <a:pt x="3408603" y="3428073"/>
                  </a:moveTo>
                  <a:lnTo>
                    <a:pt x="3407486" y="3424593"/>
                  </a:lnTo>
                  <a:lnTo>
                    <a:pt x="3406914" y="3421303"/>
                  </a:lnTo>
                  <a:lnTo>
                    <a:pt x="3406914" y="3418205"/>
                  </a:lnTo>
                  <a:lnTo>
                    <a:pt x="3406165" y="3418535"/>
                  </a:lnTo>
                  <a:lnTo>
                    <a:pt x="3405365" y="3418421"/>
                  </a:lnTo>
                  <a:lnTo>
                    <a:pt x="3404590" y="3418370"/>
                  </a:lnTo>
                  <a:lnTo>
                    <a:pt x="3405492" y="3421519"/>
                  </a:lnTo>
                  <a:lnTo>
                    <a:pt x="3406825" y="3424732"/>
                  </a:lnTo>
                  <a:lnTo>
                    <a:pt x="3408603" y="3428073"/>
                  </a:lnTo>
                  <a:close/>
                </a:path>
                <a:path w="7362190" h="9714230">
                  <a:moveTo>
                    <a:pt x="3433038" y="9219768"/>
                  </a:moveTo>
                  <a:lnTo>
                    <a:pt x="3430790" y="9222397"/>
                  </a:lnTo>
                  <a:lnTo>
                    <a:pt x="3428517" y="9223883"/>
                  </a:lnTo>
                  <a:lnTo>
                    <a:pt x="3426231" y="9224620"/>
                  </a:lnTo>
                  <a:lnTo>
                    <a:pt x="3427361" y="9226474"/>
                  </a:lnTo>
                  <a:lnTo>
                    <a:pt x="3429228" y="9230703"/>
                  </a:lnTo>
                  <a:lnTo>
                    <a:pt x="3430079" y="9227210"/>
                  </a:lnTo>
                  <a:lnTo>
                    <a:pt x="3431184" y="9223794"/>
                  </a:lnTo>
                  <a:lnTo>
                    <a:pt x="3432721" y="9220479"/>
                  </a:lnTo>
                  <a:lnTo>
                    <a:pt x="3432784" y="9220162"/>
                  </a:lnTo>
                  <a:lnTo>
                    <a:pt x="3432924" y="9220073"/>
                  </a:lnTo>
                  <a:lnTo>
                    <a:pt x="3433038" y="9219768"/>
                  </a:lnTo>
                  <a:close/>
                </a:path>
                <a:path w="7362190" h="9714230">
                  <a:moveTo>
                    <a:pt x="3500183" y="4056608"/>
                  </a:moveTo>
                  <a:lnTo>
                    <a:pt x="3496322" y="4054259"/>
                  </a:lnTo>
                  <a:lnTo>
                    <a:pt x="3493046" y="4053827"/>
                  </a:lnTo>
                  <a:lnTo>
                    <a:pt x="3490112" y="4054487"/>
                  </a:lnTo>
                  <a:lnTo>
                    <a:pt x="3492462" y="4056405"/>
                  </a:lnTo>
                  <a:lnTo>
                    <a:pt x="3495141" y="4058894"/>
                  </a:lnTo>
                  <a:lnTo>
                    <a:pt x="3498354" y="4062184"/>
                  </a:lnTo>
                  <a:lnTo>
                    <a:pt x="3499193" y="4060342"/>
                  </a:lnTo>
                  <a:lnTo>
                    <a:pt x="3499891" y="4058488"/>
                  </a:lnTo>
                  <a:lnTo>
                    <a:pt x="3500183" y="4056608"/>
                  </a:lnTo>
                  <a:close/>
                </a:path>
                <a:path w="7362190" h="9714230">
                  <a:moveTo>
                    <a:pt x="3528720" y="4059453"/>
                  </a:moveTo>
                  <a:lnTo>
                    <a:pt x="3525888" y="4063098"/>
                  </a:lnTo>
                  <a:lnTo>
                    <a:pt x="3522345" y="4064216"/>
                  </a:lnTo>
                  <a:lnTo>
                    <a:pt x="3523081" y="4065879"/>
                  </a:lnTo>
                  <a:lnTo>
                    <a:pt x="3524415" y="4069054"/>
                  </a:lnTo>
                  <a:lnTo>
                    <a:pt x="3527082" y="4063885"/>
                  </a:lnTo>
                  <a:lnTo>
                    <a:pt x="3528720" y="4059453"/>
                  </a:lnTo>
                  <a:close/>
                </a:path>
                <a:path w="7362190" h="9714230">
                  <a:moveTo>
                    <a:pt x="3532086" y="4053065"/>
                  </a:moveTo>
                  <a:lnTo>
                    <a:pt x="3529431" y="4057510"/>
                  </a:lnTo>
                  <a:lnTo>
                    <a:pt x="3528720" y="4059453"/>
                  </a:lnTo>
                  <a:lnTo>
                    <a:pt x="3529177" y="4058856"/>
                  </a:lnTo>
                  <a:lnTo>
                    <a:pt x="3532086" y="4053065"/>
                  </a:lnTo>
                  <a:close/>
                </a:path>
                <a:path w="7362190" h="9714230">
                  <a:moveTo>
                    <a:pt x="3550056" y="4546"/>
                  </a:moveTo>
                  <a:lnTo>
                    <a:pt x="3549891" y="4076"/>
                  </a:lnTo>
                  <a:lnTo>
                    <a:pt x="3549726" y="3670"/>
                  </a:lnTo>
                  <a:lnTo>
                    <a:pt x="3549548" y="3175"/>
                  </a:lnTo>
                  <a:lnTo>
                    <a:pt x="3548342" y="1968"/>
                  </a:lnTo>
                  <a:lnTo>
                    <a:pt x="3547135" y="787"/>
                  </a:lnTo>
                  <a:lnTo>
                    <a:pt x="3545802" y="0"/>
                  </a:lnTo>
                  <a:lnTo>
                    <a:pt x="3547237" y="1498"/>
                  </a:lnTo>
                  <a:lnTo>
                    <a:pt x="3548634" y="3035"/>
                  </a:lnTo>
                  <a:lnTo>
                    <a:pt x="3550056" y="4546"/>
                  </a:lnTo>
                  <a:close/>
                </a:path>
                <a:path w="7362190" h="9714230">
                  <a:moveTo>
                    <a:pt x="3551796" y="3762845"/>
                  </a:moveTo>
                  <a:close/>
                </a:path>
                <a:path w="7362190" h="9714230">
                  <a:moveTo>
                    <a:pt x="3551859" y="3762857"/>
                  </a:moveTo>
                  <a:close/>
                </a:path>
                <a:path w="7362190" h="9714230">
                  <a:moveTo>
                    <a:pt x="3642156" y="4249623"/>
                  </a:moveTo>
                  <a:lnTo>
                    <a:pt x="3642004" y="4249153"/>
                  </a:lnTo>
                  <a:lnTo>
                    <a:pt x="3641877" y="4248480"/>
                  </a:lnTo>
                  <a:lnTo>
                    <a:pt x="3641712" y="4247997"/>
                  </a:lnTo>
                  <a:lnTo>
                    <a:pt x="3641179" y="4248556"/>
                  </a:lnTo>
                  <a:lnTo>
                    <a:pt x="3640874" y="4249051"/>
                  </a:lnTo>
                  <a:lnTo>
                    <a:pt x="3640290" y="4249623"/>
                  </a:lnTo>
                  <a:lnTo>
                    <a:pt x="3642156" y="4249623"/>
                  </a:lnTo>
                  <a:close/>
                </a:path>
                <a:path w="7362190" h="9714230">
                  <a:moveTo>
                    <a:pt x="3657739" y="4312653"/>
                  </a:moveTo>
                  <a:lnTo>
                    <a:pt x="3656622" y="4313174"/>
                  </a:lnTo>
                  <a:lnTo>
                    <a:pt x="3655555" y="4313250"/>
                  </a:lnTo>
                  <a:lnTo>
                    <a:pt x="3654425" y="4313860"/>
                  </a:lnTo>
                  <a:lnTo>
                    <a:pt x="3655491" y="4315917"/>
                  </a:lnTo>
                  <a:lnTo>
                    <a:pt x="3656241" y="4317860"/>
                  </a:lnTo>
                  <a:lnTo>
                    <a:pt x="3657117" y="4319841"/>
                  </a:lnTo>
                  <a:lnTo>
                    <a:pt x="3657308" y="4317403"/>
                  </a:lnTo>
                  <a:lnTo>
                    <a:pt x="3657473" y="4314698"/>
                  </a:lnTo>
                  <a:lnTo>
                    <a:pt x="3657739" y="4312653"/>
                  </a:lnTo>
                  <a:close/>
                </a:path>
                <a:path w="7362190" h="9714230">
                  <a:moveTo>
                    <a:pt x="3692207" y="4170032"/>
                  </a:moveTo>
                  <a:lnTo>
                    <a:pt x="3689197" y="4167746"/>
                  </a:lnTo>
                  <a:lnTo>
                    <a:pt x="3686111" y="4166971"/>
                  </a:lnTo>
                  <a:lnTo>
                    <a:pt x="3683114" y="4168076"/>
                  </a:lnTo>
                  <a:lnTo>
                    <a:pt x="3686149" y="4168965"/>
                  </a:lnTo>
                  <a:lnTo>
                    <a:pt x="3689185" y="4169664"/>
                  </a:lnTo>
                  <a:lnTo>
                    <a:pt x="3692207" y="4170032"/>
                  </a:lnTo>
                  <a:close/>
                </a:path>
                <a:path w="7362190" h="9714230">
                  <a:moveTo>
                    <a:pt x="3888206" y="3956050"/>
                  </a:moveTo>
                  <a:lnTo>
                    <a:pt x="3888016" y="3956113"/>
                  </a:lnTo>
                  <a:lnTo>
                    <a:pt x="3887825" y="3956189"/>
                  </a:lnTo>
                  <a:lnTo>
                    <a:pt x="3887635" y="3956253"/>
                  </a:lnTo>
                  <a:lnTo>
                    <a:pt x="3887762" y="3956431"/>
                  </a:lnTo>
                  <a:lnTo>
                    <a:pt x="3887901" y="3956545"/>
                  </a:lnTo>
                  <a:lnTo>
                    <a:pt x="3888041" y="3956723"/>
                  </a:lnTo>
                  <a:lnTo>
                    <a:pt x="3888067" y="3956507"/>
                  </a:lnTo>
                  <a:lnTo>
                    <a:pt x="3888155" y="3956278"/>
                  </a:lnTo>
                  <a:lnTo>
                    <a:pt x="3888206" y="3956050"/>
                  </a:lnTo>
                  <a:close/>
                </a:path>
                <a:path w="7362190" h="9714230">
                  <a:moveTo>
                    <a:pt x="4340237" y="9117165"/>
                  </a:moveTo>
                  <a:lnTo>
                    <a:pt x="4339996" y="9117254"/>
                  </a:lnTo>
                  <a:lnTo>
                    <a:pt x="4339856" y="9117482"/>
                  </a:lnTo>
                  <a:lnTo>
                    <a:pt x="4339717" y="9117686"/>
                  </a:lnTo>
                  <a:lnTo>
                    <a:pt x="4339564" y="9117901"/>
                  </a:lnTo>
                  <a:lnTo>
                    <a:pt x="4339679" y="9118054"/>
                  </a:lnTo>
                  <a:lnTo>
                    <a:pt x="4339844" y="9117774"/>
                  </a:lnTo>
                  <a:lnTo>
                    <a:pt x="4340085" y="9117520"/>
                  </a:lnTo>
                  <a:lnTo>
                    <a:pt x="4340237" y="9117165"/>
                  </a:lnTo>
                  <a:close/>
                </a:path>
                <a:path w="7362190" h="9714230">
                  <a:moveTo>
                    <a:pt x="4416349" y="4487100"/>
                  </a:moveTo>
                  <a:lnTo>
                    <a:pt x="4416196" y="4487189"/>
                  </a:lnTo>
                  <a:lnTo>
                    <a:pt x="4416082" y="4487456"/>
                  </a:lnTo>
                  <a:lnTo>
                    <a:pt x="4416349" y="4487100"/>
                  </a:lnTo>
                  <a:close/>
                </a:path>
                <a:path w="7362190" h="9714230">
                  <a:moveTo>
                    <a:pt x="4895354" y="2096604"/>
                  </a:moveTo>
                  <a:lnTo>
                    <a:pt x="4895227" y="2096579"/>
                  </a:lnTo>
                  <a:lnTo>
                    <a:pt x="4894897" y="2096960"/>
                  </a:lnTo>
                  <a:lnTo>
                    <a:pt x="4894643" y="2097290"/>
                  </a:lnTo>
                  <a:lnTo>
                    <a:pt x="4894415" y="2097633"/>
                  </a:lnTo>
                  <a:lnTo>
                    <a:pt x="4894770" y="2097379"/>
                  </a:lnTo>
                  <a:lnTo>
                    <a:pt x="4895012" y="2096897"/>
                  </a:lnTo>
                  <a:lnTo>
                    <a:pt x="4895354" y="2096604"/>
                  </a:lnTo>
                  <a:close/>
                </a:path>
                <a:path w="7362190" h="9714230">
                  <a:moveTo>
                    <a:pt x="5027955" y="860158"/>
                  </a:moveTo>
                  <a:lnTo>
                    <a:pt x="5027790" y="860386"/>
                  </a:lnTo>
                  <a:lnTo>
                    <a:pt x="5027676" y="860615"/>
                  </a:lnTo>
                  <a:lnTo>
                    <a:pt x="5027498" y="860844"/>
                  </a:lnTo>
                  <a:lnTo>
                    <a:pt x="5027790" y="860818"/>
                  </a:lnTo>
                  <a:lnTo>
                    <a:pt x="5027942" y="860818"/>
                  </a:lnTo>
                  <a:lnTo>
                    <a:pt x="5027942" y="860590"/>
                  </a:lnTo>
                  <a:lnTo>
                    <a:pt x="5027955" y="860374"/>
                  </a:lnTo>
                  <a:lnTo>
                    <a:pt x="5027955" y="860158"/>
                  </a:lnTo>
                  <a:close/>
                </a:path>
                <a:path w="7362190" h="9714230">
                  <a:moveTo>
                    <a:pt x="5380012" y="8519998"/>
                  </a:moveTo>
                  <a:close/>
                </a:path>
                <a:path w="7362190" h="9714230">
                  <a:moveTo>
                    <a:pt x="5523611" y="6936422"/>
                  </a:moveTo>
                  <a:lnTo>
                    <a:pt x="5523509" y="6936270"/>
                  </a:lnTo>
                  <a:lnTo>
                    <a:pt x="5523433" y="6936092"/>
                  </a:lnTo>
                  <a:lnTo>
                    <a:pt x="5523331" y="6935940"/>
                  </a:lnTo>
                  <a:lnTo>
                    <a:pt x="5523408" y="6936283"/>
                  </a:lnTo>
                  <a:lnTo>
                    <a:pt x="5523522" y="6936473"/>
                  </a:lnTo>
                  <a:close/>
                </a:path>
                <a:path w="7362190" h="9714230">
                  <a:moveTo>
                    <a:pt x="5623992" y="7091591"/>
                  </a:moveTo>
                  <a:lnTo>
                    <a:pt x="5623826" y="7091566"/>
                  </a:lnTo>
                  <a:lnTo>
                    <a:pt x="5623738" y="7091731"/>
                  </a:lnTo>
                  <a:lnTo>
                    <a:pt x="5623903" y="7091680"/>
                  </a:lnTo>
                  <a:close/>
                </a:path>
                <a:path w="7362190" h="9714230">
                  <a:moveTo>
                    <a:pt x="5782957" y="8817940"/>
                  </a:moveTo>
                  <a:lnTo>
                    <a:pt x="5782602" y="8817940"/>
                  </a:lnTo>
                  <a:lnTo>
                    <a:pt x="5782259" y="8817915"/>
                  </a:lnTo>
                  <a:lnTo>
                    <a:pt x="5781903" y="8817915"/>
                  </a:lnTo>
                  <a:lnTo>
                    <a:pt x="5782119" y="8818575"/>
                  </a:lnTo>
                  <a:lnTo>
                    <a:pt x="5782424" y="8819070"/>
                  </a:lnTo>
                  <a:lnTo>
                    <a:pt x="5782665" y="8819667"/>
                  </a:lnTo>
                  <a:lnTo>
                    <a:pt x="5782780" y="8819070"/>
                  </a:lnTo>
                  <a:lnTo>
                    <a:pt x="5782818" y="8818575"/>
                  </a:lnTo>
                  <a:lnTo>
                    <a:pt x="5782957" y="8817940"/>
                  </a:lnTo>
                  <a:close/>
                </a:path>
                <a:path w="7362190" h="9714230">
                  <a:moveTo>
                    <a:pt x="5967209" y="3772141"/>
                  </a:moveTo>
                  <a:lnTo>
                    <a:pt x="5967069" y="3772217"/>
                  </a:lnTo>
                  <a:lnTo>
                    <a:pt x="5967209" y="3772141"/>
                  </a:lnTo>
                  <a:close/>
                </a:path>
                <a:path w="7362190" h="9714230">
                  <a:moveTo>
                    <a:pt x="5967501" y="3772535"/>
                  </a:moveTo>
                  <a:lnTo>
                    <a:pt x="5967400" y="3772408"/>
                  </a:lnTo>
                  <a:lnTo>
                    <a:pt x="5967196" y="3772217"/>
                  </a:lnTo>
                  <a:lnTo>
                    <a:pt x="5966650" y="3772903"/>
                  </a:lnTo>
                  <a:lnTo>
                    <a:pt x="5966091" y="3773195"/>
                  </a:lnTo>
                  <a:lnTo>
                    <a:pt x="5965545" y="3773817"/>
                  </a:lnTo>
                  <a:lnTo>
                    <a:pt x="5966180" y="3773386"/>
                  </a:lnTo>
                  <a:lnTo>
                    <a:pt x="5966879" y="3773106"/>
                  </a:lnTo>
                  <a:lnTo>
                    <a:pt x="5967501" y="3772535"/>
                  </a:lnTo>
                  <a:close/>
                </a:path>
                <a:path w="7362190" h="9714230">
                  <a:moveTo>
                    <a:pt x="6231864" y="2845409"/>
                  </a:moveTo>
                  <a:close/>
                </a:path>
                <a:path w="7362190" h="9714230">
                  <a:moveTo>
                    <a:pt x="6231991" y="2845473"/>
                  </a:moveTo>
                  <a:lnTo>
                    <a:pt x="6231915" y="2845638"/>
                  </a:lnTo>
                  <a:lnTo>
                    <a:pt x="6231991" y="2845473"/>
                  </a:lnTo>
                  <a:close/>
                </a:path>
                <a:path w="7362190" h="9714230">
                  <a:moveTo>
                    <a:pt x="6279743" y="7845399"/>
                  </a:moveTo>
                  <a:lnTo>
                    <a:pt x="6279616" y="7845196"/>
                  </a:lnTo>
                  <a:lnTo>
                    <a:pt x="6279477" y="7845018"/>
                  </a:lnTo>
                  <a:lnTo>
                    <a:pt x="6279350" y="7844815"/>
                  </a:lnTo>
                  <a:lnTo>
                    <a:pt x="6279172" y="7844764"/>
                  </a:lnTo>
                  <a:lnTo>
                    <a:pt x="6279210" y="7844942"/>
                  </a:lnTo>
                  <a:lnTo>
                    <a:pt x="6279248" y="7845222"/>
                  </a:lnTo>
                  <a:lnTo>
                    <a:pt x="6279388" y="7845438"/>
                  </a:lnTo>
                  <a:lnTo>
                    <a:pt x="6279629" y="7845412"/>
                  </a:lnTo>
                  <a:close/>
                </a:path>
                <a:path w="7362190" h="9714230">
                  <a:moveTo>
                    <a:pt x="6834416" y="8518347"/>
                  </a:moveTo>
                  <a:lnTo>
                    <a:pt x="6834314" y="8518207"/>
                  </a:lnTo>
                  <a:lnTo>
                    <a:pt x="6834213" y="8518080"/>
                  </a:lnTo>
                  <a:lnTo>
                    <a:pt x="6834124" y="8517941"/>
                  </a:lnTo>
                  <a:lnTo>
                    <a:pt x="6834200" y="8518119"/>
                  </a:lnTo>
                  <a:lnTo>
                    <a:pt x="6834238" y="8518271"/>
                  </a:lnTo>
                  <a:lnTo>
                    <a:pt x="6834378" y="8518347"/>
                  </a:lnTo>
                  <a:close/>
                </a:path>
                <a:path w="7362190" h="9714230">
                  <a:moveTo>
                    <a:pt x="7150379" y="9654324"/>
                  </a:moveTo>
                  <a:lnTo>
                    <a:pt x="7149757" y="9655658"/>
                  </a:lnTo>
                  <a:lnTo>
                    <a:pt x="7149046" y="9657042"/>
                  </a:lnTo>
                  <a:lnTo>
                    <a:pt x="7148716" y="9658363"/>
                  </a:lnTo>
                  <a:lnTo>
                    <a:pt x="7149211" y="9656991"/>
                  </a:lnTo>
                  <a:lnTo>
                    <a:pt x="7150379" y="9654324"/>
                  </a:lnTo>
                  <a:close/>
                </a:path>
                <a:path w="7362190" h="9714230">
                  <a:moveTo>
                    <a:pt x="7154151" y="9709887"/>
                  </a:moveTo>
                  <a:lnTo>
                    <a:pt x="7153300" y="9709290"/>
                  </a:lnTo>
                  <a:lnTo>
                    <a:pt x="7152475" y="9708642"/>
                  </a:lnTo>
                  <a:lnTo>
                    <a:pt x="7151725" y="9707855"/>
                  </a:lnTo>
                  <a:lnTo>
                    <a:pt x="7151421" y="9709848"/>
                  </a:lnTo>
                  <a:lnTo>
                    <a:pt x="7151230" y="9711753"/>
                  </a:lnTo>
                  <a:lnTo>
                    <a:pt x="7150671" y="9713900"/>
                  </a:lnTo>
                  <a:lnTo>
                    <a:pt x="7151827" y="9712350"/>
                  </a:lnTo>
                  <a:lnTo>
                    <a:pt x="7152995" y="9711284"/>
                  </a:lnTo>
                  <a:lnTo>
                    <a:pt x="7154151" y="9709887"/>
                  </a:lnTo>
                  <a:close/>
                </a:path>
                <a:path w="7362190" h="9714230">
                  <a:moveTo>
                    <a:pt x="7362164" y="7413320"/>
                  </a:moveTo>
                  <a:lnTo>
                    <a:pt x="7361441" y="7413231"/>
                  </a:lnTo>
                  <a:lnTo>
                    <a:pt x="7360717" y="7413193"/>
                  </a:lnTo>
                  <a:lnTo>
                    <a:pt x="7359993" y="7413066"/>
                  </a:lnTo>
                  <a:lnTo>
                    <a:pt x="7360374" y="7414450"/>
                  </a:lnTo>
                  <a:lnTo>
                    <a:pt x="7360958" y="7415276"/>
                  </a:lnTo>
                  <a:lnTo>
                    <a:pt x="7361263" y="7416851"/>
                  </a:lnTo>
                  <a:lnTo>
                    <a:pt x="7361491" y="7415377"/>
                  </a:lnTo>
                  <a:lnTo>
                    <a:pt x="7361898" y="7414615"/>
                  </a:lnTo>
                  <a:lnTo>
                    <a:pt x="7362164" y="741332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632331" y="9461"/>
              <a:ext cx="7465695" cy="10629900"/>
            </a:xfrm>
            <a:custGeom>
              <a:avLst/>
              <a:gdLst/>
              <a:ahLst/>
              <a:cxnLst/>
              <a:rect l="l" t="t" r="r" b="b"/>
              <a:pathLst>
                <a:path w="7465694" h="10629900">
                  <a:moveTo>
                    <a:pt x="342" y="5270462"/>
                  </a:moveTo>
                  <a:lnTo>
                    <a:pt x="177" y="5270665"/>
                  </a:lnTo>
                  <a:lnTo>
                    <a:pt x="177" y="5270932"/>
                  </a:lnTo>
                  <a:lnTo>
                    <a:pt x="0" y="5271135"/>
                  </a:lnTo>
                  <a:lnTo>
                    <a:pt x="317" y="5271376"/>
                  </a:lnTo>
                  <a:lnTo>
                    <a:pt x="342" y="5270462"/>
                  </a:lnTo>
                  <a:close/>
                </a:path>
                <a:path w="7465694" h="10629900">
                  <a:moveTo>
                    <a:pt x="29362" y="5304663"/>
                  </a:moveTo>
                  <a:lnTo>
                    <a:pt x="28371" y="5305120"/>
                  </a:lnTo>
                  <a:lnTo>
                    <a:pt x="27813" y="5305095"/>
                  </a:lnTo>
                  <a:lnTo>
                    <a:pt x="26911" y="5305450"/>
                  </a:lnTo>
                  <a:lnTo>
                    <a:pt x="26949" y="5305984"/>
                  </a:lnTo>
                  <a:lnTo>
                    <a:pt x="26898" y="5307114"/>
                  </a:lnTo>
                  <a:lnTo>
                    <a:pt x="27724" y="5306276"/>
                  </a:lnTo>
                  <a:lnTo>
                    <a:pt x="28562" y="5305641"/>
                  </a:lnTo>
                  <a:lnTo>
                    <a:pt x="29362" y="5304663"/>
                  </a:lnTo>
                  <a:close/>
                </a:path>
                <a:path w="7465694" h="10629900">
                  <a:moveTo>
                    <a:pt x="160070" y="6947154"/>
                  </a:moveTo>
                  <a:lnTo>
                    <a:pt x="159893" y="6947116"/>
                  </a:lnTo>
                  <a:lnTo>
                    <a:pt x="159753" y="6947141"/>
                  </a:lnTo>
                  <a:lnTo>
                    <a:pt x="159575" y="6947103"/>
                  </a:lnTo>
                  <a:lnTo>
                    <a:pt x="159550" y="6947268"/>
                  </a:lnTo>
                  <a:lnTo>
                    <a:pt x="159562" y="6947408"/>
                  </a:lnTo>
                  <a:lnTo>
                    <a:pt x="159550" y="6947573"/>
                  </a:lnTo>
                  <a:lnTo>
                    <a:pt x="159740" y="6947446"/>
                  </a:lnTo>
                  <a:lnTo>
                    <a:pt x="159880" y="6947281"/>
                  </a:lnTo>
                  <a:lnTo>
                    <a:pt x="160070" y="6947154"/>
                  </a:lnTo>
                  <a:close/>
                </a:path>
                <a:path w="7465694" h="10629900">
                  <a:moveTo>
                    <a:pt x="164261" y="2986455"/>
                  </a:moveTo>
                  <a:lnTo>
                    <a:pt x="163512" y="2986887"/>
                  </a:lnTo>
                  <a:lnTo>
                    <a:pt x="162775" y="2987116"/>
                  </a:lnTo>
                  <a:lnTo>
                    <a:pt x="162001" y="2987598"/>
                  </a:lnTo>
                  <a:lnTo>
                    <a:pt x="162788" y="2987751"/>
                  </a:lnTo>
                  <a:lnTo>
                    <a:pt x="163449" y="2988157"/>
                  </a:lnTo>
                  <a:lnTo>
                    <a:pt x="164223" y="2988360"/>
                  </a:lnTo>
                  <a:lnTo>
                    <a:pt x="164249" y="2987700"/>
                  </a:lnTo>
                  <a:lnTo>
                    <a:pt x="164198" y="2987141"/>
                  </a:lnTo>
                  <a:lnTo>
                    <a:pt x="164261" y="2986455"/>
                  </a:lnTo>
                  <a:close/>
                </a:path>
                <a:path w="7465694" h="10629900">
                  <a:moveTo>
                    <a:pt x="172427" y="1293698"/>
                  </a:moveTo>
                  <a:lnTo>
                    <a:pt x="172351" y="1293418"/>
                  </a:lnTo>
                  <a:lnTo>
                    <a:pt x="172275" y="1293126"/>
                  </a:lnTo>
                  <a:lnTo>
                    <a:pt x="172161" y="1292872"/>
                  </a:lnTo>
                  <a:lnTo>
                    <a:pt x="171970" y="1292872"/>
                  </a:lnTo>
                  <a:lnTo>
                    <a:pt x="172008" y="1293241"/>
                  </a:lnTo>
                  <a:lnTo>
                    <a:pt x="172059" y="1293634"/>
                  </a:lnTo>
                  <a:lnTo>
                    <a:pt x="172148" y="1293977"/>
                  </a:lnTo>
                  <a:lnTo>
                    <a:pt x="172326" y="1293736"/>
                  </a:lnTo>
                  <a:close/>
                </a:path>
                <a:path w="7465694" h="10629900">
                  <a:moveTo>
                    <a:pt x="232867" y="3082023"/>
                  </a:moveTo>
                  <a:lnTo>
                    <a:pt x="232473" y="3081236"/>
                  </a:lnTo>
                  <a:lnTo>
                    <a:pt x="231952" y="3080575"/>
                  </a:lnTo>
                  <a:lnTo>
                    <a:pt x="231940" y="3080867"/>
                  </a:lnTo>
                  <a:lnTo>
                    <a:pt x="232867" y="3082023"/>
                  </a:lnTo>
                  <a:close/>
                </a:path>
                <a:path w="7465694" h="10629900">
                  <a:moveTo>
                    <a:pt x="233019" y="3082226"/>
                  </a:moveTo>
                  <a:lnTo>
                    <a:pt x="232867" y="3082023"/>
                  </a:lnTo>
                  <a:lnTo>
                    <a:pt x="233019" y="3082226"/>
                  </a:lnTo>
                  <a:close/>
                </a:path>
                <a:path w="7465694" h="10629900">
                  <a:moveTo>
                    <a:pt x="233489" y="3082696"/>
                  </a:moveTo>
                  <a:lnTo>
                    <a:pt x="233019" y="3082226"/>
                  </a:lnTo>
                  <a:lnTo>
                    <a:pt x="233324" y="3082633"/>
                  </a:lnTo>
                  <a:lnTo>
                    <a:pt x="233451" y="3082696"/>
                  </a:lnTo>
                  <a:close/>
                </a:path>
                <a:path w="7465694" h="10629900">
                  <a:moveTo>
                    <a:pt x="292735" y="4896434"/>
                  </a:moveTo>
                  <a:lnTo>
                    <a:pt x="292671" y="4895812"/>
                  </a:lnTo>
                  <a:lnTo>
                    <a:pt x="292696" y="4895113"/>
                  </a:lnTo>
                  <a:lnTo>
                    <a:pt x="292341" y="4895735"/>
                  </a:lnTo>
                  <a:lnTo>
                    <a:pt x="291871" y="4896243"/>
                  </a:lnTo>
                  <a:lnTo>
                    <a:pt x="291553" y="4896891"/>
                  </a:lnTo>
                  <a:lnTo>
                    <a:pt x="291693" y="4897005"/>
                  </a:lnTo>
                  <a:lnTo>
                    <a:pt x="292646" y="4897158"/>
                  </a:lnTo>
                  <a:lnTo>
                    <a:pt x="292735" y="4896434"/>
                  </a:lnTo>
                  <a:close/>
                </a:path>
                <a:path w="7465694" h="10629900">
                  <a:moveTo>
                    <a:pt x="772185" y="4593895"/>
                  </a:moveTo>
                  <a:lnTo>
                    <a:pt x="772071" y="4593501"/>
                  </a:lnTo>
                  <a:lnTo>
                    <a:pt x="772007" y="4593044"/>
                  </a:lnTo>
                  <a:lnTo>
                    <a:pt x="771918" y="4592612"/>
                  </a:lnTo>
                  <a:lnTo>
                    <a:pt x="771715" y="4592929"/>
                  </a:lnTo>
                  <a:lnTo>
                    <a:pt x="771817" y="4593298"/>
                  </a:lnTo>
                  <a:lnTo>
                    <a:pt x="771994" y="4593602"/>
                  </a:lnTo>
                  <a:lnTo>
                    <a:pt x="772185" y="4593895"/>
                  </a:lnTo>
                  <a:close/>
                </a:path>
                <a:path w="7465694" h="10629900">
                  <a:moveTo>
                    <a:pt x="1172260" y="4140225"/>
                  </a:moveTo>
                  <a:lnTo>
                    <a:pt x="1172083" y="4139831"/>
                  </a:lnTo>
                  <a:lnTo>
                    <a:pt x="1172248" y="4139158"/>
                  </a:lnTo>
                  <a:lnTo>
                    <a:pt x="1171486" y="4139425"/>
                  </a:lnTo>
                  <a:lnTo>
                    <a:pt x="1170825" y="4139425"/>
                  </a:lnTo>
                  <a:lnTo>
                    <a:pt x="1170038" y="4139730"/>
                  </a:lnTo>
                  <a:lnTo>
                    <a:pt x="1170762" y="4140162"/>
                  </a:lnTo>
                  <a:lnTo>
                    <a:pt x="1171435" y="4140479"/>
                  </a:lnTo>
                  <a:lnTo>
                    <a:pt x="1172146" y="4140860"/>
                  </a:lnTo>
                  <a:lnTo>
                    <a:pt x="1172260" y="4140225"/>
                  </a:lnTo>
                  <a:close/>
                </a:path>
                <a:path w="7465694" h="10629900">
                  <a:moveTo>
                    <a:pt x="1226820" y="7182840"/>
                  </a:moveTo>
                  <a:lnTo>
                    <a:pt x="1226045" y="7183056"/>
                  </a:lnTo>
                  <a:lnTo>
                    <a:pt x="1225283" y="7183425"/>
                  </a:lnTo>
                  <a:lnTo>
                    <a:pt x="1224521" y="7183641"/>
                  </a:lnTo>
                  <a:lnTo>
                    <a:pt x="1224673" y="7183717"/>
                  </a:lnTo>
                  <a:lnTo>
                    <a:pt x="1225435" y="7183463"/>
                  </a:lnTo>
                  <a:lnTo>
                    <a:pt x="1226121" y="7183120"/>
                  </a:lnTo>
                  <a:lnTo>
                    <a:pt x="1226820" y="7182840"/>
                  </a:lnTo>
                  <a:close/>
                </a:path>
                <a:path w="7465694" h="10629900">
                  <a:moveTo>
                    <a:pt x="1231201" y="3895382"/>
                  </a:moveTo>
                  <a:lnTo>
                    <a:pt x="1231036" y="3895280"/>
                  </a:lnTo>
                  <a:lnTo>
                    <a:pt x="1230858" y="3895255"/>
                  </a:lnTo>
                  <a:lnTo>
                    <a:pt x="1230972" y="3895433"/>
                  </a:lnTo>
                  <a:lnTo>
                    <a:pt x="1231087" y="3895636"/>
                  </a:lnTo>
                  <a:lnTo>
                    <a:pt x="1231201" y="3895814"/>
                  </a:lnTo>
                  <a:lnTo>
                    <a:pt x="1231201" y="3895382"/>
                  </a:lnTo>
                  <a:close/>
                </a:path>
                <a:path w="7465694" h="10629900">
                  <a:moveTo>
                    <a:pt x="1460779" y="4041546"/>
                  </a:moveTo>
                  <a:lnTo>
                    <a:pt x="1459636" y="4041698"/>
                  </a:lnTo>
                  <a:lnTo>
                    <a:pt x="1458582" y="4041660"/>
                  </a:lnTo>
                  <a:lnTo>
                    <a:pt x="1457388" y="4041864"/>
                  </a:lnTo>
                  <a:lnTo>
                    <a:pt x="1458404" y="4042638"/>
                  </a:lnTo>
                  <a:lnTo>
                    <a:pt x="1459331" y="4043400"/>
                  </a:lnTo>
                  <a:lnTo>
                    <a:pt x="1460334" y="4044162"/>
                  </a:lnTo>
                  <a:lnTo>
                    <a:pt x="1460461" y="4043299"/>
                  </a:lnTo>
                  <a:lnTo>
                    <a:pt x="1460563" y="4042460"/>
                  </a:lnTo>
                  <a:lnTo>
                    <a:pt x="1460779" y="4041546"/>
                  </a:lnTo>
                  <a:close/>
                </a:path>
                <a:path w="7465694" h="10629900">
                  <a:moveTo>
                    <a:pt x="1491386" y="4906924"/>
                  </a:moveTo>
                  <a:lnTo>
                    <a:pt x="1491183" y="4906924"/>
                  </a:lnTo>
                  <a:lnTo>
                    <a:pt x="1491373" y="4907077"/>
                  </a:lnTo>
                  <a:lnTo>
                    <a:pt x="1491386" y="4906924"/>
                  </a:lnTo>
                  <a:close/>
                </a:path>
                <a:path w="7465694" h="10629900">
                  <a:moveTo>
                    <a:pt x="1514208" y="4930813"/>
                  </a:moveTo>
                  <a:lnTo>
                    <a:pt x="1512938" y="4930991"/>
                  </a:lnTo>
                  <a:lnTo>
                    <a:pt x="1511744" y="4931143"/>
                  </a:lnTo>
                  <a:lnTo>
                    <a:pt x="1510487" y="4931321"/>
                  </a:lnTo>
                  <a:lnTo>
                    <a:pt x="1510601" y="4931956"/>
                  </a:lnTo>
                  <a:lnTo>
                    <a:pt x="1510792" y="4932438"/>
                  </a:lnTo>
                  <a:lnTo>
                    <a:pt x="1510893" y="4933162"/>
                  </a:lnTo>
                  <a:lnTo>
                    <a:pt x="1512049" y="4932324"/>
                  </a:lnTo>
                  <a:lnTo>
                    <a:pt x="1514208" y="4930813"/>
                  </a:lnTo>
                  <a:close/>
                </a:path>
                <a:path w="7465694" h="10629900">
                  <a:moveTo>
                    <a:pt x="1638630" y="7662621"/>
                  </a:moveTo>
                  <a:lnTo>
                    <a:pt x="1638338" y="7661897"/>
                  </a:lnTo>
                  <a:lnTo>
                    <a:pt x="1637969" y="7661453"/>
                  </a:lnTo>
                  <a:lnTo>
                    <a:pt x="1636661" y="7657465"/>
                  </a:lnTo>
                  <a:lnTo>
                    <a:pt x="1634553" y="7657376"/>
                  </a:lnTo>
                  <a:lnTo>
                    <a:pt x="1632038" y="7658798"/>
                  </a:lnTo>
                  <a:lnTo>
                    <a:pt x="1634007" y="7659891"/>
                  </a:lnTo>
                  <a:lnTo>
                    <a:pt x="1638630" y="7662621"/>
                  </a:lnTo>
                  <a:close/>
                </a:path>
                <a:path w="7465694" h="10629900">
                  <a:moveTo>
                    <a:pt x="1681162" y="7695971"/>
                  </a:moveTo>
                  <a:lnTo>
                    <a:pt x="1681022" y="7695781"/>
                  </a:lnTo>
                  <a:lnTo>
                    <a:pt x="1680984" y="7695920"/>
                  </a:lnTo>
                  <a:lnTo>
                    <a:pt x="1681162" y="7695971"/>
                  </a:lnTo>
                  <a:close/>
                </a:path>
                <a:path w="7465694" h="10629900">
                  <a:moveTo>
                    <a:pt x="1687728" y="9109418"/>
                  </a:moveTo>
                  <a:lnTo>
                    <a:pt x="1687614" y="9109189"/>
                  </a:lnTo>
                  <a:lnTo>
                    <a:pt x="1687499" y="9109050"/>
                  </a:lnTo>
                  <a:lnTo>
                    <a:pt x="1687398" y="9108821"/>
                  </a:lnTo>
                  <a:lnTo>
                    <a:pt x="1687258" y="9109075"/>
                  </a:lnTo>
                  <a:lnTo>
                    <a:pt x="1686991" y="9109177"/>
                  </a:lnTo>
                  <a:lnTo>
                    <a:pt x="1686839" y="9109405"/>
                  </a:lnTo>
                  <a:lnTo>
                    <a:pt x="1687093" y="9109380"/>
                  </a:lnTo>
                  <a:lnTo>
                    <a:pt x="1687360" y="9109570"/>
                  </a:lnTo>
                  <a:lnTo>
                    <a:pt x="1687614" y="9109507"/>
                  </a:lnTo>
                  <a:close/>
                </a:path>
                <a:path w="7465694" h="10629900">
                  <a:moveTo>
                    <a:pt x="1912226" y="9341802"/>
                  </a:moveTo>
                  <a:lnTo>
                    <a:pt x="1911451" y="9340558"/>
                  </a:lnTo>
                  <a:lnTo>
                    <a:pt x="1910905" y="9339174"/>
                  </a:lnTo>
                  <a:lnTo>
                    <a:pt x="1910207" y="9337878"/>
                  </a:lnTo>
                  <a:lnTo>
                    <a:pt x="1910029" y="9338272"/>
                  </a:lnTo>
                  <a:lnTo>
                    <a:pt x="1909991" y="9338627"/>
                  </a:lnTo>
                  <a:lnTo>
                    <a:pt x="1909508" y="9339656"/>
                  </a:lnTo>
                  <a:lnTo>
                    <a:pt x="1909216" y="9339872"/>
                  </a:lnTo>
                  <a:lnTo>
                    <a:pt x="1908911" y="9340418"/>
                  </a:lnTo>
                  <a:lnTo>
                    <a:pt x="1910041" y="9340850"/>
                  </a:lnTo>
                  <a:lnTo>
                    <a:pt x="1910994" y="9341523"/>
                  </a:lnTo>
                  <a:lnTo>
                    <a:pt x="1912226" y="9341802"/>
                  </a:lnTo>
                  <a:close/>
                </a:path>
                <a:path w="7465694" h="10629900">
                  <a:moveTo>
                    <a:pt x="2145385" y="3202203"/>
                  </a:moveTo>
                  <a:lnTo>
                    <a:pt x="2144776" y="3201200"/>
                  </a:lnTo>
                  <a:lnTo>
                    <a:pt x="2144255" y="3200958"/>
                  </a:lnTo>
                  <a:lnTo>
                    <a:pt x="2144014" y="3201720"/>
                  </a:lnTo>
                  <a:lnTo>
                    <a:pt x="2144509" y="3201847"/>
                  </a:lnTo>
                  <a:lnTo>
                    <a:pt x="2144928" y="3202038"/>
                  </a:lnTo>
                  <a:lnTo>
                    <a:pt x="2145385" y="3202203"/>
                  </a:lnTo>
                  <a:close/>
                </a:path>
                <a:path w="7465694" h="10629900">
                  <a:moveTo>
                    <a:pt x="2302459" y="981113"/>
                  </a:moveTo>
                  <a:lnTo>
                    <a:pt x="2301646" y="979449"/>
                  </a:lnTo>
                  <a:lnTo>
                    <a:pt x="2300808" y="977823"/>
                  </a:lnTo>
                  <a:lnTo>
                    <a:pt x="2300084" y="975982"/>
                  </a:lnTo>
                  <a:lnTo>
                    <a:pt x="2299195" y="978268"/>
                  </a:lnTo>
                  <a:lnTo>
                    <a:pt x="2297125" y="983792"/>
                  </a:lnTo>
                  <a:lnTo>
                    <a:pt x="2296909" y="984059"/>
                  </a:lnTo>
                  <a:lnTo>
                    <a:pt x="2296871" y="984377"/>
                  </a:lnTo>
                  <a:lnTo>
                    <a:pt x="2296655" y="984631"/>
                  </a:lnTo>
                  <a:lnTo>
                    <a:pt x="2296668" y="984872"/>
                  </a:lnTo>
                  <a:lnTo>
                    <a:pt x="2298547" y="983361"/>
                  </a:lnTo>
                  <a:lnTo>
                    <a:pt x="2300465" y="982040"/>
                  </a:lnTo>
                  <a:lnTo>
                    <a:pt x="2302459" y="981113"/>
                  </a:lnTo>
                  <a:close/>
                </a:path>
                <a:path w="7465694" h="10629900">
                  <a:moveTo>
                    <a:pt x="2334082" y="4629696"/>
                  </a:moveTo>
                  <a:close/>
                </a:path>
                <a:path w="7465694" h="10629900">
                  <a:moveTo>
                    <a:pt x="2435212" y="5851830"/>
                  </a:moveTo>
                  <a:lnTo>
                    <a:pt x="2434755" y="5852338"/>
                  </a:lnTo>
                  <a:lnTo>
                    <a:pt x="2434425" y="5852947"/>
                  </a:lnTo>
                  <a:lnTo>
                    <a:pt x="2433993" y="5853468"/>
                  </a:lnTo>
                  <a:lnTo>
                    <a:pt x="2433993" y="5853646"/>
                  </a:lnTo>
                  <a:lnTo>
                    <a:pt x="2434310" y="5853366"/>
                  </a:lnTo>
                  <a:lnTo>
                    <a:pt x="2434475" y="5852934"/>
                  </a:lnTo>
                  <a:lnTo>
                    <a:pt x="2434780" y="5852579"/>
                  </a:lnTo>
                  <a:lnTo>
                    <a:pt x="2434920" y="5852261"/>
                  </a:lnTo>
                  <a:lnTo>
                    <a:pt x="2435072" y="5852122"/>
                  </a:lnTo>
                  <a:lnTo>
                    <a:pt x="2435212" y="5851830"/>
                  </a:lnTo>
                  <a:close/>
                </a:path>
                <a:path w="7465694" h="10629900">
                  <a:moveTo>
                    <a:pt x="2502230" y="4513161"/>
                  </a:moveTo>
                  <a:lnTo>
                    <a:pt x="2502166" y="4513021"/>
                  </a:lnTo>
                  <a:lnTo>
                    <a:pt x="2502027" y="4512856"/>
                  </a:lnTo>
                  <a:lnTo>
                    <a:pt x="2501976" y="4512703"/>
                  </a:lnTo>
                  <a:lnTo>
                    <a:pt x="2501887" y="4512843"/>
                  </a:lnTo>
                  <a:lnTo>
                    <a:pt x="2501823" y="4513021"/>
                  </a:lnTo>
                  <a:lnTo>
                    <a:pt x="2501735" y="4513148"/>
                  </a:lnTo>
                  <a:lnTo>
                    <a:pt x="2501900" y="4513173"/>
                  </a:lnTo>
                  <a:lnTo>
                    <a:pt x="2502052" y="4513148"/>
                  </a:lnTo>
                  <a:lnTo>
                    <a:pt x="2502230" y="4513161"/>
                  </a:lnTo>
                  <a:close/>
                </a:path>
                <a:path w="7465694" h="10629900">
                  <a:moveTo>
                    <a:pt x="2546566" y="4397121"/>
                  </a:moveTo>
                  <a:lnTo>
                    <a:pt x="2546439" y="4397159"/>
                  </a:lnTo>
                  <a:lnTo>
                    <a:pt x="2546299" y="4397159"/>
                  </a:lnTo>
                  <a:lnTo>
                    <a:pt x="2546172" y="4397197"/>
                  </a:lnTo>
                  <a:lnTo>
                    <a:pt x="2546312" y="4397311"/>
                  </a:lnTo>
                  <a:lnTo>
                    <a:pt x="2546566" y="4397121"/>
                  </a:lnTo>
                  <a:close/>
                </a:path>
                <a:path w="7465694" h="10629900">
                  <a:moveTo>
                    <a:pt x="2554681" y="4325937"/>
                  </a:moveTo>
                  <a:lnTo>
                    <a:pt x="2553220" y="4325937"/>
                  </a:lnTo>
                  <a:lnTo>
                    <a:pt x="2553322" y="4326433"/>
                  </a:lnTo>
                  <a:lnTo>
                    <a:pt x="2553449" y="4326941"/>
                  </a:lnTo>
                  <a:lnTo>
                    <a:pt x="2553538" y="4327410"/>
                  </a:lnTo>
                  <a:lnTo>
                    <a:pt x="2553893" y="4326852"/>
                  </a:lnTo>
                  <a:lnTo>
                    <a:pt x="2554351" y="4326560"/>
                  </a:lnTo>
                  <a:lnTo>
                    <a:pt x="2554681" y="4325937"/>
                  </a:lnTo>
                  <a:close/>
                </a:path>
                <a:path w="7465694" h="10629900">
                  <a:moveTo>
                    <a:pt x="2719832" y="2098522"/>
                  </a:moveTo>
                  <a:lnTo>
                    <a:pt x="2719387" y="2095538"/>
                  </a:lnTo>
                  <a:lnTo>
                    <a:pt x="2718981" y="2092515"/>
                  </a:lnTo>
                  <a:lnTo>
                    <a:pt x="2718752" y="2088883"/>
                  </a:lnTo>
                  <a:lnTo>
                    <a:pt x="2717825" y="2092109"/>
                  </a:lnTo>
                  <a:lnTo>
                    <a:pt x="2716784" y="2094407"/>
                  </a:lnTo>
                  <a:lnTo>
                    <a:pt x="2715831" y="2097379"/>
                  </a:lnTo>
                  <a:lnTo>
                    <a:pt x="2716288" y="2097405"/>
                  </a:lnTo>
                  <a:lnTo>
                    <a:pt x="2716644" y="2097252"/>
                  </a:lnTo>
                  <a:lnTo>
                    <a:pt x="2718117" y="2097493"/>
                  </a:lnTo>
                  <a:lnTo>
                    <a:pt x="2718905" y="2098230"/>
                  </a:lnTo>
                  <a:lnTo>
                    <a:pt x="2719832" y="2098522"/>
                  </a:lnTo>
                  <a:close/>
                </a:path>
                <a:path w="7465694" h="10629900">
                  <a:moveTo>
                    <a:pt x="2878912" y="3492843"/>
                  </a:moveTo>
                  <a:lnTo>
                    <a:pt x="2878772" y="3492868"/>
                  </a:lnTo>
                  <a:lnTo>
                    <a:pt x="2878607" y="3492843"/>
                  </a:lnTo>
                  <a:lnTo>
                    <a:pt x="2878467" y="3492855"/>
                  </a:lnTo>
                  <a:lnTo>
                    <a:pt x="2873921" y="3507575"/>
                  </a:lnTo>
                  <a:lnTo>
                    <a:pt x="2876245" y="3504196"/>
                  </a:lnTo>
                  <a:lnTo>
                    <a:pt x="2878124" y="3499853"/>
                  </a:lnTo>
                  <a:lnTo>
                    <a:pt x="2878912" y="3492843"/>
                  </a:lnTo>
                  <a:close/>
                </a:path>
                <a:path w="7465694" h="10629900">
                  <a:moveTo>
                    <a:pt x="2998051" y="2219642"/>
                  </a:moveTo>
                  <a:lnTo>
                    <a:pt x="2997911" y="2218906"/>
                  </a:lnTo>
                  <a:lnTo>
                    <a:pt x="2997682" y="2218347"/>
                  </a:lnTo>
                  <a:lnTo>
                    <a:pt x="2997530" y="2217636"/>
                  </a:lnTo>
                  <a:lnTo>
                    <a:pt x="2995714" y="2219401"/>
                  </a:lnTo>
                  <a:lnTo>
                    <a:pt x="2994926" y="2220341"/>
                  </a:lnTo>
                  <a:lnTo>
                    <a:pt x="2996069" y="2220341"/>
                  </a:lnTo>
                  <a:lnTo>
                    <a:pt x="2997149" y="2220188"/>
                  </a:lnTo>
                  <a:lnTo>
                    <a:pt x="2998051" y="2219642"/>
                  </a:lnTo>
                  <a:close/>
                </a:path>
                <a:path w="7465694" h="10629900">
                  <a:moveTo>
                    <a:pt x="3150819" y="4486884"/>
                  </a:moveTo>
                  <a:lnTo>
                    <a:pt x="3150654" y="4486376"/>
                  </a:lnTo>
                  <a:lnTo>
                    <a:pt x="3150451" y="4486046"/>
                  </a:lnTo>
                  <a:lnTo>
                    <a:pt x="3150311" y="4485513"/>
                  </a:lnTo>
                  <a:lnTo>
                    <a:pt x="3150120" y="4485360"/>
                  </a:lnTo>
                  <a:lnTo>
                    <a:pt x="3149803" y="4485106"/>
                  </a:lnTo>
                  <a:lnTo>
                    <a:pt x="3149282" y="4485157"/>
                  </a:lnTo>
                  <a:lnTo>
                    <a:pt x="3148774" y="4485195"/>
                  </a:lnTo>
                  <a:lnTo>
                    <a:pt x="3148253" y="4485246"/>
                  </a:lnTo>
                  <a:lnTo>
                    <a:pt x="3148469" y="4486122"/>
                  </a:lnTo>
                  <a:lnTo>
                    <a:pt x="3148711" y="4486961"/>
                  </a:lnTo>
                  <a:lnTo>
                    <a:pt x="3148939" y="4487799"/>
                  </a:lnTo>
                  <a:lnTo>
                    <a:pt x="3149498" y="4487342"/>
                  </a:lnTo>
                  <a:lnTo>
                    <a:pt x="3150133" y="4487062"/>
                  </a:lnTo>
                  <a:lnTo>
                    <a:pt x="3150819" y="4486884"/>
                  </a:lnTo>
                  <a:close/>
                </a:path>
                <a:path w="7465694" h="10629900">
                  <a:moveTo>
                    <a:pt x="3189046" y="4315574"/>
                  </a:moveTo>
                  <a:lnTo>
                    <a:pt x="3188398" y="4314825"/>
                  </a:lnTo>
                  <a:lnTo>
                    <a:pt x="3187725" y="4314190"/>
                  </a:lnTo>
                  <a:lnTo>
                    <a:pt x="3186988" y="4313694"/>
                  </a:lnTo>
                  <a:lnTo>
                    <a:pt x="3187662" y="4314329"/>
                  </a:lnTo>
                  <a:lnTo>
                    <a:pt x="3188297" y="4314876"/>
                  </a:lnTo>
                  <a:lnTo>
                    <a:pt x="3189020" y="4315650"/>
                  </a:lnTo>
                  <a:close/>
                </a:path>
                <a:path w="7465694" h="10629900">
                  <a:moveTo>
                    <a:pt x="3229673" y="8987815"/>
                  </a:moveTo>
                  <a:close/>
                </a:path>
                <a:path w="7465694" h="10629900">
                  <a:moveTo>
                    <a:pt x="3229711" y="8987841"/>
                  </a:moveTo>
                  <a:lnTo>
                    <a:pt x="3228505" y="8988895"/>
                  </a:lnTo>
                  <a:lnTo>
                    <a:pt x="3228403" y="8989073"/>
                  </a:lnTo>
                  <a:lnTo>
                    <a:pt x="3229711" y="8987841"/>
                  </a:lnTo>
                  <a:close/>
                </a:path>
                <a:path w="7465694" h="10629900">
                  <a:moveTo>
                    <a:pt x="3307486" y="2293569"/>
                  </a:moveTo>
                  <a:lnTo>
                    <a:pt x="3307080" y="2292400"/>
                  </a:lnTo>
                  <a:lnTo>
                    <a:pt x="3306622" y="2291740"/>
                  </a:lnTo>
                  <a:lnTo>
                    <a:pt x="3306203" y="2290826"/>
                  </a:lnTo>
                  <a:lnTo>
                    <a:pt x="3306038" y="2291829"/>
                  </a:lnTo>
                  <a:lnTo>
                    <a:pt x="3306089" y="2293201"/>
                  </a:lnTo>
                  <a:lnTo>
                    <a:pt x="3306000" y="2294318"/>
                  </a:lnTo>
                  <a:lnTo>
                    <a:pt x="3306508" y="2293975"/>
                  </a:lnTo>
                  <a:lnTo>
                    <a:pt x="3306978" y="2293950"/>
                  </a:lnTo>
                  <a:lnTo>
                    <a:pt x="3307486" y="2293569"/>
                  </a:lnTo>
                  <a:close/>
                </a:path>
                <a:path w="7465694" h="10629900">
                  <a:moveTo>
                    <a:pt x="3326917" y="4927"/>
                  </a:moveTo>
                  <a:lnTo>
                    <a:pt x="3325520" y="3683"/>
                  </a:lnTo>
                  <a:lnTo>
                    <a:pt x="3324072" y="2425"/>
                  </a:lnTo>
                  <a:lnTo>
                    <a:pt x="3322307" y="1028"/>
                  </a:lnTo>
                  <a:lnTo>
                    <a:pt x="3322993" y="3352"/>
                  </a:lnTo>
                  <a:lnTo>
                    <a:pt x="3324796" y="4330"/>
                  </a:lnTo>
                  <a:lnTo>
                    <a:pt x="3326917" y="4927"/>
                  </a:lnTo>
                  <a:close/>
                </a:path>
                <a:path w="7465694" h="10629900">
                  <a:moveTo>
                    <a:pt x="3434905" y="10619715"/>
                  </a:moveTo>
                  <a:close/>
                </a:path>
                <a:path w="7465694" h="10629900">
                  <a:moveTo>
                    <a:pt x="3467798" y="8915870"/>
                  </a:moveTo>
                  <a:lnTo>
                    <a:pt x="3467684" y="8915438"/>
                  </a:lnTo>
                  <a:lnTo>
                    <a:pt x="3467684" y="8915006"/>
                  </a:lnTo>
                  <a:lnTo>
                    <a:pt x="3467531" y="8914562"/>
                  </a:lnTo>
                  <a:lnTo>
                    <a:pt x="3467252" y="8915006"/>
                  </a:lnTo>
                  <a:lnTo>
                    <a:pt x="3466935" y="8915146"/>
                  </a:lnTo>
                  <a:lnTo>
                    <a:pt x="3466642" y="8915552"/>
                  </a:lnTo>
                  <a:lnTo>
                    <a:pt x="3467036" y="8915603"/>
                  </a:lnTo>
                  <a:lnTo>
                    <a:pt x="3467417" y="8915794"/>
                  </a:lnTo>
                  <a:lnTo>
                    <a:pt x="3467798" y="8915870"/>
                  </a:lnTo>
                  <a:close/>
                </a:path>
                <a:path w="7465694" h="10629900">
                  <a:moveTo>
                    <a:pt x="3653993" y="448043"/>
                  </a:moveTo>
                  <a:lnTo>
                    <a:pt x="3653371" y="448843"/>
                  </a:lnTo>
                  <a:lnTo>
                    <a:pt x="3652736" y="449478"/>
                  </a:lnTo>
                  <a:lnTo>
                    <a:pt x="3652151" y="450469"/>
                  </a:lnTo>
                  <a:lnTo>
                    <a:pt x="3652570" y="450240"/>
                  </a:lnTo>
                  <a:lnTo>
                    <a:pt x="3652939" y="449999"/>
                  </a:lnTo>
                  <a:lnTo>
                    <a:pt x="3653383" y="449783"/>
                  </a:lnTo>
                  <a:lnTo>
                    <a:pt x="3653574" y="449084"/>
                  </a:lnTo>
                  <a:lnTo>
                    <a:pt x="3653790" y="448691"/>
                  </a:lnTo>
                  <a:lnTo>
                    <a:pt x="3653993" y="448043"/>
                  </a:lnTo>
                  <a:close/>
                </a:path>
                <a:path w="7465694" h="10629900">
                  <a:moveTo>
                    <a:pt x="3661778" y="8718080"/>
                  </a:moveTo>
                  <a:lnTo>
                    <a:pt x="3660813" y="8717242"/>
                  </a:lnTo>
                  <a:lnTo>
                    <a:pt x="3660292" y="8716785"/>
                  </a:lnTo>
                  <a:lnTo>
                    <a:pt x="3660584" y="8717559"/>
                  </a:lnTo>
                  <a:lnTo>
                    <a:pt x="3661003" y="8718105"/>
                  </a:lnTo>
                  <a:lnTo>
                    <a:pt x="3661232" y="8718956"/>
                  </a:lnTo>
                  <a:lnTo>
                    <a:pt x="3661765" y="8718486"/>
                  </a:lnTo>
                  <a:lnTo>
                    <a:pt x="3661587" y="8718347"/>
                  </a:lnTo>
                  <a:lnTo>
                    <a:pt x="3661778" y="8718080"/>
                  </a:lnTo>
                  <a:close/>
                </a:path>
                <a:path w="7465694" h="10629900">
                  <a:moveTo>
                    <a:pt x="3673030" y="1016"/>
                  </a:moveTo>
                  <a:lnTo>
                    <a:pt x="3671582" y="1181"/>
                  </a:lnTo>
                  <a:lnTo>
                    <a:pt x="3670592" y="2057"/>
                  </a:lnTo>
                  <a:lnTo>
                    <a:pt x="3669804" y="3302"/>
                  </a:lnTo>
                  <a:lnTo>
                    <a:pt x="3670871" y="2540"/>
                  </a:lnTo>
                  <a:lnTo>
                    <a:pt x="3671951" y="1816"/>
                  </a:lnTo>
                  <a:lnTo>
                    <a:pt x="3673030" y="1016"/>
                  </a:lnTo>
                  <a:close/>
                </a:path>
                <a:path w="7465694" h="10629900">
                  <a:moveTo>
                    <a:pt x="3864991" y="7864437"/>
                  </a:moveTo>
                  <a:close/>
                </a:path>
                <a:path w="7465694" h="10629900">
                  <a:moveTo>
                    <a:pt x="3969728" y="4884217"/>
                  </a:moveTo>
                  <a:lnTo>
                    <a:pt x="3969537" y="4884280"/>
                  </a:lnTo>
                  <a:lnTo>
                    <a:pt x="3969347" y="4884356"/>
                  </a:lnTo>
                  <a:lnTo>
                    <a:pt x="3969156" y="4884420"/>
                  </a:lnTo>
                  <a:lnTo>
                    <a:pt x="3969283" y="4884598"/>
                  </a:lnTo>
                  <a:lnTo>
                    <a:pt x="3969423" y="4884712"/>
                  </a:lnTo>
                  <a:lnTo>
                    <a:pt x="3969562" y="4884890"/>
                  </a:lnTo>
                  <a:lnTo>
                    <a:pt x="3969588" y="4884674"/>
                  </a:lnTo>
                  <a:lnTo>
                    <a:pt x="3969677" y="4884445"/>
                  </a:lnTo>
                  <a:lnTo>
                    <a:pt x="3969728" y="4884217"/>
                  </a:lnTo>
                  <a:close/>
                </a:path>
                <a:path w="7465694" h="10629900">
                  <a:moveTo>
                    <a:pt x="4258195" y="5843448"/>
                  </a:moveTo>
                  <a:lnTo>
                    <a:pt x="4257967" y="5842965"/>
                  </a:lnTo>
                  <a:lnTo>
                    <a:pt x="4257802" y="5842647"/>
                  </a:lnTo>
                  <a:lnTo>
                    <a:pt x="4257560" y="5842152"/>
                  </a:lnTo>
                  <a:lnTo>
                    <a:pt x="4257700" y="5842724"/>
                  </a:lnTo>
                  <a:lnTo>
                    <a:pt x="4257789" y="5843219"/>
                  </a:lnTo>
                  <a:lnTo>
                    <a:pt x="4257929" y="5843790"/>
                  </a:lnTo>
                  <a:lnTo>
                    <a:pt x="4258119" y="5843562"/>
                  </a:lnTo>
                  <a:close/>
                </a:path>
                <a:path w="7465694" h="10629900">
                  <a:moveTo>
                    <a:pt x="4322724" y="7089064"/>
                  </a:moveTo>
                  <a:lnTo>
                    <a:pt x="4322521" y="7089089"/>
                  </a:lnTo>
                  <a:lnTo>
                    <a:pt x="4322521" y="7089229"/>
                  </a:lnTo>
                  <a:lnTo>
                    <a:pt x="4322686" y="7089457"/>
                  </a:lnTo>
                  <a:lnTo>
                    <a:pt x="4322699" y="7089330"/>
                  </a:lnTo>
                  <a:lnTo>
                    <a:pt x="4322699" y="7089191"/>
                  </a:lnTo>
                  <a:lnTo>
                    <a:pt x="4322724" y="7089064"/>
                  </a:lnTo>
                  <a:close/>
                </a:path>
                <a:path w="7465694" h="10629900">
                  <a:moveTo>
                    <a:pt x="4521174" y="5460212"/>
                  </a:moveTo>
                  <a:lnTo>
                    <a:pt x="4520730" y="5459768"/>
                  </a:lnTo>
                  <a:lnTo>
                    <a:pt x="4520285" y="5459361"/>
                  </a:lnTo>
                  <a:lnTo>
                    <a:pt x="4519815" y="5459019"/>
                  </a:lnTo>
                  <a:lnTo>
                    <a:pt x="4520196" y="5459527"/>
                  </a:lnTo>
                  <a:lnTo>
                    <a:pt x="4520692" y="5459844"/>
                  </a:lnTo>
                  <a:lnTo>
                    <a:pt x="4521174" y="5460212"/>
                  </a:lnTo>
                  <a:close/>
                </a:path>
                <a:path w="7465694" h="10629900">
                  <a:moveTo>
                    <a:pt x="4524680" y="5462105"/>
                  </a:moveTo>
                  <a:lnTo>
                    <a:pt x="4524426" y="5461940"/>
                  </a:lnTo>
                  <a:lnTo>
                    <a:pt x="4524146" y="5461711"/>
                  </a:lnTo>
                  <a:lnTo>
                    <a:pt x="4523892" y="5461520"/>
                  </a:lnTo>
                  <a:lnTo>
                    <a:pt x="4523727" y="5461470"/>
                  </a:lnTo>
                  <a:lnTo>
                    <a:pt x="4523587" y="5461495"/>
                  </a:lnTo>
                  <a:lnTo>
                    <a:pt x="4523422" y="5461432"/>
                  </a:lnTo>
                  <a:lnTo>
                    <a:pt x="4523841" y="5461647"/>
                  </a:lnTo>
                  <a:lnTo>
                    <a:pt x="4524235" y="5461978"/>
                  </a:lnTo>
                  <a:lnTo>
                    <a:pt x="4524680" y="5462105"/>
                  </a:lnTo>
                  <a:close/>
                </a:path>
                <a:path w="7465694" h="10629900">
                  <a:moveTo>
                    <a:pt x="4588192" y="543547"/>
                  </a:moveTo>
                  <a:lnTo>
                    <a:pt x="4587849" y="542594"/>
                  </a:lnTo>
                  <a:lnTo>
                    <a:pt x="4587646" y="541820"/>
                  </a:lnTo>
                  <a:lnTo>
                    <a:pt x="4587341" y="540905"/>
                  </a:lnTo>
                  <a:lnTo>
                    <a:pt x="4587100" y="541680"/>
                  </a:lnTo>
                  <a:lnTo>
                    <a:pt x="4586884" y="542480"/>
                  </a:lnTo>
                  <a:lnTo>
                    <a:pt x="4586554" y="543115"/>
                  </a:lnTo>
                  <a:lnTo>
                    <a:pt x="4586744" y="543318"/>
                  </a:lnTo>
                  <a:lnTo>
                    <a:pt x="4586935" y="543585"/>
                  </a:lnTo>
                  <a:lnTo>
                    <a:pt x="4587138" y="543788"/>
                  </a:lnTo>
                  <a:lnTo>
                    <a:pt x="4587494" y="543712"/>
                  </a:lnTo>
                  <a:lnTo>
                    <a:pt x="4587849" y="543623"/>
                  </a:lnTo>
                  <a:lnTo>
                    <a:pt x="4588192" y="543547"/>
                  </a:lnTo>
                  <a:close/>
                </a:path>
                <a:path w="7465694" h="10629900">
                  <a:moveTo>
                    <a:pt x="4593196" y="655345"/>
                  </a:moveTo>
                  <a:lnTo>
                    <a:pt x="4592688" y="655294"/>
                  </a:lnTo>
                  <a:lnTo>
                    <a:pt x="4592193" y="655218"/>
                  </a:lnTo>
                  <a:lnTo>
                    <a:pt x="4591685" y="655180"/>
                  </a:lnTo>
                  <a:lnTo>
                    <a:pt x="4592002" y="655637"/>
                  </a:lnTo>
                  <a:lnTo>
                    <a:pt x="4592409" y="655866"/>
                  </a:lnTo>
                  <a:lnTo>
                    <a:pt x="4592713" y="655624"/>
                  </a:lnTo>
                  <a:lnTo>
                    <a:pt x="4592866" y="655497"/>
                  </a:lnTo>
                  <a:lnTo>
                    <a:pt x="4593044" y="655459"/>
                  </a:lnTo>
                  <a:lnTo>
                    <a:pt x="4593196" y="655345"/>
                  </a:lnTo>
                  <a:close/>
                </a:path>
                <a:path w="7465694" h="10629900">
                  <a:moveTo>
                    <a:pt x="4627003" y="5608421"/>
                  </a:moveTo>
                  <a:lnTo>
                    <a:pt x="4626445" y="5608421"/>
                  </a:lnTo>
                  <a:lnTo>
                    <a:pt x="4626876" y="5608802"/>
                  </a:lnTo>
                  <a:lnTo>
                    <a:pt x="4627003" y="5608764"/>
                  </a:lnTo>
                  <a:lnTo>
                    <a:pt x="4627003" y="5608421"/>
                  </a:lnTo>
                  <a:close/>
                </a:path>
                <a:path w="7465694" h="10629900">
                  <a:moveTo>
                    <a:pt x="4645901" y="7060298"/>
                  </a:moveTo>
                  <a:lnTo>
                    <a:pt x="4645888" y="7060108"/>
                  </a:lnTo>
                  <a:lnTo>
                    <a:pt x="4645787" y="7059866"/>
                  </a:lnTo>
                  <a:lnTo>
                    <a:pt x="4645711" y="7059727"/>
                  </a:lnTo>
                  <a:lnTo>
                    <a:pt x="4645622" y="7059574"/>
                  </a:lnTo>
                  <a:lnTo>
                    <a:pt x="4645634" y="7059879"/>
                  </a:lnTo>
                  <a:lnTo>
                    <a:pt x="4645774" y="7060082"/>
                  </a:lnTo>
                  <a:lnTo>
                    <a:pt x="4645901" y="7060298"/>
                  </a:lnTo>
                  <a:close/>
                </a:path>
                <a:path w="7465694" h="10629900">
                  <a:moveTo>
                    <a:pt x="4876825" y="6853479"/>
                  </a:moveTo>
                  <a:lnTo>
                    <a:pt x="4875238" y="6851688"/>
                  </a:lnTo>
                  <a:lnTo>
                    <a:pt x="4872228" y="6848208"/>
                  </a:lnTo>
                  <a:lnTo>
                    <a:pt x="4871758" y="6850139"/>
                  </a:lnTo>
                  <a:lnTo>
                    <a:pt x="4871174" y="6851815"/>
                  </a:lnTo>
                  <a:lnTo>
                    <a:pt x="4870577" y="6853479"/>
                  </a:lnTo>
                  <a:lnTo>
                    <a:pt x="4876825" y="6853479"/>
                  </a:lnTo>
                  <a:close/>
                </a:path>
                <a:path w="7465694" h="10629900">
                  <a:moveTo>
                    <a:pt x="5137289" y="10627754"/>
                  </a:moveTo>
                  <a:lnTo>
                    <a:pt x="5135931" y="10626014"/>
                  </a:lnTo>
                  <a:lnTo>
                    <a:pt x="5134546" y="10624426"/>
                  </a:lnTo>
                  <a:lnTo>
                    <a:pt x="5133187" y="10622420"/>
                  </a:lnTo>
                  <a:lnTo>
                    <a:pt x="5133708" y="10625061"/>
                  </a:lnTo>
                  <a:lnTo>
                    <a:pt x="5133937" y="10627119"/>
                  </a:lnTo>
                  <a:lnTo>
                    <a:pt x="5134368" y="10629595"/>
                  </a:lnTo>
                  <a:lnTo>
                    <a:pt x="5135296" y="10628770"/>
                  </a:lnTo>
                  <a:lnTo>
                    <a:pt x="5136286" y="10628274"/>
                  </a:lnTo>
                  <a:lnTo>
                    <a:pt x="5137289" y="10627754"/>
                  </a:lnTo>
                  <a:close/>
                </a:path>
                <a:path w="7465694" h="10629900">
                  <a:moveTo>
                    <a:pt x="5294312" y="1028"/>
                  </a:moveTo>
                  <a:lnTo>
                    <a:pt x="5293461" y="3556"/>
                  </a:lnTo>
                  <a:lnTo>
                    <a:pt x="5292458" y="5829"/>
                  </a:lnTo>
                  <a:lnTo>
                    <a:pt x="5291556" y="8255"/>
                  </a:lnTo>
                  <a:lnTo>
                    <a:pt x="5292712" y="6311"/>
                  </a:lnTo>
                  <a:lnTo>
                    <a:pt x="5293677" y="4000"/>
                  </a:lnTo>
                  <a:lnTo>
                    <a:pt x="5294312" y="1028"/>
                  </a:lnTo>
                  <a:close/>
                </a:path>
                <a:path w="7465694" h="10629900">
                  <a:moveTo>
                    <a:pt x="5453850" y="6637375"/>
                  </a:moveTo>
                  <a:lnTo>
                    <a:pt x="5453634" y="6637693"/>
                  </a:lnTo>
                  <a:lnTo>
                    <a:pt x="5453354" y="6637845"/>
                  </a:lnTo>
                  <a:lnTo>
                    <a:pt x="5453126" y="6638163"/>
                  </a:lnTo>
                  <a:lnTo>
                    <a:pt x="5453697" y="6638163"/>
                  </a:lnTo>
                  <a:lnTo>
                    <a:pt x="5453735" y="6637871"/>
                  </a:lnTo>
                  <a:lnTo>
                    <a:pt x="5453824" y="6637668"/>
                  </a:lnTo>
                  <a:lnTo>
                    <a:pt x="5453850" y="6637375"/>
                  </a:lnTo>
                  <a:close/>
                </a:path>
                <a:path w="7465694" h="10629900">
                  <a:moveTo>
                    <a:pt x="5513565" y="818718"/>
                  </a:moveTo>
                  <a:lnTo>
                    <a:pt x="5513324" y="815047"/>
                  </a:lnTo>
                  <a:lnTo>
                    <a:pt x="5512486" y="812749"/>
                  </a:lnTo>
                  <a:lnTo>
                    <a:pt x="5511444" y="810945"/>
                  </a:lnTo>
                  <a:lnTo>
                    <a:pt x="5510009" y="815543"/>
                  </a:lnTo>
                  <a:lnTo>
                    <a:pt x="5508841" y="818921"/>
                  </a:lnTo>
                  <a:lnTo>
                    <a:pt x="5507698" y="821474"/>
                  </a:lnTo>
                  <a:lnTo>
                    <a:pt x="5509666" y="820610"/>
                  </a:lnTo>
                  <a:lnTo>
                    <a:pt x="5511660" y="819937"/>
                  </a:lnTo>
                  <a:lnTo>
                    <a:pt x="5513565" y="818718"/>
                  </a:lnTo>
                  <a:close/>
                </a:path>
                <a:path w="7465694" h="10629900">
                  <a:moveTo>
                    <a:pt x="5537568" y="821575"/>
                  </a:moveTo>
                  <a:lnTo>
                    <a:pt x="5536933" y="821537"/>
                  </a:lnTo>
                  <a:lnTo>
                    <a:pt x="5536273" y="821321"/>
                  </a:lnTo>
                  <a:lnTo>
                    <a:pt x="5535625" y="821182"/>
                  </a:lnTo>
                  <a:lnTo>
                    <a:pt x="5535803" y="823658"/>
                  </a:lnTo>
                  <a:lnTo>
                    <a:pt x="5536031" y="825931"/>
                  </a:lnTo>
                  <a:lnTo>
                    <a:pt x="5536146" y="828763"/>
                  </a:lnTo>
                  <a:lnTo>
                    <a:pt x="5536514" y="826020"/>
                  </a:lnTo>
                  <a:lnTo>
                    <a:pt x="5537073" y="823899"/>
                  </a:lnTo>
                  <a:lnTo>
                    <a:pt x="5537568" y="821575"/>
                  </a:lnTo>
                  <a:close/>
                </a:path>
                <a:path w="7465694" h="10629900">
                  <a:moveTo>
                    <a:pt x="5620550" y="625259"/>
                  </a:moveTo>
                  <a:lnTo>
                    <a:pt x="5618429" y="623646"/>
                  </a:lnTo>
                  <a:lnTo>
                    <a:pt x="5616422" y="622655"/>
                  </a:lnTo>
                  <a:lnTo>
                    <a:pt x="5614441" y="621817"/>
                  </a:lnTo>
                  <a:lnTo>
                    <a:pt x="5616105" y="623633"/>
                  </a:lnTo>
                  <a:lnTo>
                    <a:pt x="5618264" y="624789"/>
                  </a:lnTo>
                  <a:lnTo>
                    <a:pt x="5620550" y="625259"/>
                  </a:lnTo>
                  <a:close/>
                </a:path>
                <a:path w="7465694" h="10629900">
                  <a:moveTo>
                    <a:pt x="5639486" y="739648"/>
                  </a:moveTo>
                  <a:lnTo>
                    <a:pt x="5639397" y="738809"/>
                  </a:lnTo>
                  <a:lnTo>
                    <a:pt x="5639016" y="738441"/>
                  </a:lnTo>
                  <a:lnTo>
                    <a:pt x="5638343" y="738530"/>
                  </a:lnTo>
                  <a:lnTo>
                    <a:pt x="5637847" y="738314"/>
                  </a:lnTo>
                  <a:lnTo>
                    <a:pt x="5638838" y="740092"/>
                  </a:lnTo>
                  <a:lnTo>
                    <a:pt x="5639308" y="740968"/>
                  </a:lnTo>
                  <a:lnTo>
                    <a:pt x="5639333" y="740244"/>
                  </a:lnTo>
                  <a:lnTo>
                    <a:pt x="5639486" y="739648"/>
                  </a:lnTo>
                  <a:close/>
                </a:path>
                <a:path w="7465694" h="10629900">
                  <a:moveTo>
                    <a:pt x="6729476" y="3612172"/>
                  </a:moveTo>
                  <a:lnTo>
                    <a:pt x="6729006" y="3609695"/>
                  </a:lnTo>
                  <a:lnTo>
                    <a:pt x="6728333" y="3607612"/>
                  </a:lnTo>
                  <a:lnTo>
                    <a:pt x="6727965" y="3604260"/>
                  </a:lnTo>
                  <a:lnTo>
                    <a:pt x="6726161" y="3605225"/>
                  </a:lnTo>
                  <a:lnTo>
                    <a:pt x="6724155" y="3606152"/>
                  </a:lnTo>
                  <a:lnTo>
                    <a:pt x="6727558" y="3610114"/>
                  </a:lnTo>
                  <a:lnTo>
                    <a:pt x="6729476" y="3612172"/>
                  </a:lnTo>
                  <a:close/>
                </a:path>
                <a:path w="7465694" h="10629900">
                  <a:moveTo>
                    <a:pt x="6818325" y="4140149"/>
                  </a:moveTo>
                  <a:lnTo>
                    <a:pt x="6818033" y="4139171"/>
                  </a:lnTo>
                  <a:lnTo>
                    <a:pt x="6817677" y="4138244"/>
                  </a:lnTo>
                  <a:lnTo>
                    <a:pt x="6817385" y="4137266"/>
                  </a:lnTo>
                  <a:lnTo>
                    <a:pt x="6817220" y="4137533"/>
                  </a:lnTo>
                  <a:lnTo>
                    <a:pt x="6817042" y="4137660"/>
                  </a:lnTo>
                  <a:lnTo>
                    <a:pt x="6816877" y="4137939"/>
                  </a:lnTo>
                  <a:lnTo>
                    <a:pt x="6817004" y="4138422"/>
                  </a:lnTo>
                  <a:lnTo>
                    <a:pt x="6817233" y="4139374"/>
                  </a:lnTo>
                  <a:lnTo>
                    <a:pt x="6817982" y="4139844"/>
                  </a:lnTo>
                  <a:lnTo>
                    <a:pt x="6818325" y="4140149"/>
                  </a:lnTo>
                  <a:close/>
                </a:path>
                <a:path w="7465694" h="10629900">
                  <a:moveTo>
                    <a:pt x="6838366" y="4203192"/>
                  </a:moveTo>
                  <a:lnTo>
                    <a:pt x="6837464" y="4199496"/>
                  </a:lnTo>
                  <a:lnTo>
                    <a:pt x="6836194" y="4194683"/>
                  </a:lnTo>
                  <a:lnTo>
                    <a:pt x="6834187" y="4188510"/>
                  </a:lnTo>
                  <a:lnTo>
                    <a:pt x="6831558" y="4190428"/>
                  </a:lnTo>
                  <a:lnTo>
                    <a:pt x="6829196" y="4192689"/>
                  </a:lnTo>
                  <a:lnTo>
                    <a:pt x="6827609" y="4196080"/>
                  </a:lnTo>
                  <a:lnTo>
                    <a:pt x="6831978" y="4199128"/>
                  </a:lnTo>
                  <a:lnTo>
                    <a:pt x="6835343" y="4201388"/>
                  </a:lnTo>
                  <a:lnTo>
                    <a:pt x="6838366" y="4203192"/>
                  </a:lnTo>
                  <a:close/>
                </a:path>
                <a:path w="7465694" h="10629900">
                  <a:moveTo>
                    <a:pt x="6896252" y="4112920"/>
                  </a:moveTo>
                  <a:lnTo>
                    <a:pt x="6895973" y="4111536"/>
                  </a:lnTo>
                  <a:lnTo>
                    <a:pt x="6895008" y="4110825"/>
                  </a:lnTo>
                  <a:lnTo>
                    <a:pt x="6895478" y="4112780"/>
                  </a:lnTo>
                  <a:lnTo>
                    <a:pt x="6895744" y="4112818"/>
                  </a:lnTo>
                  <a:lnTo>
                    <a:pt x="6896252" y="4112920"/>
                  </a:lnTo>
                  <a:close/>
                </a:path>
                <a:path w="7465694" h="10629900">
                  <a:moveTo>
                    <a:pt x="7226617" y="403567"/>
                  </a:moveTo>
                  <a:lnTo>
                    <a:pt x="7225944" y="398907"/>
                  </a:lnTo>
                  <a:lnTo>
                    <a:pt x="7224052" y="386638"/>
                  </a:lnTo>
                  <a:lnTo>
                    <a:pt x="7221715" y="377913"/>
                  </a:lnTo>
                  <a:lnTo>
                    <a:pt x="7212025" y="381076"/>
                  </a:lnTo>
                  <a:lnTo>
                    <a:pt x="7209701" y="382282"/>
                  </a:lnTo>
                  <a:lnTo>
                    <a:pt x="7206882" y="384721"/>
                  </a:lnTo>
                  <a:lnTo>
                    <a:pt x="7206780" y="384873"/>
                  </a:lnTo>
                  <a:lnTo>
                    <a:pt x="7213346" y="394246"/>
                  </a:lnTo>
                  <a:lnTo>
                    <a:pt x="7226617" y="403567"/>
                  </a:lnTo>
                  <a:close/>
                </a:path>
                <a:path w="7465694" h="10629900">
                  <a:moveTo>
                    <a:pt x="7309828" y="3268903"/>
                  </a:moveTo>
                  <a:lnTo>
                    <a:pt x="7308240" y="3269538"/>
                  </a:lnTo>
                  <a:lnTo>
                    <a:pt x="7306932" y="3271215"/>
                  </a:lnTo>
                  <a:lnTo>
                    <a:pt x="7305815" y="3273602"/>
                  </a:lnTo>
                  <a:lnTo>
                    <a:pt x="7307186" y="3271812"/>
                  </a:lnTo>
                  <a:lnTo>
                    <a:pt x="7308507" y="3270339"/>
                  </a:lnTo>
                  <a:lnTo>
                    <a:pt x="7309828" y="3268903"/>
                  </a:lnTo>
                  <a:close/>
                </a:path>
                <a:path w="7465694" h="10629900">
                  <a:moveTo>
                    <a:pt x="7324763" y="5017478"/>
                  </a:moveTo>
                  <a:lnTo>
                    <a:pt x="7324611" y="5017313"/>
                  </a:lnTo>
                  <a:lnTo>
                    <a:pt x="7324369" y="5017287"/>
                  </a:lnTo>
                  <a:lnTo>
                    <a:pt x="7324191" y="5017147"/>
                  </a:lnTo>
                  <a:lnTo>
                    <a:pt x="7323912" y="5017465"/>
                  </a:lnTo>
                  <a:lnTo>
                    <a:pt x="7324191" y="5017465"/>
                  </a:lnTo>
                  <a:lnTo>
                    <a:pt x="7324471" y="5017478"/>
                  </a:lnTo>
                  <a:lnTo>
                    <a:pt x="7324763" y="5017478"/>
                  </a:lnTo>
                  <a:close/>
                </a:path>
                <a:path w="7465694" h="10629900">
                  <a:moveTo>
                    <a:pt x="7325868" y="1265034"/>
                  </a:moveTo>
                  <a:lnTo>
                    <a:pt x="7325855" y="1264881"/>
                  </a:lnTo>
                  <a:lnTo>
                    <a:pt x="7325703" y="1264831"/>
                  </a:lnTo>
                  <a:lnTo>
                    <a:pt x="7325474" y="1264856"/>
                  </a:lnTo>
                  <a:lnTo>
                    <a:pt x="7325601" y="1264983"/>
                  </a:lnTo>
                  <a:lnTo>
                    <a:pt x="7325728" y="1265123"/>
                  </a:lnTo>
                  <a:lnTo>
                    <a:pt x="7325842" y="1265262"/>
                  </a:lnTo>
                  <a:lnTo>
                    <a:pt x="7325830" y="1265123"/>
                  </a:lnTo>
                  <a:close/>
                </a:path>
                <a:path w="7465694" h="10629900">
                  <a:moveTo>
                    <a:pt x="7399541" y="8133131"/>
                  </a:moveTo>
                  <a:lnTo>
                    <a:pt x="7398677" y="8130578"/>
                  </a:lnTo>
                  <a:lnTo>
                    <a:pt x="7398080" y="8128038"/>
                  </a:lnTo>
                  <a:lnTo>
                    <a:pt x="7397585" y="8125523"/>
                  </a:lnTo>
                  <a:lnTo>
                    <a:pt x="7396620" y="8127746"/>
                  </a:lnTo>
                  <a:lnTo>
                    <a:pt x="7396112" y="8128825"/>
                  </a:lnTo>
                  <a:lnTo>
                    <a:pt x="7397128" y="8130756"/>
                  </a:lnTo>
                  <a:lnTo>
                    <a:pt x="7398283" y="8132089"/>
                  </a:lnTo>
                  <a:lnTo>
                    <a:pt x="7399541" y="8133131"/>
                  </a:lnTo>
                  <a:close/>
                </a:path>
                <a:path w="7465694" h="10629900">
                  <a:moveTo>
                    <a:pt x="7405014" y="151765"/>
                  </a:moveTo>
                  <a:lnTo>
                    <a:pt x="7404062" y="147993"/>
                  </a:lnTo>
                  <a:lnTo>
                    <a:pt x="7402995" y="144780"/>
                  </a:lnTo>
                  <a:lnTo>
                    <a:pt x="7401852" y="141820"/>
                  </a:lnTo>
                  <a:lnTo>
                    <a:pt x="7402754" y="144868"/>
                  </a:lnTo>
                  <a:lnTo>
                    <a:pt x="7403757" y="148132"/>
                  </a:lnTo>
                  <a:lnTo>
                    <a:pt x="7405014" y="151765"/>
                  </a:lnTo>
                  <a:close/>
                </a:path>
                <a:path w="7465694" h="10629900">
                  <a:moveTo>
                    <a:pt x="7406576" y="2353805"/>
                  </a:moveTo>
                  <a:close/>
                </a:path>
                <a:path w="7465694" h="10629900">
                  <a:moveTo>
                    <a:pt x="7412710" y="4232173"/>
                  </a:moveTo>
                  <a:lnTo>
                    <a:pt x="7412520" y="4232376"/>
                  </a:lnTo>
                  <a:lnTo>
                    <a:pt x="7412406" y="4232592"/>
                  </a:lnTo>
                  <a:lnTo>
                    <a:pt x="7412279" y="4232783"/>
                  </a:lnTo>
                  <a:lnTo>
                    <a:pt x="7412418" y="4232973"/>
                  </a:lnTo>
                  <a:lnTo>
                    <a:pt x="7412520" y="4232694"/>
                  </a:lnTo>
                  <a:lnTo>
                    <a:pt x="7412583" y="4232453"/>
                  </a:lnTo>
                  <a:lnTo>
                    <a:pt x="7412710" y="4232173"/>
                  </a:lnTo>
                  <a:close/>
                </a:path>
                <a:path w="7465694" h="10629900">
                  <a:moveTo>
                    <a:pt x="7464857" y="328663"/>
                  </a:moveTo>
                  <a:lnTo>
                    <a:pt x="7444727" y="313944"/>
                  </a:lnTo>
                  <a:lnTo>
                    <a:pt x="7422934" y="310337"/>
                  </a:lnTo>
                  <a:lnTo>
                    <a:pt x="7400734" y="308864"/>
                  </a:lnTo>
                  <a:lnTo>
                    <a:pt x="7379424" y="300583"/>
                  </a:lnTo>
                  <a:lnTo>
                    <a:pt x="7398677" y="300583"/>
                  </a:lnTo>
                  <a:lnTo>
                    <a:pt x="7398677" y="291223"/>
                  </a:lnTo>
                  <a:lnTo>
                    <a:pt x="7390651" y="288417"/>
                  </a:lnTo>
                  <a:lnTo>
                    <a:pt x="7388682" y="287718"/>
                  </a:lnTo>
                  <a:lnTo>
                    <a:pt x="7377722" y="288417"/>
                  </a:lnTo>
                  <a:lnTo>
                    <a:pt x="7367156" y="286854"/>
                  </a:lnTo>
                  <a:lnTo>
                    <a:pt x="7358342" y="276606"/>
                  </a:lnTo>
                  <a:lnTo>
                    <a:pt x="7359523" y="275272"/>
                  </a:lnTo>
                  <a:lnTo>
                    <a:pt x="7366025" y="267931"/>
                  </a:lnTo>
                  <a:lnTo>
                    <a:pt x="7374776" y="264642"/>
                  </a:lnTo>
                  <a:lnTo>
                    <a:pt x="7383793" y="262597"/>
                  </a:lnTo>
                  <a:lnTo>
                    <a:pt x="7392263" y="257619"/>
                  </a:lnTo>
                  <a:lnTo>
                    <a:pt x="7383056" y="250888"/>
                  </a:lnTo>
                  <a:lnTo>
                    <a:pt x="7374369" y="243624"/>
                  </a:lnTo>
                  <a:lnTo>
                    <a:pt x="7365517" y="237807"/>
                  </a:lnTo>
                  <a:lnTo>
                    <a:pt x="7355827" y="235432"/>
                  </a:lnTo>
                  <a:lnTo>
                    <a:pt x="7354633" y="235432"/>
                  </a:lnTo>
                  <a:lnTo>
                    <a:pt x="7353605" y="234861"/>
                  </a:lnTo>
                  <a:lnTo>
                    <a:pt x="7352347" y="235102"/>
                  </a:lnTo>
                  <a:lnTo>
                    <a:pt x="7341311" y="243979"/>
                  </a:lnTo>
                  <a:lnTo>
                    <a:pt x="7328141" y="249110"/>
                  </a:lnTo>
                  <a:lnTo>
                    <a:pt x="7316114" y="258178"/>
                  </a:lnTo>
                  <a:lnTo>
                    <a:pt x="7308507" y="278841"/>
                  </a:lnTo>
                  <a:lnTo>
                    <a:pt x="7322375" y="275272"/>
                  </a:lnTo>
                  <a:lnTo>
                    <a:pt x="7332751" y="276098"/>
                  </a:lnTo>
                  <a:lnTo>
                    <a:pt x="7335964" y="285369"/>
                  </a:lnTo>
                  <a:lnTo>
                    <a:pt x="7332535" y="295148"/>
                  </a:lnTo>
                  <a:lnTo>
                    <a:pt x="7332535" y="347433"/>
                  </a:lnTo>
                  <a:lnTo>
                    <a:pt x="7332243" y="349859"/>
                  </a:lnTo>
                  <a:lnTo>
                    <a:pt x="7331380" y="351370"/>
                  </a:lnTo>
                  <a:lnTo>
                    <a:pt x="7329411" y="358609"/>
                  </a:lnTo>
                  <a:lnTo>
                    <a:pt x="7310602" y="380149"/>
                  </a:lnTo>
                  <a:lnTo>
                    <a:pt x="7306043" y="384873"/>
                  </a:lnTo>
                  <a:lnTo>
                    <a:pt x="7307669" y="372567"/>
                  </a:lnTo>
                  <a:lnTo>
                    <a:pt x="7312533" y="363689"/>
                  </a:lnTo>
                  <a:lnTo>
                    <a:pt x="7318857" y="356362"/>
                  </a:lnTo>
                  <a:lnTo>
                    <a:pt x="7324890" y="348716"/>
                  </a:lnTo>
                  <a:lnTo>
                    <a:pt x="7325220" y="348208"/>
                  </a:lnTo>
                  <a:lnTo>
                    <a:pt x="7325588" y="347878"/>
                  </a:lnTo>
                  <a:lnTo>
                    <a:pt x="7325868" y="347383"/>
                  </a:lnTo>
                  <a:lnTo>
                    <a:pt x="7332535" y="347433"/>
                  </a:lnTo>
                  <a:lnTo>
                    <a:pt x="7332535" y="295148"/>
                  </a:lnTo>
                  <a:lnTo>
                    <a:pt x="7328332" y="307124"/>
                  </a:lnTo>
                  <a:lnTo>
                    <a:pt x="7325690" y="312559"/>
                  </a:lnTo>
                  <a:lnTo>
                    <a:pt x="7326579" y="321437"/>
                  </a:lnTo>
                  <a:lnTo>
                    <a:pt x="7325842" y="328714"/>
                  </a:lnTo>
                  <a:lnTo>
                    <a:pt x="7318159" y="325539"/>
                  </a:lnTo>
                  <a:lnTo>
                    <a:pt x="7313866" y="317563"/>
                  </a:lnTo>
                  <a:lnTo>
                    <a:pt x="7310602" y="308140"/>
                  </a:lnTo>
                  <a:lnTo>
                    <a:pt x="7306018" y="300583"/>
                  </a:lnTo>
                  <a:lnTo>
                    <a:pt x="7292784" y="309943"/>
                  </a:lnTo>
                  <a:lnTo>
                    <a:pt x="7292416" y="322008"/>
                  </a:lnTo>
                  <a:lnTo>
                    <a:pt x="7297775" y="335699"/>
                  </a:lnTo>
                  <a:lnTo>
                    <a:pt x="7298906" y="347370"/>
                  </a:lnTo>
                  <a:lnTo>
                    <a:pt x="7298931" y="348246"/>
                  </a:lnTo>
                  <a:lnTo>
                    <a:pt x="7286168" y="356755"/>
                  </a:lnTo>
                  <a:lnTo>
                    <a:pt x="7285215" y="358609"/>
                  </a:lnTo>
                  <a:lnTo>
                    <a:pt x="7284174" y="360553"/>
                  </a:lnTo>
                  <a:lnTo>
                    <a:pt x="7281634" y="365188"/>
                  </a:lnTo>
                  <a:lnTo>
                    <a:pt x="7278675" y="370408"/>
                  </a:lnTo>
                  <a:lnTo>
                    <a:pt x="7279145" y="371144"/>
                  </a:lnTo>
                  <a:lnTo>
                    <a:pt x="7287844" y="389699"/>
                  </a:lnTo>
                  <a:lnTo>
                    <a:pt x="7285507" y="398907"/>
                  </a:lnTo>
                  <a:lnTo>
                    <a:pt x="7276617" y="402209"/>
                  </a:lnTo>
                  <a:lnTo>
                    <a:pt x="7265657" y="403034"/>
                  </a:lnTo>
                  <a:lnTo>
                    <a:pt x="7255929" y="402615"/>
                  </a:lnTo>
                  <a:lnTo>
                    <a:pt x="7246163" y="401294"/>
                  </a:lnTo>
                  <a:lnTo>
                    <a:pt x="7236384" y="400977"/>
                  </a:lnTo>
                  <a:lnTo>
                    <a:pt x="7226617" y="403567"/>
                  </a:lnTo>
                  <a:lnTo>
                    <a:pt x="7222845" y="416229"/>
                  </a:lnTo>
                  <a:lnTo>
                    <a:pt x="7216356" y="421259"/>
                  </a:lnTo>
                  <a:lnTo>
                    <a:pt x="7208393" y="422135"/>
                  </a:lnTo>
                  <a:lnTo>
                    <a:pt x="7200201" y="422325"/>
                  </a:lnTo>
                  <a:lnTo>
                    <a:pt x="7206767" y="441007"/>
                  </a:lnTo>
                  <a:lnTo>
                    <a:pt x="7213066" y="455472"/>
                  </a:lnTo>
                  <a:lnTo>
                    <a:pt x="7220458" y="458787"/>
                  </a:lnTo>
                  <a:lnTo>
                    <a:pt x="7228268" y="454431"/>
                  </a:lnTo>
                  <a:lnTo>
                    <a:pt x="7242784" y="438035"/>
                  </a:lnTo>
                  <a:lnTo>
                    <a:pt x="7249973" y="432638"/>
                  </a:lnTo>
                  <a:lnTo>
                    <a:pt x="7257923" y="429463"/>
                  </a:lnTo>
                  <a:lnTo>
                    <a:pt x="7267130" y="428282"/>
                  </a:lnTo>
                  <a:lnTo>
                    <a:pt x="7278764" y="428002"/>
                  </a:lnTo>
                  <a:lnTo>
                    <a:pt x="7277646" y="432968"/>
                  </a:lnTo>
                  <a:lnTo>
                    <a:pt x="7272388" y="443433"/>
                  </a:lnTo>
                  <a:lnTo>
                    <a:pt x="7268400" y="448906"/>
                  </a:lnTo>
                  <a:lnTo>
                    <a:pt x="7272922" y="450367"/>
                  </a:lnTo>
                  <a:lnTo>
                    <a:pt x="7280211" y="455218"/>
                  </a:lnTo>
                  <a:lnTo>
                    <a:pt x="7283043" y="450659"/>
                  </a:lnTo>
                  <a:lnTo>
                    <a:pt x="7288162" y="442010"/>
                  </a:lnTo>
                  <a:lnTo>
                    <a:pt x="7297344" y="429247"/>
                  </a:lnTo>
                  <a:lnTo>
                    <a:pt x="7298855" y="428002"/>
                  </a:lnTo>
                  <a:lnTo>
                    <a:pt x="7308037" y="420497"/>
                  </a:lnTo>
                  <a:lnTo>
                    <a:pt x="7319200" y="419100"/>
                  </a:lnTo>
                  <a:lnTo>
                    <a:pt x="7329830" y="428383"/>
                  </a:lnTo>
                  <a:lnTo>
                    <a:pt x="7333666" y="441667"/>
                  </a:lnTo>
                  <a:lnTo>
                    <a:pt x="7328205" y="450697"/>
                  </a:lnTo>
                  <a:lnTo>
                    <a:pt x="7319251" y="458406"/>
                  </a:lnTo>
                  <a:lnTo>
                    <a:pt x="7312596" y="467766"/>
                  </a:lnTo>
                  <a:lnTo>
                    <a:pt x="7309739" y="472490"/>
                  </a:lnTo>
                  <a:lnTo>
                    <a:pt x="7306323" y="476846"/>
                  </a:lnTo>
                  <a:lnTo>
                    <a:pt x="7305027" y="481838"/>
                  </a:lnTo>
                  <a:lnTo>
                    <a:pt x="7308570" y="488480"/>
                  </a:lnTo>
                  <a:lnTo>
                    <a:pt x="7313981" y="493014"/>
                  </a:lnTo>
                  <a:lnTo>
                    <a:pt x="7319670" y="494639"/>
                  </a:lnTo>
                  <a:lnTo>
                    <a:pt x="7324738" y="492480"/>
                  </a:lnTo>
                  <a:lnTo>
                    <a:pt x="7328255" y="485635"/>
                  </a:lnTo>
                  <a:lnTo>
                    <a:pt x="7335571" y="467702"/>
                  </a:lnTo>
                  <a:lnTo>
                    <a:pt x="7344689" y="461048"/>
                  </a:lnTo>
                  <a:lnTo>
                    <a:pt x="7355357" y="462762"/>
                  </a:lnTo>
                  <a:lnTo>
                    <a:pt x="7367283" y="469887"/>
                  </a:lnTo>
                  <a:lnTo>
                    <a:pt x="7371639" y="472998"/>
                  </a:lnTo>
                  <a:lnTo>
                    <a:pt x="7376173" y="475030"/>
                  </a:lnTo>
                  <a:lnTo>
                    <a:pt x="7380275" y="473735"/>
                  </a:lnTo>
                  <a:lnTo>
                    <a:pt x="7383361" y="466839"/>
                  </a:lnTo>
                  <a:lnTo>
                    <a:pt x="7383500" y="461048"/>
                  </a:lnTo>
                  <a:lnTo>
                    <a:pt x="7383539" y="458787"/>
                  </a:lnTo>
                  <a:lnTo>
                    <a:pt x="7381075" y="452539"/>
                  </a:lnTo>
                  <a:lnTo>
                    <a:pt x="7377074" y="448678"/>
                  </a:lnTo>
                  <a:lnTo>
                    <a:pt x="7372782" y="448043"/>
                  </a:lnTo>
                  <a:lnTo>
                    <a:pt x="7359548" y="447598"/>
                  </a:lnTo>
                  <a:lnTo>
                    <a:pt x="7351052" y="438683"/>
                  </a:lnTo>
                  <a:lnTo>
                    <a:pt x="7344219" y="425119"/>
                  </a:lnTo>
                  <a:lnTo>
                    <a:pt x="7340778" y="419100"/>
                  </a:lnTo>
                  <a:lnTo>
                    <a:pt x="7336002" y="410730"/>
                  </a:lnTo>
                  <a:lnTo>
                    <a:pt x="7336041" y="404241"/>
                  </a:lnTo>
                  <a:lnTo>
                    <a:pt x="7369226" y="404241"/>
                  </a:lnTo>
                  <a:lnTo>
                    <a:pt x="7367359" y="403034"/>
                  </a:lnTo>
                  <a:lnTo>
                    <a:pt x="7339266" y="384873"/>
                  </a:lnTo>
                  <a:lnTo>
                    <a:pt x="7339038" y="384721"/>
                  </a:lnTo>
                  <a:lnTo>
                    <a:pt x="7349845" y="378663"/>
                  </a:lnTo>
                  <a:lnTo>
                    <a:pt x="7351776" y="369430"/>
                  </a:lnTo>
                  <a:lnTo>
                    <a:pt x="7349020" y="358508"/>
                  </a:lnTo>
                  <a:lnTo>
                    <a:pt x="7345743" y="347383"/>
                  </a:lnTo>
                  <a:lnTo>
                    <a:pt x="7348753" y="344119"/>
                  </a:lnTo>
                  <a:lnTo>
                    <a:pt x="7351750" y="341376"/>
                  </a:lnTo>
                  <a:lnTo>
                    <a:pt x="7354760" y="338912"/>
                  </a:lnTo>
                  <a:lnTo>
                    <a:pt x="7366140" y="331774"/>
                  </a:lnTo>
                  <a:lnTo>
                    <a:pt x="7377531" y="329412"/>
                  </a:lnTo>
                  <a:lnTo>
                    <a:pt x="7388911" y="332486"/>
                  </a:lnTo>
                  <a:lnTo>
                    <a:pt x="7400303" y="341617"/>
                  </a:lnTo>
                  <a:lnTo>
                    <a:pt x="7401979" y="343420"/>
                  </a:lnTo>
                  <a:lnTo>
                    <a:pt x="7403630" y="345135"/>
                  </a:lnTo>
                  <a:lnTo>
                    <a:pt x="7430795" y="349859"/>
                  </a:lnTo>
                  <a:lnTo>
                    <a:pt x="7442352" y="348488"/>
                  </a:lnTo>
                  <a:lnTo>
                    <a:pt x="7453719" y="344728"/>
                  </a:lnTo>
                  <a:lnTo>
                    <a:pt x="7464857" y="338035"/>
                  </a:lnTo>
                  <a:lnTo>
                    <a:pt x="7464857" y="329412"/>
                  </a:lnTo>
                  <a:lnTo>
                    <a:pt x="7464857" y="328714"/>
                  </a:lnTo>
                  <a:close/>
                </a:path>
                <a:path w="7465694" h="10629900">
                  <a:moveTo>
                    <a:pt x="7465073" y="17564"/>
                  </a:moveTo>
                  <a:lnTo>
                    <a:pt x="7464285" y="7518"/>
                  </a:lnTo>
                  <a:lnTo>
                    <a:pt x="7459637" y="990"/>
                  </a:lnTo>
                  <a:lnTo>
                    <a:pt x="7448220" y="0"/>
                  </a:lnTo>
                  <a:lnTo>
                    <a:pt x="7427684" y="1943"/>
                  </a:lnTo>
                  <a:lnTo>
                    <a:pt x="7407021" y="2095"/>
                  </a:lnTo>
                  <a:lnTo>
                    <a:pt x="7365581" y="1028"/>
                  </a:lnTo>
                  <a:lnTo>
                    <a:pt x="7358964" y="1028"/>
                  </a:lnTo>
                  <a:lnTo>
                    <a:pt x="7355421" y="26708"/>
                  </a:lnTo>
                  <a:lnTo>
                    <a:pt x="7357478" y="53835"/>
                  </a:lnTo>
                  <a:lnTo>
                    <a:pt x="7356970" y="80289"/>
                  </a:lnTo>
                  <a:lnTo>
                    <a:pt x="7345731" y="104000"/>
                  </a:lnTo>
                  <a:lnTo>
                    <a:pt x="7346797" y="105765"/>
                  </a:lnTo>
                  <a:lnTo>
                    <a:pt x="7348106" y="106756"/>
                  </a:lnTo>
                  <a:lnTo>
                    <a:pt x="7349337" y="108026"/>
                  </a:lnTo>
                  <a:lnTo>
                    <a:pt x="7361834" y="114922"/>
                  </a:lnTo>
                  <a:lnTo>
                    <a:pt x="7376173" y="117919"/>
                  </a:lnTo>
                  <a:lnTo>
                    <a:pt x="7390219" y="124421"/>
                  </a:lnTo>
                  <a:lnTo>
                    <a:pt x="7401852" y="141820"/>
                  </a:lnTo>
                  <a:lnTo>
                    <a:pt x="7398829" y="114515"/>
                  </a:lnTo>
                  <a:lnTo>
                    <a:pt x="7408900" y="109054"/>
                  </a:lnTo>
                  <a:lnTo>
                    <a:pt x="7422909" y="110553"/>
                  </a:lnTo>
                  <a:lnTo>
                    <a:pt x="7431659" y="104089"/>
                  </a:lnTo>
                  <a:lnTo>
                    <a:pt x="7427722" y="101955"/>
                  </a:lnTo>
                  <a:lnTo>
                    <a:pt x="7420038" y="95821"/>
                  </a:lnTo>
                  <a:lnTo>
                    <a:pt x="7412482" y="90424"/>
                  </a:lnTo>
                  <a:lnTo>
                    <a:pt x="7404671" y="87299"/>
                  </a:lnTo>
                  <a:lnTo>
                    <a:pt x="7396416" y="88366"/>
                  </a:lnTo>
                  <a:lnTo>
                    <a:pt x="7387514" y="95542"/>
                  </a:lnTo>
                  <a:lnTo>
                    <a:pt x="7382662" y="100253"/>
                  </a:lnTo>
                  <a:lnTo>
                    <a:pt x="7377493" y="102819"/>
                  </a:lnTo>
                  <a:lnTo>
                    <a:pt x="7372528" y="101650"/>
                  </a:lnTo>
                  <a:lnTo>
                    <a:pt x="7368324" y="95173"/>
                  </a:lnTo>
                  <a:lnTo>
                    <a:pt x="7366660" y="85725"/>
                  </a:lnTo>
                  <a:lnTo>
                    <a:pt x="7368680" y="78041"/>
                  </a:lnTo>
                  <a:lnTo>
                    <a:pt x="7373125" y="71742"/>
                  </a:lnTo>
                  <a:lnTo>
                    <a:pt x="7398169" y="47421"/>
                  </a:lnTo>
                  <a:lnTo>
                    <a:pt x="7419695" y="38100"/>
                  </a:lnTo>
                  <a:lnTo>
                    <a:pt x="7464857" y="29108"/>
                  </a:lnTo>
                  <a:lnTo>
                    <a:pt x="7465073" y="1756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852255" y="32892"/>
              <a:ext cx="6245225" cy="10659110"/>
            </a:xfrm>
            <a:custGeom>
              <a:avLst/>
              <a:gdLst/>
              <a:ahLst/>
              <a:cxnLst/>
              <a:rect l="l" t="t" r="r" b="b"/>
              <a:pathLst>
                <a:path w="6245225" h="10659110">
                  <a:moveTo>
                    <a:pt x="44424" y="7220813"/>
                  </a:moveTo>
                  <a:lnTo>
                    <a:pt x="44284" y="7212711"/>
                  </a:lnTo>
                  <a:lnTo>
                    <a:pt x="44335" y="7204596"/>
                  </a:lnTo>
                  <a:lnTo>
                    <a:pt x="0" y="7201484"/>
                  </a:lnTo>
                  <a:lnTo>
                    <a:pt x="7493" y="7217219"/>
                  </a:lnTo>
                  <a:lnTo>
                    <a:pt x="18503" y="7221093"/>
                  </a:lnTo>
                  <a:lnTo>
                    <a:pt x="29705" y="7222934"/>
                  </a:lnTo>
                  <a:lnTo>
                    <a:pt x="37731" y="7232599"/>
                  </a:lnTo>
                  <a:lnTo>
                    <a:pt x="39281" y="7231024"/>
                  </a:lnTo>
                  <a:lnTo>
                    <a:pt x="40360" y="7229234"/>
                  </a:lnTo>
                  <a:lnTo>
                    <a:pt x="44424" y="7220813"/>
                  </a:lnTo>
                  <a:close/>
                </a:path>
                <a:path w="6245225" h="10659110">
                  <a:moveTo>
                    <a:pt x="139547" y="7268756"/>
                  </a:moveTo>
                  <a:lnTo>
                    <a:pt x="136499" y="7253681"/>
                  </a:lnTo>
                  <a:lnTo>
                    <a:pt x="129362" y="7251090"/>
                  </a:lnTo>
                  <a:lnTo>
                    <a:pt x="122605" y="7251687"/>
                  </a:lnTo>
                  <a:lnTo>
                    <a:pt x="112204" y="7251281"/>
                  </a:lnTo>
                  <a:lnTo>
                    <a:pt x="103771" y="7247255"/>
                  </a:lnTo>
                  <a:lnTo>
                    <a:pt x="97853" y="7238403"/>
                  </a:lnTo>
                  <a:lnTo>
                    <a:pt x="94996" y="7223519"/>
                  </a:lnTo>
                  <a:lnTo>
                    <a:pt x="95999" y="7217537"/>
                  </a:lnTo>
                  <a:lnTo>
                    <a:pt x="97739" y="7211276"/>
                  </a:lnTo>
                  <a:lnTo>
                    <a:pt x="97282" y="7205916"/>
                  </a:lnTo>
                  <a:lnTo>
                    <a:pt x="91706" y="7202652"/>
                  </a:lnTo>
                  <a:lnTo>
                    <a:pt x="86093" y="7203795"/>
                  </a:lnTo>
                  <a:lnTo>
                    <a:pt x="83299" y="7208799"/>
                  </a:lnTo>
                  <a:lnTo>
                    <a:pt x="82169" y="7215556"/>
                  </a:lnTo>
                  <a:lnTo>
                    <a:pt x="81559" y="7221969"/>
                  </a:lnTo>
                  <a:lnTo>
                    <a:pt x="76542" y="7241946"/>
                  </a:lnTo>
                  <a:lnTo>
                    <a:pt x="68275" y="7254202"/>
                  </a:lnTo>
                  <a:lnTo>
                    <a:pt x="57340" y="7260171"/>
                  </a:lnTo>
                  <a:lnTo>
                    <a:pt x="44259" y="7261314"/>
                  </a:lnTo>
                  <a:lnTo>
                    <a:pt x="39979" y="7261022"/>
                  </a:lnTo>
                  <a:lnTo>
                    <a:pt x="37744" y="7260679"/>
                  </a:lnTo>
                  <a:lnTo>
                    <a:pt x="37693" y="7270026"/>
                  </a:lnTo>
                  <a:lnTo>
                    <a:pt x="38722" y="7270293"/>
                  </a:lnTo>
                  <a:lnTo>
                    <a:pt x="40792" y="7270470"/>
                  </a:lnTo>
                  <a:lnTo>
                    <a:pt x="60121" y="7270674"/>
                  </a:lnTo>
                  <a:lnTo>
                    <a:pt x="79565" y="7268057"/>
                  </a:lnTo>
                  <a:lnTo>
                    <a:pt x="98882" y="7268210"/>
                  </a:lnTo>
                  <a:lnTo>
                    <a:pt x="117805" y="7276681"/>
                  </a:lnTo>
                  <a:lnTo>
                    <a:pt x="121970" y="7280415"/>
                  </a:lnTo>
                  <a:lnTo>
                    <a:pt x="126111" y="7283691"/>
                  </a:lnTo>
                  <a:lnTo>
                    <a:pt x="130378" y="7284466"/>
                  </a:lnTo>
                  <a:lnTo>
                    <a:pt x="134886" y="7280681"/>
                  </a:lnTo>
                  <a:lnTo>
                    <a:pt x="137566" y="7276859"/>
                  </a:lnTo>
                  <a:lnTo>
                    <a:pt x="139547" y="7268756"/>
                  </a:lnTo>
                  <a:close/>
                </a:path>
                <a:path w="6245225" h="10659110">
                  <a:moveTo>
                    <a:pt x="1681759" y="10634904"/>
                  </a:moveTo>
                  <a:lnTo>
                    <a:pt x="1678863" y="10621340"/>
                  </a:lnTo>
                  <a:lnTo>
                    <a:pt x="1658962" y="10630675"/>
                  </a:lnTo>
                  <a:lnTo>
                    <a:pt x="1659712" y="10645369"/>
                  </a:lnTo>
                  <a:lnTo>
                    <a:pt x="1661363" y="10650868"/>
                  </a:lnTo>
                  <a:lnTo>
                    <a:pt x="1665655" y="10651985"/>
                  </a:lnTo>
                  <a:lnTo>
                    <a:pt x="1672348" y="10649217"/>
                  </a:lnTo>
                  <a:lnTo>
                    <a:pt x="1678660" y="10643857"/>
                  </a:lnTo>
                  <a:lnTo>
                    <a:pt x="1681759" y="10634904"/>
                  </a:lnTo>
                  <a:close/>
                </a:path>
                <a:path w="6245225" h="10659110">
                  <a:moveTo>
                    <a:pt x="1812213" y="100469"/>
                  </a:moveTo>
                  <a:lnTo>
                    <a:pt x="1811909" y="99898"/>
                  </a:lnTo>
                  <a:lnTo>
                    <a:pt x="1805952" y="88582"/>
                  </a:lnTo>
                  <a:lnTo>
                    <a:pt x="1805355" y="87464"/>
                  </a:lnTo>
                  <a:lnTo>
                    <a:pt x="1793621" y="84175"/>
                  </a:lnTo>
                  <a:lnTo>
                    <a:pt x="1779676" y="86067"/>
                  </a:lnTo>
                  <a:lnTo>
                    <a:pt x="1766227" y="88582"/>
                  </a:lnTo>
                  <a:lnTo>
                    <a:pt x="1753336" y="87261"/>
                  </a:lnTo>
                  <a:lnTo>
                    <a:pt x="1745742" y="80213"/>
                  </a:lnTo>
                  <a:lnTo>
                    <a:pt x="1743468" y="72605"/>
                  </a:lnTo>
                  <a:lnTo>
                    <a:pt x="1742097" y="67983"/>
                  </a:lnTo>
                  <a:lnTo>
                    <a:pt x="1741474" y="58102"/>
                  </a:lnTo>
                  <a:lnTo>
                    <a:pt x="1741030" y="51079"/>
                  </a:lnTo>
                  <a:lnTo>
                    <a:pt x="1748866" y="56337"/>
                  </a:lnTo>
                  <a:lnTo>
                    <a:pt x="1752092" y="66446"/>
                  </a:lnTo>
                  <a:lnTo>
                    <a:pt x="1755330" y="75057"/>
                  </a:lnTo>
                  <a:lnTo>
                    <a:pt x="1783181" y="44208"/>
                  </a:lnTo>
                  <a:lnTo>
                    <a:pt x="1784045" y="36918"/>
                  </a:lnTo>
                  <a:lnTo>
                    <a:pt x="1786178" y="29629"/>
                  </a:lnTo>
                  <a:lnTo>
                    <a:pt x="1788172" y="24231"/>
                  </a:lnTo>
                  <a:lnTo>
                    <a:pt x="1788261" y="23990"/>
                  </a:lnTo>
                  <a:lnTo>
                    <a:pt x="1788871" y="22339"/>
                  </a:lnTo>
                  <a:lnTo>
                    <a:pt x="1791385" y="15049"/>
                  </a:lnTo>
                  <a:lnTo>
                    <a:pt x="1789722" y="12954"/>
                  </a:lnTo>
                  <a:lnTo>
                    <a:pt x="1788782" y="11811"/>
                  </a:lnTo>
                  <a:lnTo>
                    <a:pt x="1783562" y="5956"/>
                  </a:lnTo>
                  <a:lnTo>
                    <a:pt x="1778203" y="1371"/>
                  </a:lnTo>
                  <a:lnTo>
                    <a:pt x="1773682" y="0"/>
                  </a:lnTo>
                  <a:lnTo>
                    <a:pt x="1770951" y="3784"/>
                  </a:lnTo>
                  <a:lnTo>
                    <a:pt x="1762467" y="21907"/>
                  </a:lnTo>
                  <a:lnTo>
                    <a:pt x="1751076" y="23990"/>
                  </a:lnTo>
                  <a:lnTo>
                    <a:pt x="1738744" y="20802"/>
                  </a:lnTo>
                  <a:lnTo>
                    <a:pt x="1727415" y="23088"/>
                  </a:lnTo>
                  <a:lnTo>
                    <a:pt x="1719465" y="24231"/>
                  </a:lnTo>
                  <a:lnTo>
                    <a:pt x="1710270" y="20701"/>
                  </a:lnTo>
                  <a:lnTo>
                    <a:pt x="1700860" y="19837"/>
                  </a:lnTo>
                  <a:lnTo>
                    <a:pt x="1692224" y="28981"/>
                  </a:lnTo>
                  <a:lnTo>
                    <a:pt x="1699361" y="33667"/>
                  </a:lnTo>
                  <a:lnTo>
                    <a:pt x="1708137" y="34861"/>
                  </a:lnTo>
                  <a:lnTo>
                    <a:pt x="1714830" y="38366"/>
                  </a:lnTo>
                  <a:lnTo>
                    <a:pt x="1715744" y="50050"/>
                  </a:lnTo>
                  <a:lnTo>
                    <a:pt x="1712036" y="58102"/>
                  </a:lnTo>
                  <a:lnTo>
                    <a:pt x="1706892" y="56299"/>
                  </a:lnTo>
                  <a:lnTo>
                    <a:pt x="1701063" y="50622"/>
                  </a:lnTo>
                  <a:lnTo>
                    <a:pt x="1695373" y="47053"/>
                  </a:lnTo>
                  <a:lnTo>
                    <a:pt x="1693545" y="46888"/>
                  </a:lnTo>
                  <a:lnTo>
                    <a:pt x="1690306" y="48056"/>
                  </a:lnTo>
                  <a:lnTo>
                    <a:pt x="1689925" y="49657"/>
                  </a:lnTo>
                  <a:lnTo>
                    <a:pt x="1679473" y="71653"/>
                  </a:lnTo>
                  <a:lnTo>
                    <a:pt x="1666519" y="72605"/>
                  </a:lnTo>
                  <a:lnTo>
                    <a:pt x="1652600" y="65138"/>
                  </a:lnTo>
                  <a:lnTo>
                    <a:pt x="1647037" y="63792"/>
                  </a:lnTo>
                  <a:lnTo>
                    <a:pt x="1647037" y="161493"/>
                  </a:lnTo>
                  <a:lnTo>
                    <a:pt x="1604314" y="189433"/>
                  </a:lnTo>
                  <a:lnTo>
                    <a:pt x="1611591" y="171043"/>
                  </a:lnTo>
                  <a:lnTo>
                    <a:pt x="1620532" y="161010"/>
                  </a:lnTo>
                  <a:lnTo>
                    <a:pt x="1632038" y="158216"/>
                  </a:lnTo>
                  <a:lnTo>
                    <a:pt x="1647037" y="161493"/>
                  </a:lnTo>
                  <a:lnTo>
                    <a:pt x="1647037" y="63792"/>
                  </a:lnTo>
                  <a:lnTo>
                    <a:pt x="1645907" y="63525"/>
                  </a:lnTo>
                  <a:lnTo>
                    <a:pt x="1645907" y="145935"/>
                  </a:lnTo>
                  <a:lnTo>
                    <a:pt x="1638808" y="144043"/>
                  </a:lnTo>
                  <a:lnTo>
                    <a:pt x="1631581" y="140970"/>
                  </a:lnTo>
                  <a:lnTo>
                    <a:pt x="1625688" y="136855"/>
                  </a:lnTo>
                  <a:lnTo>
                    <a:pt x="1624088" y="135737"/>
                  </a:lnTo>
                  <a:lnTo>
                    <a:pt x="1616163" y="127330"/>
                  </a:lnTo>
                  <a:lnTo>
                    <a:pt x="1638998" y="127330"/>
                  </a:lnTo>
                  <a:lnTo>
                    <a:pt x="1645907" y="145935"/>
                  </a:lnTo>
                  <a:lnTo>
                    <a:pt x="1645907" y="63525"/>
                  </a:lnTo>
                  <a:lnTo>
                    <a:pt x="1639201" y="61887"/>
                  </a:lnTo>
                  <a:lnTo>
                    <a:pt x="1639150" y="71158"/>
                  </a:lnTo>
                  <a:lnTo>
                    <a:pt x="1640027" y="72948"/>
                  </a:lnTo>
                  <a:lnTo>
                    <a:pt x="1640586" y="74434"/>
                  </a:lnTo>
                  <a:lnTo>
                    <a:pt x="1641233" y="76034"/>
                  </a:lnTo>
                  <a:lnTo>
                    <a:pt x="1644840" y="88849"/>
                  </a:lnTo>
                  <a:lnTo>
                    <a:pt x="1643075" y="96608"/>
                  </a:lnTo>
                  <a:lnTo>
                    <a:pt x="1636572" y="99898"/>
                  </a:lnTo>
                  <a:lnTo>
                    <a:pt x="1625930" y="99288"/>
                  </a:lnTo>
                  <a:lnTo>
                    <a:pt x="1620532" y="99250"/>
                  </a:lnTo>
                  <a:lnTo>
                    <a:pt x="1619275" y="99250"/>
                  </a:lnTo>
                  <a:lnTo>
                    <a:pt x="1610537" y="107137"/>
                  </a:lnTo>
                  <a:lnTo>
                    <a:pt x="1602206" y="116573"/>
                  </a:lnTo>
                  <a:lnTo>
                    <a:pt x="1592808" y="122301"/>
                  </a:lnTo>
                  <a:lnTo>
                    <a:pt x="1580845" y="119062"/>
                  </a:lnTo>
                  <a:lnTo>
                    <a:pt x="1574215" y="114084"/>
                  </a:lnTo>
                  <a:lnTo>
                    <a:pt x="1566926" y="109766"/>
                  </a:lnTo>
                  <a:lnTo>
                    <a:pt x="1560499" y="110121"/>
                  </a:lnTo>
                  <a:lnTo>
                    <a:pt x="1556473" y="119126"/>
                  </a:lnTo>
                  <a:lnTo>
                    <a:pt x="1557147" y="131902"/>
                  </a:lnTo>
                  <a:lnTo>
                    <a:pt x="1563141" y="136067"/>
                  </a:lnTo>
                  <a:lnTo>
                    <a:pt x="1571586" y="136182"/>
                  </a:lnTo>
                  <a:lnTo>
                    <a:pt x="1579600" y="136779"/>
                  </a:lnTo>
                  <a:lnTo>
                    <a:pt x="1581010" y="137248"/>
                  </a:lnTo>
                  <a:lnTo>
                    <a:pt x="1582712" y="137375"/>
                  </a:lnTo>
                  <a:lnTo>
                    <a:pt x="1584540" y="137363"/>
                  </a:lnTo>
                  <a:lnTo>
                    <a:pt x="1593659" y="136855"/>
                  </a:lnTo>
                  <a:lnTo>
                    <a:pt x="1600911" y="138417"/>
                  </a:lnTo>
                  <a:lnTo>
                    <a:pt x="1602498" y="146519"/>
                  </a:lnTo>
                  <a:lnTo>
                    <a:pt x="1594612" y="165595"/>
                  </a:lnTo>
                  <a:lnTo>
                    <a:pt x="1593011" y="178930"/>
                  </a:lnTo>
                  <a:lnTo>
                    <a:pt x="1598460" y="192646"/>
                  </a:lnTo>
                  <a:lnTo>
                    <a:pt x="1607883" y="201930"/>
                  </a:lnTo>
                  <a:lnTo>
                    <a:pt x="1618170" y="201942"/>
                  </a:lnTo>
                  <a:lnTo>
                    <a:pt x="1642110" y="192024"/>
                  </a:lnTo>
                  <a:lnTo>
                    <a:pt x="1651990" y="189433"/>
                  </a:lnTo>
                  <a:lnTo>
                    <a:pt x="1667052" y="185483"/>
                  </a:lnTo>
                  <a:lnTo>
                    <a:pt x="1690382" y="173723"/>
                  </a:lnTo>
                  <a:lnTo>
                    <a:pt x="1702015" y="158216"/>
                  </a:lnTo>
                  <a:lnTo>
                    <a:pt x="1709610" y="148094"/>
                  </a:lnTo>
                  <a:lnTo>
                    <a:pt x="1719199" y="154266"/>
                  </a:lnTo>
                  <a:lnTo>
                    <a:pt x="1730502" y="153263"/>
                  </a:lnTo>
                  <a:lnTo>
                    <a:pt x="1742160" y="155105"/>
                  </a:lnTo>
                  <a:lnTo>
                    <a:pt x="1752841" y="169824"/>
                  </a:lnTo>
                  <a:lnTo>
                    <a:pt x="1754860" y="174891"/>
                  </a:lnTo>
                  <a:lnTo>
                    <a:pt x="1755101" y="178371"/>
                  </a:lnTo>
                  <a:lnTo>
                    <a:pt x="1754466" y="182880"/>
                  </a:lnTo>
                  <a:lnTo>
                    <a:pt x="1754060" y="184327"/>
                  </a:lnTo>
                  <a:lnTo>
                    <a:pt x="1753311" y="185496"/>
                  </a:lnTo>
                  <a:lnTo>
                    <a:pt x="1749044" y="189585"/>
                  </a:lnTo>
                  <a:lnTo>
                    <a:pt x="1744573" y="192532"/>
                  </a:lnTo>
                  <a:lnTo>
                    <a:pt x="1742414" y="196138"/>
                  </a:lnTo>
                  <a:lnTo>
                    <a:pt x="1745043" y="202260"/>
                  </a:lnTo>
                  <a:lnTo>
                    <a:pt x="1751634" y="202171"/>
                  </a:lnTo>
                  <a:lnTo>
                    <a:pt x="1761490" y="198437"/>
                  </a:lnTo>
                  <a:lnTo>
                    <a:pt x="1769948" y="193395"/>
                  </a:lnTo>
                  <a:lnTo>
                    <a:pt x="1773555" y="183642"/>
                  </a:lnTo>
                  <a:lnTo>
                    <a:pt x="1768881" y="165760"/>
                  </a:lnTo>
                  <a:lnTo>
                    <a:pt x="1765757" y="158546"/>
                  </a:lnTo>
                  <a:lnTo>
                    <a:pt x="1766366" y="153263"/>
                  </a:lnTo>
                  <a:lnTo>
                    <a:pt x="1766798" y="149618"/>
                  </a:lnTo>
                  <a:lnTo>
                    <a:pt x="1774736" y="149872"/>
                  </a:lnTo>
                  <a:lnTo>
                    <a:pt x="1775548" y="149618"/>
                  </a:lnTo>
                  <a:lnTo>
                    <a:pt x="1780425" y="148094"/>
                  </a:lnTo>
                  <a:lnTo>
                    <a:pt x="1787334" y="145935"/>
                  </a:lnTo>
                  <a:lnTo>
                    <a:pt x="1791373" y="144678"/>
                  </a:lnTo>
                  <a:lnTo>
                    <a:pt x="1803768" y="131305"/>
                  </a:lnTo>
                  <a:lnTo>
                    <a:pt x="1805520" y="127330"/>
                  </a:lnTo>
                  <a:lnTo>
                    <a:pt x="1807730" y="122301"/>
                  </a:lnTo>
                  <a:lnTo>
                    <a:pt x="1811007" y="114871"/>
                  </a:lnTo>
                  <a:lnTo>
                    <a:pt x="1812213" y="100469"/>
                  </a:lnTo>
                  <a:close/>
                </a:path>
                <a:path w="6245225" h="10659110">
                  <a:moveTo>
                    <a:pt x="2961500" y="10536885"/>
                  </a:moveTo>
                  <a:lnTo>
                    <a:pt x="2960687" y="10531742"/>
                  </a:lnTo>
                  <a:lnTo>
                    <a:pt x="2958554" y="10526649"/>
                  </a:lnTo>
                  <a:lnTo>
                    <a:pt x="2957080" y="10526636"/>
                  </a:lnTo>
                  <a:lnTo>
                    <a:pt x="2954388" y="10526598"/>
                  </a:lnTo>
                  <a:lnTo>
                    <a:pt x="2951696" y="10529659"/>
                  </a:lnTo>
                  <a:lnTo>
                    <a:pt x="2952229" y="10541038"/>
                  </a:lnTo>
                  <a:lnTo>
                    <a:pt x="2954617" y="10543464"/>
                  </a:lnTo>
                  <a:lnTo>
                    <a:pt x="2959570" y="10540937"/>
                  </a:lnTo>
                  <a:lnTo>
                    <a:pt x="2961500" y="10536885"/>
                  </a:lnTo>
                  <a:close/>
                </a:path>
                <a:path w="6245225" h="10659110">
                  <a:moveTo>
                    <a:pt x="3108185" y="10321849"/>
                  </a:moveTo>
                  <a:lnTo>
                    <a:pt x="3101644" y="10321760"/>
                  </a:lnTo>
                  <a:lnTo>
                    <a:pt x="3096984" y="10324528"/>
                  </a:lnTo>
                  <a:lnTo>
                    <a:pt x="3091548" y="10326002"/>
                  </a:lnTo>
                  <a:lnTo>
                    <a:pt x="3087928" y="10330459"/>
                  </a:lnTo>
                  <a:lnTo>
                    <a:pt x="3085122" y="10333901"/>
                  </a:lnTo>
                  <a:lnTo>
                    <a:pt x="3088246" y="10338613"/>
                  </a:lnTo>
                  <a:lnTo>
                    <a:pt x="3100311" y="10339730"/>
                  </a:lnTo>
                  <a:lnTo>
                    <a:pt x="3104604" y="10331336"/>
                  </a:lnTo>
                  <a:lnTo>
                    <a:pt x="3108185" y="10321849"/>
                  </a:lnTo>
                  <a:close/>
                </a:path>
                <a:path w="6245225" h="10659110">
                  <a:moveTo>
                    <a:pt x="3249282" y="10293515"/>
                  </a:moveTo>
                  <a:lnTo>
                    <a:pt x="3242119" y="10285108"/>
                  </a:lnTo>
                  <a:lnTo>
                    <a:pt x="3234956" y="10280028"/>
                  </a:lnTo>
                  <a:lnTo>
                    <a:pt x="3227819" y="10277069"/>
                  </a:lnTo>
                  <a:lnTo>
                    <a:pt x="3220732" y="10275037"/>
                  </a:lnTo>
                  <a:lnTo>
                    <a:pt x="3204692" y="10283660"/>
                  </a:lnTo>
                  <a:lnTo>
                    <a:pt x="3189935" y="10285616"/>
                  </a:lnTo>
                  <a:lnTo>
                    <a:pt x="3175597" y="10281755"/>
                  </a:lnTo>
                  <a:lnTo>
                    <a:pt x="3161639" y="10272408"/>
                  </a:lnTo>
                  <a:lnTo>
                    <a:pt x="3156902" y="10268115"/>
                  </a:lnTo>
                  <a:lnTo>
                    <a:pt x="3154553" y="10265588"/>
                  </a:lnTo>
                  <a:lnTo>
                    <a:pt x="3141268" y="10265550"/>
                  </a:lnTo>
                  <a:lnTo>
                    <a:pt x="3143110" y="10269271"/>
                  </a:lnTo>
                  <a:lnTo>
                    <a:pt x="3146437" y="10272458"/>
                  </a:lnTo>
                  <a:lnTo>
                    <a:pt x="3154489" y="10281247"/>
                  </a:lnTo>
                  <a:lnTo>
                    <a:pt x="3158604" y="10287076"/>
                  </a:lnTo>
                  <a:lnTo>
                    <a:pt x="3151911" y="10298379"/>
                  </a:lnTo>
                  <a:lnTo>
                    <a:pt x="3150235" y="10300614"/>
                  </a:lnTo>
                  <a:lnTo>
                    <a:pt x="3147949" y="10303053"/>
                  </a:lnTo>
                  <a:lnTo>
                    <a:pt x="3153740" y="10305072"/>
                  </a:lnTo>
                  <a:lnTo>
                    <a:pt x="3158134" y="10309466"/>
                  </a:lnTo>
                  <a:lnTo>
                    <a:pt x="3161652" y="10315461"/>
                  </a:lnTo>
                  <a:lnTo>
                    <a:pt x="3164852" y="10322306"/>
                  </a:lnTo>
                  <a:lnTo>
                    <a:pt x="3172523" y="10337203"/>
                  </a:lnTo>
                  <a:lnTo>
                    <a:pt x="3180486" y="10345407"/>
                  </a:lnTo>
                  <a:lnTo>
                    <a:pt x="3189249" y="10342804"/>
                  </a:lnTo>
                  <a:lnTo>
                    <a:pt x="3208032" y="10309860"/>
                  </a:lnTo>
                  <a:lnTo>
                    <a:pt x="3219399" y="10299319"/>
                  </a:lnTo>
                  <a:lnTo>
                    <a:pt x="3233216" y="10293807"/>
                  </a:lnTo>
                  <a:lnTo>
                    <a:pt x="3249282" y="10293515"/>
                  </a:lnTo>
                  <a:close/>
                </a:path>
                <a:path w="6245225" h="10659110">
                  <a:moveTo>
                    <a:pt x="3264687" y="10357117"/>
                  </a:moveTo>
                  <a:lnTo>
                    <a:pt x="3251657" y="10344467"/>
                  </a:lnTo>
                  <a:lnTo>
                    <a:pt x="3239198" y="10337178"/>
                  </a:lnTo>
                  <a:lnTo>
                    <a:pt x="3227146" y="10333584"/>
                  </a:lnTo>
                  <a:lnTo>
                    <a:pt x="3215322" y="10332009"/>
                  </a:lnTo>
                  <a:lnTo>
                    <a:pt x="3208896" y="10333279"/>
                  </a:lnTo>
                  <a:lnTo>
                    <a:pt x="3203956" y="10337622"/>
                  </a:lnTo>
                  <a:lnTo>
                    <a:pt x="3201733" y="10344048"/>
                  </a:lnTo>
                  <a:lnTo>
                    <a:pt x="3203486" y="10351516"/>
                  </a:lnTo>
                  <a:lnTo>
                    <a:pt x="3204997" y="10361282"/>
                  </a:lnTo>
                  <a:lnTo>
                    <a:pt x="3202533" y="10370718"/>
                  </a:lnTo>
                  <a:lnTo>
                    <a:pt x="3201276" y="10379189"/>
                  </a:lnTo>
                  <a:lnTo>
                    <a:pt x="3206470" y="10386009"/>
                  </a:lnTo>
                  <a:lnTo>
                    <a:pt x="3209125" y="10387520"/>
                  </a:lnTo>
                  <a:lnTo>
                    <a:pt x="3217087" y="10381882"/>
                  </a:lnTo>
                  <a:lnTo>
                    <a:pt x="3217113" y="10379481"/>
                  </a:lnTo>
                  <a:lnTo>
                    <a:pt x="3221431" y="10352570"/>
                  </a:lnTo>
                  <a:lnTo>
                    <a:pt x="3232378" y="10347439"/>
                  </a:lnTo>
                  <a:lnTo>
                    <a:pt x="3247593" y="10352748"/>
                  </a:lnTo>
                  <a:lnTo>
                    <a:pt x="3264687" y="10357117"/>
                  </a:lnTo>
                  <a:close/>
                </a:path>
                <a:path w="6245225" h="10659110">
                  <a:moveTo>
                    <a:pt x="3431578" y="10374681"/>
                  </a:moveTo>
                  <a:lnTo>
                    <a:pt x="3425888" y="10359225"/>
                  </a:lnTo>
                  <a:lnTo>
                    <a:pt x="3416706" y="10363568"/>
                  </a:lnTo>
                  <a:lnTo>
                    <a:pt x="3406051" y="10368610"/>
                  </a:lnTo>
                  <a:lnTo>
                    <a:pt x="3359531" y="10368610"/>
                  </a:lnTo>
                  <a:lnTo>
                    <a:pt x="3364484" y="10376205"/>
                  </a:lnTo>
                  <a:lnTo>
                    <a:pt x="3370275" y="10380650"/>
                  </a:lnTo>
                  <a:lnTo>
                    <a:pt x="3375723" y="10385311"/>
                  </a:lnTo>
                  <a:lnTo>
                    <a:pt x="3386569" y="10407548"/>
                  </a:lnTo>
                  <a:lnTo>
                    <a:pt x="3395383" y="10409441"/>
                  </a:lnTo>
                  <a:lnTo>
                    <a:pt x="3404908" y="10404805"/>
                  </a:lnTo>
                  <a:lnTo>
                    <a:pt x="3422891" y="10393769"/>
                  </a:lnTo>
                  <a:lnTo>
                    <a:pt x="3429673" y="10385895"/>
                  </a:lnTo>
                  <a:lnTo>
                    <a:pt x="3431578" y="10374681"/>
                  </a:lnTo>
                  <a:close/>
                </a:path>
                <a:path w="6245225" h="10659110">
                  <a:moveTo>
                    <a:pt x="3836162" y="10424770"/>
                  </a:moveTo>
                  <a:lnTo>
                    <a:pt x="3825989" y="10406024"/>
                  </a:lnTo>
                  <a:lnTo>
                    <a:pt x="3818394" y="10405580"/>
                  </a:lnTo>
                  <a:lnTo>
                    <a:pt x="3812286" y="10415664"/>
                  </a:lnTo>
                  <a:lnTo>
                    <a:pt x="3806558" y="10428516"/>
                  </a:lnTo>
                  <a:lnTo>
                    <a:pt x="3804297" y="10432644"/>
                  </a:lnTo>
                  <a:lnTo>
                    <a:pt x="3803091" y="10434079"/>
                  </a:lnTo>
                  <a:lnTo>
                    <a:pt x="3794874" y="10434269"/>
                  </a:lnTo>
                  <a:lnTo>
                    <a:pt x="3786898" y="10435120"/>
                  </a:lnTo>
                  <a:lnTo>
                    <a:pt x="3780409" y="10440162"/>
                  </a:lnTo>
                  <a:lnTo>
                    <a:pt x="3776611" y="10452849"/>
                  </a:lnTo>
                  <a:lnTo>
                    <a:pt x="3777640" y="10453916"/>
                  </a:lnTo>
                  <a:lnTo>
                    <a:pt x="3780320" y="10455542"/>
                  </a:lnTo>
                  <a:lnTo>
                    <a:pt x="3791445" y="10460571"/>
                  </a:lnTo>
                  <a:lnTo>
                    <a:pt x="3801465" y="10466527"/>
                  </a:lnTo>
                  <a:lnTo>
                    <a:pt x="3804945" y="10478021"/>
                  </a:lnTo>
                  <a:lnTo>
                    <a:pt x="3796449" y="10499661"/>
                  </a:lnTo>
                  <a:lnTo>
                    <a:pt x="3827805" y="10495763"/>
                  </a:lnTo>
                  <a:lnTo>
                    <a:pt x="3825671" y="10478287"/>
                  </a:lnTo>
                  <a:lnTo>
                    <a:pt x="3822611" y="10460228"/>
                  </a:lnTo>
                  <a:lnTo>
                    <a:pt x="3823551" y="10442842"/>
                  </a:lnTo>
                  <a:lnTo>
                    <a:pt x="3833431" y="10427373"/>
                  </a:lnTo>
                  <a:lnTo>
                    <a:pt x="3834396" y="10426522"/>
                  </a:lnTo>
                  <a:lnTo>
                    <a:pt x="3835031" y="10425582"/>
                  </a:lnTo>
                  <a:lnTo>
                    <a:pt x="3836162" y="10424770"/>
                  </a:lnTo>
                  <a:close/>
                </a:path>
                <a:path w="6245225" h="10659110">
                  <a:moveTo>
                    <a:pt x="4990414" y="10659110"/>
                  </a:moveTo>
                  <a:lnTo>
                    <a:pt x="4984064" y="10644073"/>
                  </a:lnTo>
                  <a:lnTo>
                    <a:pt x="4972532" y="10633989"/>
                  </a:lnTo>
                  <a:lnTo>
                    <a:pt x="4959502" y="10638523"/>
                  </a:lnTo>
                  <a:lnTo>
                    <a:pt x="4944872" y="10658272"/>
                  </a:lnTo>
                  <a:lnTo>
                    <a:pt x="4944402" y="10659110"/>
                  </a:lnTo>
                  <a:lnTo>
                    <a:pt x="4990414" y="10659110"/>
                  </a:lnTo>
                  <a:close/>
                </a:path>
                <a:path w="6245225" h="10659110">
                  <a:moveTo>
                    <a:pt x="5482742" y="10527614"/>
                  </a:moveTo>
                  <a:lnTo>
                    <a:pt x="5480329" y="10521493"/>
                  </a:lnTo>
                  <a:lnTo>
                    <a:pt x="5475224" y="10522966"/>
                  </a:lnTo>
                  <a:lnTo>
                    <a:pt x="5471782" y="10523957"/>
                  </a:lnTo>
                  <a:lnTo>
                    <a:pt x="5469001" y="10529684"/>
                  </a:lnTo>
                  <a:lnTo>
                    <a:pt x="5464695" y="10534726"/>
                  </a:lnTo>
                  <a:lnTo>
                    <a:pt x="5468455" y="10539032"/>
                  </a:lnTo>
                  <a:lnTo>
                    <a:pt x="5470474" y="10543146"/>
                  </a:lnTo>
                  <a:lnTo>
                    <a:pt x="5477624" y="10545064"/>
                  </a:lnTo>
                  <a:lnTo>
                    <a:pt x="5481612" y="10541889"/>
                  </a:lnTo>
                  <a:lnTo>
                    <a:pt x="5482742" y="10527614"/>
                  </a:lnTo>
                  <a:close/>
                </a:path>
                <a:path w="6245225" h="10659110">
                  <a:moveTo>
                    <a:pt x="5927280" y="10630726"/>
                  </a:moveTo>
                  <a:lnTo>
                    <a:pt x="5925121" y="10629494"/>
                  </a:lnTo>
                  <a:lnTo>
                    <a:pt x="5922886" y="10630294"/>
                  </a:lnTo>
                  <a:lnTo>
                    <a:pt x="5920625" y="10631576"/>
                  </a:lnTo>
                  <a:lnTo>
                    <a:pt x="5916041" y="10634447"/>
                  </a:lnTo>
                  <a:lnTo>
                    <a:pt x="5911431" y="10636212"/>
                  </a:lnTo>
                  <a:lnTo>
                    <a:pt x="5906846" y="10634320"/>
                  </a:lnTo>
                  <a:lnTo>
                    <a:pt x="5902350" y="10626255"/>
                  </a:lnTo>
                  <a:lnTo>
                    <a:pt x="5892812" y="10611815"/>
                  </a:lnTo>
                  <a:lnTo>
                    <a:pt x="5881421" y="10609491"/>
                  </a:lnTo>
                  <a:lnTo>
                    <a:pt x="5869165" y="10613288"/>
                  </a:lnTo>
                  <a:lnTo>
                    <a:pt x="5857049" y="10617175"/>
                  </a:lnTo>
                  <a:lnTo>
                    <a:pt x="5852769" y="10617873"/>
                  </a:lnTo>
                  <a:lnTo>
                    <a:pt x="5850013" y="10625315"/>
                  </a:lnTo>
                  <a:lnTo>
                    <a:pt x="5852503" y="10634840"/>
                  </a:lnTo>
                  <a:lnTo>
                    <a:pt x="5857176" y="10638993"/>
                  </a:lnTo>
                  <a:lnTo>
                    <a:pt x="5859094" y="10638130"/>
                  </a:lnTo>
                  <a:lnTo>
                    <a:pt x="5872137" y="10636453"/>
                  </a:lnTo>
                  <a:lnTo>
                    <a:pt x="5874588" y="10645356"/>
                  </a:lnTo>
                  <a:lnTo>
                    <a:pt x="5873229" y="10657180"/>
                  </a:lnTo>
                  <a:lnTo>
                    <a:pt x="5873229" y="10659110"/>
                  </a:lnTo>
                  <a:lnTo>
                    <a:pt x="5895594" y="10659110"/>
                  </a:lnTo>
                  <a:lnTo>
                    <a:pt x="5903709" y="10657180"/>
                  </a:lnTo>
                  <a:lnTo>
                    <a:pt x="5915647" y="10653065"/>
                  </a:lnTo>
                  <a:lnTo>
                    <a:pt x="5924588" y="10641533"/>
                  </a:lnTo>
                  <a:lnTo>
                    <a:pt x="5925731" y="10638536"/>
                  </a:lnTo>
                  <a:lnTo>
                    <a:pt x="5926315" y="10636453"/>
                  </a:lnTo>
                  <a:lnTo>
                    <a:pt x="5926391" y="10636212"/>
                  </a:lnTo>
                  <a:lnTo>
                    <a:pt x="5926696" y="10635094"/>
                  </a:lnTo>
                  <a:lnTo>
                    <a:pt x="5927280" y="10630726"/>
                  </a:lnTo>
                  <a:close/>
                </a:path>
                <a:path w="6245225" h="10659110">
                  <a:moveTo>
                    <a:pt x="5973572" y="389470"/>
                  </a:moveTo>
                  <a:lnTo>
                    <a:pt x="5973546" y="380187"/>
                  </a:lnTo>
                  <a:lnTo>
                    <a:pt x="5968327" y="378828"/>
                  </a:lnTo>
                  <a:lnTo>
                    <a:pt x="5961519" y="379907"/>
                  </a:lnTo>
                  <a:lnTo>
                    <a:pt x="5958167" y="375615"/>
                  </a:lnTo>
                  <a:lnTo>
                    <a:pt x="5951626" y="369798"/>
                  </a:lnTo>
                  <a:lnTo>
                    <a:pt x="5946267" y="369912"/>
                  </a:lnTo>
                  <a:lnTo>
                    <a:pt x="5941657" y="374319"/>
                  </a:lnTo>
                  <a:lnTo>
                    <a:pt x="5937339" y="381431"/>
                  </a:lnTo>
                  <a:lnTo>
                    <a:pt x="5933440" y="397865"/>
                  </a:lnTo>
                  <a:lnTo>
                    <a:pt x="5936805" y="432244"/>
                  </a:lnTo>
                  <a:lnTo>
                    <a:pt x="5932602" y="448602"/>
                  </a:lnTo>
                  <a:lnTo>
                    <a:pt x="5938113" y="451218"/>
                  </a:lnTo>
                  <a:lnTo>
                    <a:pt x="5943320" y="449237"/>
                  </a:lnTo>
                  <a:lnTo>
                    <a:pt x="5948464" y="446227"/>
                  </a:lnTo>
                  <a:lnTo>
                    <a:pt x="5953772" y="445706"/>
                  </a:lnTo>
                  <a:lnTo>
                    <a:pt x="5966955" y="426935"/>
                  </a:lnTo>
                  <a:lnTo>
                    <a:pt x="5967107" y="409155"/>
                  </a:lnTo>
                  <a:lnTo>
                    <a:pt x="5967755" y="401904"/>
                  </a:lnTo>
                  <a:lnTo>
                    <a:pt x="5969686" y="395236"/>
                  </a:lnTo>
                  <a:lnTo>
                    <a:pt x="5973572" y="389470"/>
                  </a:lnTo>
                  <a:close/>
                </a:path>
                <a:path w="6245225" h="10659110">
                  <a:moveTo>
                    <a:pt x="6185090" y="128333"/>
                  </a:moveTo>
                  <a:lnTo>
                    <a:pt x="6184138" y="124561"/>
                  </a:lnTo>
                  <a:lnTo>
                    <a:pt x="6183071" y="121348"/>
                  </a:lnTo>
                  <a:lnTo>
                    <a:pt x="6181928" y="118389"/>
                  </a:lnTo>
                  <a:lnTo>
                    <a:pt x="6182830" y="121437"/>
                  </a:lnTo>
                  <a:lnTo>
                    <a:pt x="6183833" y="124701"/>
                  </a:lnTo>
                  <a:lnTo>
                    <a:pt x="6185090" y="128333"/>
                  </a:lnTo>
                  <a:close/>
                </a:path>
                <a:path w="6245225" h="10659110">
                  <a:moveTo>
                    <a:pt x="6244920" y="7962747"/>
                  </a:moveTo>
                  <a:lnTo>
                    <a:pt x="6235281" y="7963725"/>
                  </a:lnTo>
                  <a:lnTo>
                    <a:pt x="6229324" y="7968145"/>
                  </a:lnTo>
                  <a:lnTo>
                    <a:pt x="6227927" y="7976806"/>
                  </a:lnTo>
                  <a:lnTo>
                    <a:pt x="6231953" y="7990535"/>
                  </a:lnTo>
                  <a:lnTo>
                    <a:pt x="6244920" y="8000200"/>
                  </a:lnTo>
                  <a:lnTo>
                    <a:pt x="6244920" y="7962747"/>
                  </a:lnTo>
                  <a:close/>
                </a:path>
                <a:path w="6245225" h="10659110">
                  <a:moveTo>
                    <a:pt x="6244920" y="4405477"/>
                  </a:moveTo>
                  <a:lnTo>
                    <a:pt x="6238621" y="4405655"/>
                  </a:lnTo>
                  <a:lnTo>
                    <a:pt x="6232944" y="4406709"/>
                  </a:lnTo>
                  <a:lnTo>
                    <a:pt x="6229985" y="4411548"/>
                  </a:lnTo>
                  <a:lnTo>
                    <a:pt x="6231852" y="4423143"/>
                  </a:lnTo>
                  <a:lnTo>
                    <a:pt x="6231420" y="4423892"/>
                  </a:lnTo>
                  <a:lnTo>
                    <a:pt x="6232055" y="4423930"/>
                  </a:lnTo>
                  <a:lnTo>
                    <a:pt x="6244920" y="4433557"/>
                  </a:lnTo>
                  <a:lnTo>
                    <a:pt x="6244920" y="4405477"/>
                  </a:lnTo>
                  <a:close/>
                </a:path>
                <a:path w="6245225" h="10659110">
                  <a:moveTo>
                    <a:pt x="6244920" y="258445"/>
                  </a:moveTo>
                  <a:lnTo>
                    <a:pt x="6236373" y="267804"/>
                  </a:lnTo>
                  <a:lnTo>
                    <a:pt x="6236170" y="277164"/>
                  </a:lnTo>
                  <a:lnTo>
                    <a:pt x="6240348" y="286524"/>
                  </a:lnTo>
                  <a:lnTo>
                    <a:pt x="6244920" y="295884"/>
                  </a:lnTo>
                  <a:lnTo>
                    <a:pt x="6244920" y="258445"/>
                  </a:lnTo>
                  <a:close/>
                </a:path>
                <a:path w="6245225" h="10659110">
                  <a:moveTo>
                    <a:pt x="6244933" y="838835"/>
                  </a:moveTo>
                  <a:lnTo>
                    <a:pt x="6240399" y="836447"/>
                  </a:lnTo>
                  <a:lnTo>
                    <a:pt x="6235814" y="834783"/>
                  </a:lnTo>
                  <a:lnTo>
                    <a:pt x="6231775" y="835761"/>
                  </a:lnTo>
                  <a:lnTo>
                    <a:pt x="6228943" y="841273"/>
                  </a:lnTo>
                  <a:lnTo>
                    <a:pt x="6228588" y="852246"/>
                  </a:lnTo>
                  <a:lnTo>
                    <a:pt x="6232766" y="858481"/>
                  </a:lnTo>
                  <a:lnTo>
                    <a:pt x="6239027" y="862520"/>
                  </a:lnTo>
                  <a:lnTo>
                    <a:pt x="6244933" y="866914"/>
                  </a:lnTo>
                  <a:lnTo>
                    <a:pt x="6244933" y="838835"/>
                  </a:lnTo>
                  <a:close/>
                </a:path>
                <a:path w="6245225" h="10659110">
                  <a:moveTo>
                    <a:pt x="6244933" y="380123"/>
                  </a:moveTo>
                  <a:lnTo>
                    <a:pt x="6218466" y="380123"/>
                  </a:lnTo>
                  <a:lnTo>
                    <a:pt x="6218237" y="379793"/>
                  </a:lnTo>
                  <a:lnTo>
                    <a:pt x="6214300" y="374192"/>
                  </a:lnTo>
                  <a:lnTo>
                    <a:pt x="6210274" y="368007"/>
                  </a:lnTo>
                  <a:lnTo>
                    <a:pt x="6205537" y="363512"/>
                  </a:lnTo>
                  <a:lnTo>
                    <a:pt x="6199225" y="362635"/>
                  </a:lnTo>
                  <a:lnTo>
                    <a:pt x="6198209" y="362851"/>
                  </a:lnTo>
                  <a:lnTo>
                    <a:pt x="6196673" y="368274"/>
                  </a:lnTo>
                  <a:lnTo>
                    <a:pt x="6197155" y="370522"/>
                  </a:lnTo>
                  <a:lnTo>
                    <a:pt x="6200737" y="378587"/>
                  </a:lnTo>
                  <a:lnTo>
                    <a:pt x="6205728" y="380669"/>
                  </a:lnTo>
                  <a:lnTo>
                    <a:pt x="6211392" y="380009"/>
                  </a:lnTo>
                  <a:lnTo>
                    <a:pt x="6216955" y="379793"/>
                  </a:lnTo>
                  <a:lnTo>
                    <a:pt x="6217450" y="379895"/>
                  </a:lnTo>
                  <a:lnTo>
                    <a:pt x="6217971" y="379920"/>
                  </a:lnTo>
                  <a:lnTo>
                    <a:pt x="6218428" y="380123"/>
                  </a:lnTo>
                  <a:lnTo>
                    <a:pt x="6218567" y="380479"/>
                  </a:lnTo>
                  <a:lnTo>
                    <a:pt x="6218669" y="380860"/>
                  </a:lnTo>
                  <a:lnTo>
                    <a:pt x="6224194" y="398246"/>
                  </a:lnTo>
                  <a:lnTo>
                    <a:pt x="6229515" y="415340"/>
                  </a:lnTo>
                  <a:lnTo>
                    <a:pt x="6236005" y="431482"/>
                  </a:lnTo>
                  <a:lnTo>
                    <a:pt x="6244933" y="445655"/>
                  </a:lnTo>
                  <a:lnTo>
                    <a:pt x="6244933" y="380123"/>
                  </a:lnTo>
                  <a:close/>
                </a:path>
                <a:path w="6245225" h="10659110">
                  <a:moveTo>
                    <a:pt x="6244933" y="220992"/>
                  </a:moveTo>
                  <a:lnTo>
                    <a:pt x="6239434" y="221335"/>
                  </a:lnTo>
                  <a:lnTo>
                    <a:pt x="6233528" y="220306"/>
                  </a:lnTo>
                  <a:lnTo>
                    <a:pt x="6228702" y="221322"/>
                  </a:lnTo>
                  <a:lnTo>
                    <a:pt x="6226480" y="227838"/>
                  </a:lnTo>
                  <a:lnTo>
                    <a:pt x="6227800" y="235229"/>
                  </a:lnTo>
                  <a:lnTo>
                    <a:pt x="6231877" y="241808"/>
                  </a:lnTo>
                  <a:lnTo>
                    <a:pt x="6237859" y="246697"/>
                  </a:lnTo>
                  <a:lnTo>
                    <a:pt x="6244933" y="249085"/>
                  </a:lnTo>
                  <a:lnTo>
                    <a:pt x="6244933" y="22099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885643" y="208936"/>
              <a:ext cx="83858" cy="9179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729676" y="475360"/>
              <a:ext cx="108978" cy="6499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10685907" y="324484"/>
              <a:ext cx="4382135" cy="4095750"/>
            </a:xfrm>
            <a:custGeom>
              <a:avLst/>
              <a:gdLst/>
              <a:ahLst/>
              <a:cxnLst/>
              <a:rect l="l" t="t" r="r" b="b"/>
              <a:pathLst>
                <a:path w="4382134" h="4095750">
                  <a:moveTo>
                    <a:pt x="30797" y="0"/>
                  </a:moveTo>
                  <a:lnTo>
                    <a:pt x="20942" y="2032"/>
                  </a:lnTo>
                  <a:lnTo>
                    <a:pt x="12319" y="2844"/>
                  </a:lnTo>
                  <a:lnTo>
                    <a:pt x="5422" y="6337"/>
                  </a:lnTo>
                  <a:lnTo>
                    <a:pt x="800" y="16395"/>
                  </a:lnTo>
                  <a:lnTo>
                    <a:pt x="0" y="19939"/>
                  </a:lnTo>
                  <a:lnTo>
                    <a:pt x="7188" y="27127"/>
                  </a:lnTo>
                  <a:lnTo>
                    <a:pt x="10693" y="32639"/>
                  </a:lnTo>
                  <a:lnTo>
                    <a:pt x="17310" y="23063"/>
                  </a:lnTo>
                  <a:lnTo>
                    <a:pt x="30797" y="0"/>
                  </a:lnTo>
                  <a:close/>
                </a:path>
                <a:path w="4382134" h="4095750">
                  <a:moveTo>
                    <a:pt x="4381551" y="4082224"/>
                  </a:moveTo>
                  <a:lnTo>
                    <a:pt x="4379074" y="4073067"/>
                  </a:lnTo>
                  <a:lnTo>
                    <a:pt x="4367085" y="4050411"/>
                  </a:lnTo>
                  <a:lnTo>
                    <a:pt x="4352341" y="4041330"/>
                  </a:lnTo>
                  <a:lnTo>
                    <a:pt x="4333710" y="4046182"/>
                  </a:lnTo>
                  <a:lnTo>
                    <a:pt x="4310062" y="4065371"/>
                  </a:lnTo>
                  <a:lnTo>
                    <a:pt x="4326166" y="4065447"/>
                  </a:lnTo>
                  <a:lnTo>
                    <a:pt x="4338282" y="4077843"/>
                  </a:lnTo>
                  <a:lnTo>
                    <a:pt x="4350004" y="4091457"/>
                  </a:lnTo>
                  <a:lnTo>
                    <a:pt x="4364914" y="4095229"/>
                  </a:lnTo>
                  <a:lnTo>
                    <a:pt x="4371594" y="4095204"/>
                  </a:lnTo>
                  <a:lnTo>
                    <a:pt x="4377677" y="4092740"/>
                  </a:lnTo>
                  <a:lnTo>
                    <a:pt x="4381043" y="4088600"/>
                  </a:lnTo>
                  <a:lnTo>
                    <a:pt x="4381551" y="408222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4686928" y="4176245"/>
              <a:ext cx="83915" cy="7303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4777490" y="10325841"/>
              <a:ext cx="121107" cy="7971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10857357" y="35712"/>
              <a:ext cx="4167504" cy="10629265"/>
            </a:xfrm>
            <a:custGeom>
              <a:avLst/>
              <a:gdLst/>
              <a:ahLst/>
              <a:cxnLst/>
              <a:rect l="l" t="t" r="r" b="b"/>
              <a:pathLst>
                <a:path w="4167505" h="10629265">
                  <a:moveTo>
                    <a:pt x="31153" y="10609174"/>
                  </a:moveTo>
                  <a:lnTo>
                    <a:pt x="24561" y="10599471"/>
                  </a:lnTo>
                  <a:lnTo>
                    <a:pt x="4711" y="10609021"/>
                  </a:lnTo>
                  <a:lnTo>
                    <a:pt x="4584" y="10609110"/>
                  </a:lnTo>
                  <a:lnTo>
                    <a:pt x="3860" y="10609059"/>
                  </a:lnTo>
                  <a:lnTo>
                    <a:pt x="4051" y="10609339"/>
                  </a:lnTo>
                  <a:lnTo>
                    <a:pt x="4216" y="10609783"/>
                  </a:lnTo>
                  <a:lnTo>
                    <a:pt x="4419" y="10610037"/>
                  </a:lnTo>
                  <a:lnTo>
                    <a:pt x="2273" y="10617111"/>
                  </a:lnTo>
                  <a:lnTo>
                    <a:pt x="0" y="10624236"/>
                  </a:lnTo>
                  <a:lnTo>
                    <a:pt x="1574" y="10629049"/>
                  </a:lnTo>
                  <a:lnTo>
                    <a:pt x="10960" y="10629125"/>
                  </a:lnTo>
                  <a:lnTo>
                    <a:pt x="18948" y="10627462"/>
                  </a:lnTo>
                  <a:lnTo>
                    <a:pt x="23202" y="10619359"/>
                  </a:lnTo>
                  <a:lnTo>
                    <a:pt x="29222" y="10611510"/>
                  </a:lnTo>
                  <a:lnTo>
                    <a:pt x="30111" y="10610228"/>
                  </a:lnTo>
                  <a:lnTo>
                    <a:pt x="31153" y="10609174"/>
                  </a:lnTo>
                  <a:close/>
                </a:path>
                <a:path w="4167505" h="10629265">
                  <a:moveTo>
                    <a:pt x="4038015" y="279"/>
                  </a:moveTo>
                  <a:lnTo>
                    <a:pt x="4000703" y="11150"/>
                  </a:lnTo>
                  <a:lnTo>
                    <a:pt x="4000106" y="12319"/>
                  </a:lnTo>
                  <a:lnTo>
                    <a:pt x="4003471" y="19596"/>
                  </a:lnTo>
                  <a:lnTo>
                    <a:pt x="4005961" y="21539"/>
                  </a:lnTo>
                  <a:lnTo>
                    <a:pt x="4013911" y="24206"/>
                  </a:lnTo>
                  <a:lnTo>
                    <a:pt x="4020731" y="19735"/>
                  </a:lnTo>
                  <a:lnTo>
                    <a:pt x="4028186" y="10858"/>
                  </a:lnTo>
                  <a:lnTo>
                    <a:pt x="4038015" y="279"/>
                  </a:lnTo>
                  <a:close/>
                </a:path>
                <a:path w="4167505" h="10629265">
                  <a:moveTo>
                    <a:pt x="4166971" y="1294752"/>
                  </a:moveTo>
                  <a:lnTo>
                    <a:pt x="4166730" y="1294612"/>
                  </a:lnTo>
                  <a:lnTo>
                    <a:pt x="4166527" y="1294701"/>
                  </a:lnTo>
                  <a:lnTo>
                    <a:pt x="4165269" y="1294066"/>
                  </a:lnTo>
                  <a:lnTo>
                    <a:pt x="4163314" y="1293876"/>
                  </a:lnTo>
                  <a:lnTo>
                    <a:pt x="4156760" y="1294955"/>
                  </a:lnTo>
                  <a:lnTo>
                    <a:pt x="4150525" y="1299121"/>
                  </a:lnTo>
                  <a:lnTo>
                    <a:pt x="4144416" y="1304518"/>
                  </a:lnTo>
                  <a:lnTo>
                    <a:pt x="4138231" y="1309243"/>
                  </a:lnTo>
                  <a:lnTo>
                    <a:pt x="4134891" y="1311262"/>
                  </a:lnTo>
                  <a:lnTo>
                    <a:pt x="4131411" y="1312024"/>
                  </a:lnTo>
                  <a:lnTo>
                    <a:pt x="4126192" y="1309624"/>
                  </a:lnTo>
                  <a:lnTo>
                    <a:pt x="4122191" y="1305623"/>
                  </a:lnTo>
                  <a:lnTo>
                    <a:pt x="4121429" y="1305331"/>
                  </a:lnTo>
                  <a:lnTo>
                    <a:pt x="4120489" y="1304226"/>
                  </a:lnTo>
                  <a:lnTo>
                    <a:pt x="4114076" y="1304074"/>
                  </a:lnTo>
                  <a:lnTo>
                    <a:pt x="4087609" y="1322793"/>
                  </a:lnTo>
                  <a:lnTo>
                    <a:pt x="4147147" y="1322768"/>
                  </a:lnTo>
                  <a:lnTo>
                    <a:pt x="4154474" y="1312418"/>
                  </a:lnTo>
                  <a:lnTo>
                    <a:pt x="4166971" y="129475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194314" y="94766"/>
              <a:ext cx="97815" cy="84213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0993323" y="150367"/>
              <a:ext cx="4062729" cy="10452100"/>
            </a:xfrm>
            <a:custGeom>
              <a:avLst/>
              <a:gdLst/>
              <a:ahLst/>
              <a:cxnLst/>
              <a:rect l="l" t="t" r="r" b="b"/>
              <a:pathLst>
                <a:path w="4062730" h="10452100">
                  <a:moveTo>
                    <a:pt x="41478" y="111658"/>
                  </a:moveTo>
                  <a:lnTo>
                    <a:pt x="39014" y="102603"/>
                  </a:lnTo>
                  <a:lnTo>
                    <a:pt x="35788" y="103479"/>
                  </a:lnTo>
                  <a:lnTo>
                    <a:pt x="33959" y="103581"/>
                  </a:lnTo>
                  <a:lnTo>
                    <a:pt x="11455" y="119443"/>
                  </a:lnTo>
                  <a:lnTo>
                    <a:pt x="4533" y="126098"/>
                  </a:lnTo>
                  <a:lnTo>
                    <a:pt x="0" y="137845"/>
                  </a:lnTo>
                  <a:lnTo>
                    <a:pt x="9525" y="137947"/>
                  </a:lnTo>
                  <a:lnTo>
                    <a:pt x="17678" y="134073"/>
                  </a:lnTo>
                  <a:lnTo>
                    <a:pt x="25146" y="128460"/>
                  </a:lnTo>
                  <a:lnTo>
                    <a:pt x="32588" y="123355"/>
                  </a:lnTo>
                  <a:lnTo>
                    <a:pt x="33083" y="123088"/>
                  </a:lnTo>
                  <a:lnTo>
                    <a:pt x="33553" y="122643"/>
                  </a:lnTo>
                  <a:lnTo>
                    <a:pt x="34061" y="122415"/>
                  </a:lnTo>
                  <a:lnTo>
                    <a:pt x="38912" y="117754"/>
                  </a:lnTo>
                  <a:lnTo>
                    <a:pt x="41478" y="111658"/>
                  </a:lnTo>
                  <a:close/>
                </a:path>
                <a:path w="4062730" h="10452100">
                  <a:moveTo>
                    <a:pt x="95948" y="16332"/>
                  </a:moveTo>
                  <a:lnTo>
                    <a:pt x="93484" y="4191"/>
                  </a:lnTo>
                  <a:lnTo>
                    <a:pt x="86144" y="939"/>
                  </a:lnTo>
                  <a:lnTo>
                    <a:pt x="78536" y="0"/>
                  </a:lnTo>
                  <a:lnTo>
                    <a:pt x="70764" y="317"/>
                  </a:lnTo>
                  <a:lnTo>
                    <a:pt x="59905" y="977"/>
                  </a:lnTo>
                  <a:lnTo>
                    <a:pt x="56921" y="1016"/>
                  </a:lnTo>
                  <a:lnTo>
                    <a:pt x="53962" y="508"/>
                  </a:lnTo>
                  <a:lnTo>
                    <a:pt x="42519" y="6997"/>
                  </a:lnTo>
                  <a:lnTo>
                    <a:pt x="30784" y="11874"/>
                  </a:lnTo>
                  <a:lnTo>
                    <a:pt x="18681" y="14859"/>
                  </a:lnTo>
                  <a:lnTo>
                    <a:pt x="6172" y="15684"/>
                  </a:lnTo>
                  <a:lnTo>
                    <a:pt x="23952" y="32791"/>
                  </a:lnTo>
                  <a:lnTo>
                    <a:pt x="41490" y="50584"/>
                  </a:lnTo>
                  <a:lnTo>
                    <a:pt x="59931" y="54152"/>
                  </a:lnTo>
                  <a:lnTo>
                    <a:pt x="80391" y="28625"/>
                  </a:lnTo>
                  <a:lnTo>
                    <a:pt x="79286" y="22758"/>
                  </a:lnTo>
                  <a:lnTo>
                    <a:pt x="81076" y="20358"/>
                  </a:lnTo>
                  <a:lnTo>
                    <a:pt x="88392" y="15976"/>
                  </a:lnTo>
                  <a:lnTo>
                    <a:pt x="95948" y="16332"/>
                  </a:lnTo>
                  <a:close/>
                </a:path>
                <a:path w="4062730" h="10452100">
                  <a:moveTo>
                    <a:pt x="400329" y="10426001"/>
                  </a:moveTo>
                  <a:lnTo>
                    <a:pt x="383108" y="10415130"/>
                  </a:lnTo>
                  <a:lnTo>
                    <a:pt x="370217" y="10419258"/>
                  </a:lnTo>
                  <a:lnTo>
                    <a:pt x="360248" y="10433266"/>
                  </a:lnTo>
                  <a:lnTo>
                    <a:pt x="351802" y="10452062"/>
                  </a:lnTo>
                  <a:lnTo>
                    <a:pt x="362991" y="10443146"/>
                  </a:lnTo>
                  <a:lnTo>
                    <a:pt x="375881" y="10439756"/>
                  </a:lnTo>
                  <a:lnTo>
                    <a:pt x="388848" y="10435996"/>
                  </a:lnTo>
                  <a:lnTo>
                    <a:pt x="400329" y="10426001"/>
                  </a:lnTo>
                  <a:close/>
                </a:path>
                <a:path w="4062730" h="10452100">
                  <a:moveTo>
                    <a:pt x="3025597" y="10407637"/>
                  </a:moveTo>
                  <a:lnTo>
                    <a:pt x="3014789" y="10403091"/>
                  </a:lnTo>
                  <a:lnTo>
                    <a:pt x="3005505" y="10401440"/>
                  </a:lnTo>
                  <a:lnTo>
                    <a:pt x="2997365" y="10404538"/>
                  </a:lnTo>
                  <a:lnTo>
                    <a:pt x="2989973" y="10414254"/>
                  </a:lnTo>
                  <a:lnTo>
                    <a:pt x="2998520" y="10418407"/>
                  </a:lnTo>
                  <a:lnTo>
                    <a:pt x="3006902" y="10419461"/>
                  </a:lnTo>
                  <a:lnTo>
                    <a:pt x="3015729" y="10416248"/>
                  </a:lnTo>
                  <a:lnTo>
                    <a:pt x="3025597" y="10407637"/>
                  </a:lnTo>
                  <a:close/>
                </a:path>
                <a:path w="4062730" h="10452100">
                  <a:moveTo>
                    <a:pt x="4062476" y="1250416"/>
                  </a:moveTo>
                  <a:lnTo>
                    <a:pt x="4059364" y="1228102"/>
                  </a:lnTo>
                  <a:lnTo>
                    <a:pt x="4055427" y="1222832"/>
                  </a:lnTo>
                  <a:lnTo>
                    <a:pt x="4047782" y="1225435"/>
                  </a:lnTo>
                  <a:lnTo>
                    <a:pt x="4046309" y="1225956"/>
                  </a:lnTo>
                  <a:lnTo>
                    <a:pt x="4044581" y="1227378"/>
                  </a:lnTo>
                  <a:lnTo>
                    <a:pt x="4044315" y="1254887"/>
                  </a:lnTo>
                  <a:lnTo>
                    <a:pt x="4047337" y="1254150"/>
                  </a:lnTo>
                  <a:lnTo>
                    <a:pt x="4051046" y="1254594"/>
                  </a:lnTo>
                  <a:lnTo>
                    <a:pt x="4053814" y="1254150"/>
                  </a:lnTo>
                  <a:lnTo>
                    <a:pt x="4058932" y="1253324"/>
                  </a:lnTo>
                  <a:lnTo>
                    <a:pt x="4062476" y="1250416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332605" y="225575"/>
              <a:ext cx="123304" cy="80378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10828921" y="534707"/>
              <a:ext cx="3169920" cy="9530080"/>
            </a:xfrm>
            <a:custGeom>
              <a:avLst/>
              <a:gdLst/>
              <a:ahLst/>
              <a:cxnLst/>
              <a:rect l="l" t="t" r="r" b="b"/>
              <a:pathLst>
                <a:path w="3169919" h="9530080">
                  <a:moveTo>
                    <a:pt x="26454" y="0"/>
                  </a:moveTo>
                  <a:lnTo>
                    <a:pt x="19062" y="2540"/>
                  </a:lnTo>
                  <a:lnTo>
                    <a:pt x="11595" y="4813"/>
                  </a:lnTo>
                  <a:lnTo>
                    <a:pt x="4940" y="9372"/>
                  </a:lnTo>
                  <a:lnTo>
                    <a:pt x="0" y="18770"/>
                  </a:lnTo>
                  <a:lnTo>
                    <a:pt x="19824" y="18681"/>
                  </a:lnTo>
                  <a:lnTo>
                    <a:pt x="26454" y="0"/>
                  </a:lnTo>
                  <a:close/>
                </a:path>
                <a:path w="3169919" h="9530080">
                  <a:moveTo>
                    <a:pt x="60045" y="33858"/>
                  </a:moveTo>
                  <a:lnTo>
                    <a:pt x="56769" y="22771"/>
                  </a:lnTo>
                  <a:lnTo>
                    <a:pt x="46583" y="18999"/>
                  </a:lnTo>
                  <a:lnTo>
                    <a:pt x="33070" y="18745"/>
                  </a:lnTo>
                  <a:lnTo>
                    <a:pt x="39585" y="46888"/>
                  </a:lnTo>
                  <a:lnTo>
                    <a:pt x="52844" y="56070"/>
                  </a:lnTo>
                  <a:lnTo>
                    <a:pt x="55829" y="46888"/>
                  </a:lnTo>
                  <a:lnTo>
                    <a:pt x="60045" y="33858"/>
                  </a:lnTo>
                  <a:close/>
                </a:path>
                <a:path w="3169919" h="9530080">
                  <a:moveTo>
                    <a:pt x="1303578" y="9511068"/>
                  </a:moveTo>
                  <a:lnTo>
                    <a:pt x="1295908" y="9511233"/>
                  </a:lnTo>
                  <a:lnTo>
                    <a:pt x="1288059" y="9510865"/>
                  </a:lnTo>
                  <a:lnTo>
                    <a:pt x="1281290" y="9513748"/>
                  </a:lnTo>
                  <a:lnTo>
                    <a:pt x="1276832" y="9523692"/>
                  </a:lnTo>
                  <a:lnTo>
                    <a:pt x="1275575" y="9530055"/>
                  </a:lnTo>
                  <a:lnTo>
                    <a:pt x="1285265" y="9528683"/>
                  </a:lnTo>
                  <a:lnTo>
                    <a:pt x="1290231" y="9529559"/>
                  </a:lnTo>
                  <a:lnTo>
                    <a:pt x="1303578" y="9511068"/>
                  </a:lnTo>
                  <a:close/>
                </a:path>
                <a:path w="3169919" h="9530080">
                  <a:moveTo>
                    <a:pt x="3169767" y="3004972"/>
                  </a:moveTo>
                  <a:lnTo>
                    <a:pt x="3163049" y="2976981"/>
                  </a:lnTo>
                  <a:lnTo>
                    <a:pt x="3156547" y="2976803"/>
                  </a:lnTo>
                  <a:lnTo>
                    <a:pt x="3149714" y="2987281"/>
                  </a:lnTo>
                  <a:lnTo>
                    <a:pt x="3144266" y="3001238"/>
                  </a:lnTo>
                  <a:lnTo>
                    <a:pt x="3136608" y="3009608"/>
                  </a:lnTo>
                  <a:lnTo>
                    <a:pt x="3123120" y="3003258"/>
                  </a:lnTo>
                  <a:lnTo>
                    <a:pt x="3116770" y="3023717"/>
                  </a:lnTo>
                  <a:lnTo>
                    <a:pt x="3116161" y="3029280"/>
                  </a:lnTo>
                  <a:lnTo>
                    <a:pt x="3115640" y="3035312"/>
                  </a:lnTo>
                  <a:lnTo>
                    <a:pt x="3116592" y="3038919"/>
                  </a:lnTo>
                  <a:lnTo>
                    <a:pt x="3120440" y="3037205"/>
                  </a:lnTo>
                  <a:lnTo>
                    <a:pt x="3132493" y="3028912"/>
                  </a:lnTo>
                  <a:lnTo>
                    <a:pt x="3144723" y="3025000"/>
                  </a:lnTo>
                  <a:lnTo>
                    <a:pt x="3157131" y="3023819"/>
                  </a:lnTo>
                  <a:lnTo>
                    <a:pt x="3169742" y="3023705"/>
                  </a:lnTo>
                  <a:lnTo>
                    <a:pt x="3169767" y="300497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414690" y="497222"/>
              <a:ext cx="76720" cy="88371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0971098" y="301370"/>
              <a:ext cx="3707129" cy="1029969"/>
            </a:xfrm>
            <a:custGeom>
              <a:avLst/>
              <a:gdLst/>
              <a:ahLst/>
              <a:cxnLst/>
              <a:rect l="l" t="t" r="r" b="b"/>
              <a:pathLst>
                <a:path w="3707130" h="1029969">
                  <a:moveTo>
                    <a:pt x="19431" y="850"/>
                  </a:moveTo>
                  <a:lnTo>
                    <a:pt x="14071" y="0"/>
                  </a:lnTo>
                  <a:lnTo>
                    <a:pt x="6921" y="1028"/>
                  </a:lnTo>
                  <a:lnTo>
                    <a:pt x="2324" y="3124"/>
                  </a:lnTo>
                  <a:lnTo>
                    <a:pt x="0" y="13576"/>
                  </a:lnTo>
                  <a:lnTo>
                    <a:pt x="4533" y="15811"/>
                  </a:lnTo>
                  <a:lnTo>
                    <a:pt x="8991" y="16929"/>
                  </a:lnTo>
                  <a:lnTo>
                    <a:pt x="13373" y="17030"/>
                  </a:lnTo>
                  <a:lnTo>
                    <a:pt x="18389" y="16586"/>
                  </a:lnTo>
                  <a:lnTo>
                    <a:pt x="19431" y="850"/>
                  </a:lnTo>
                  <a:close/>
                </a:path>
                <a:path w="3707130" h="1029969">
                  <a:moveTo>
                    <a:pt x="50647" y="13335"/>
                  </a:moveTo>
                  <a:lnTo>
                    <a:pt x="49288" y="10121"/>
                  </a:lnTo>
                  <a:lnTo>
                    <a:pt x="48412" y="5499"/>
                  </a:lnTo>
                  <a:lnTo>
                    <a:pt x="44767" y="3009"/>
                  </a:lnTo>
                  <a:lnTo>
                    <a:pt x="41795" y="5702"/>
                  </a:lnTo>
                  <a:lnTo>
                    <a:pt x="37274" y="7581"/>
                  </a:lnTo>
                  <a:lnTo>
                    <a:pt x="41186" y="11899"/>
                  </a:lnTo>
                  <a:lnTo>
                    <a:pt x="43078" y="14998"/>
                  </a:lnTo>
                  <a:lnTo>
                    <a:pt x="45453" y="16205"/>
                  </a:lnTo>
                  <a:lnTo>
                    <a:pt x="46774" y="16878"/>
                  </a:lnTo>
                  <a:lnTo>
                    <a:pt x="48895" y="14401"/>
                  </a:lnTo>
                  <a:lnTo>
                    <a:pt x="50647" y="13335"/>
                  </a:lnTo>
                  <a:close/>
                </a:path>
                <a:path w="3707130" h="1029969">
                  <a:moveTo>
                    <a:pt x="3706571" y="1013523"/>
                  </a:moveTo>
                  <a:lnTo>
                    <a:pt x="3705885" y="1007719"/>
                  </a:lnTo>
                  <a:lnTo>
                    <a:pt x="3701834" y="1003465"/>
                  </a:lnTo>
                  <a:lnTo>
                    <a:pt x="3695852" y="1000683"/>
                  </a:lnTo>
                  <a:lnTo>
                    <a:pt x="3676205" y="1010424"/>
                  </a:lnTo>
                  <a:lnTo>
                    <a:pt x="3680790" y="1024064"/>
                  </a:lnTo>
                  <a:lnTo>
                    <a:pt x="3687216" y="1029385"/>
                  </a:lnTo>
                  <a:lnTo>
                    <a:pt x="3694696" y="1027874"/>
                  </a:lnTo>
                  <a:lnTo>
                    <a:pt x="3702469" y="1020965"/>
                  </a:lnTo>
                  <a:lnTo>
                    <a:pt x="3706571" y="1013523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05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400" spc="-300" dirty="0">
                <a:solidFill>
                  <a:srgbClr val="FFFFFF"/>
                </a:solidFill>
              </a:rPr>
              <a:t>광고</a:t>
            </a:r>
            <a:r>
              <a:rPr sz="3400" spc="-290" dirty="0">
                <a:solidFill>
                  <a:srgbClr val="FFFFFF"/>
                </a:solidFill>
              </a:rPr>
              <a:t> </a:t>
            </a:r>
            <a:r>
              <a:rPr sz="3400" spc="-300" dirty="0">
                <a:solidFill>
                  <a:srgbClr val="FFFFFF"/>
                </a:solidFill>
              </a:rPr>
              <a:t>운영</a:t>
            </a:r>
            <a:r>
              <a:rPr sz="3400" spc="-290" dirty="0">
                <a:solidFill>
                  <a:srgbClr val="FFFFFF"/>
                </a:solidFill>
              </a:rPr>
              <a:t> </a:t>
            </a:r>
            <a:r>
              <a:rPr sz="3400" spc="-355" dirty="0">
                <a:solidFill>
                  <a:srgbClr val="FFFFFF"/>
                </a:solidFill>
              </a:rPr>
              <a:t>전략</a:t>
            </a:r>
            <a:endParaRPr sz="3400"/>
          </a:p>
        </p:txBody>
      </p:sp>
      <p:sp>
        <p:nvSpPr>
          <p:cNvPr id="129" name="object 129"/>
          <p:cNvSpPr txBox="1"/>
          <p:nvPr/>
        </p:nvSpPr>
        <p:spPr>
          <a:xfrm>
            <a:off x="739706" y="7173510"/>
            <a:ext cx="6106795" cy="23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1050">
              <a:lnSpc>
                <a:spcPct val="136900"/>
              </a:lnSpc>
              <a:spcBef>
                <a:spcPts val="100"/>
              </a:spcBef>
            </a:pP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운영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전략을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수립할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때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핵심적인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요소는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업종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33333"/>
                </a:solidFill>
                <a:latin typeface="Gulim"/>
                <a:cs typeface="Gulim"/>
              </a:rPr>
              <a:t>트렌드,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33333"/>
                </a:solidFill>
                <a:latin typeface="Gulim"/>
                <a:cs typeface="Gulim"/>
              </a:rPr>
              <a:t>매체,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기간,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평균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33333"/>
                </a:solidFill>
                <a:latin typeface="Gulim"/>
                <a:cs typeface="Gulim"/>
              </a:rPr>
              <a:t>성과입니다.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하지만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지금까지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시즌별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운영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전략을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수립할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33333"/>
                </a:solidFill>
                <a:latin typeface="Gulim"/>
                <a:cs typeface="Gulim"/>
              </a:rPr>
              <a:t>때</a:t>
            </a:r>
            <a:endParaRPr sz="1400" dirty="0">
              <a:latin typeface="Gulim"/>
              <a:cs typeface="Gulim"/>
            </a:endParaRPr>
          </a:p>
          <a:p>
            <a:pPr marL="12700" marR="425450">
              <a:lnSpc>
                <a:spcPct val="136900"/>
              </a:lnSpc>
            </a:pP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이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모든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정보를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찾고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반영하기란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33333"/>
                </a:solidFill>
                <a:latin typeface="Gulim"/>
                <a:cs typeface="Gulim"/>
              </a:rPr>
              <a:t>어려웠습니다.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하여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가을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시즌에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어떤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업종에서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가장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많은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광고비를</a:t>
            </a:r>
            <a:r>
              <a:rPr sz="1400" spc="-9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33333"/>
                </a:solidFill>
                <a:latin typeface="Gulim"/>
                <a:cs typeface="Gulim"/>
              </a:rPr>
              <a:t>지출했는지,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주요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매체들이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어떤</a:t>
            </a:r>
            <a:r>
              <a:rPr sz="1400" spc="-9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업종에서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Gulim"/>
                <a:cs typeface="Gulim"/>
              </a:rPr>
              <a:t>활용되는지,</a:t>
            </a:r>
            <a:endParaRPr sz="1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업종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및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매체별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평균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클릭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성과가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어떻게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33333"/>
                </a:solidFill>
                <a:latin typeface="Gulim"/>
                <a:cs typeface="Gulim"/>
              </a:rPr>
              <a:t>되는지,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등주요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이슈를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33333"/>
                </a:solidFill>
                <a:latin typeface="Gulim"/>
                <a:cs typeface="Gulim"/>
              </a:rPr>
              <a:t>앞두고</a:t>
            </a:r>
            <a:endParaRPr sz="1400" dirty="0">
              <a:latin typeface="Gulim"/>
              <a:cs typeface="Gulim"/>
            </a:endParaRPr>
          </a:p>
          <a:p>
            <a:pPr marL="12700" marR="36830">
              <a:lnSpc>
                <a:spcPct val="136900"/>
              </a:lnSpc>
            </a:pP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기간을</a:t>
            </a:r>
            <a:r>
              <a:rPr sz="1400" spc="-9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어떻게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설정하는지를</a:t>
            </a:r>
            <a:r>
              <a:rPr sz="1400" spc="-9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아드리엘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데이터를</a:t>
            </a:r>
            <a:r>
              <a:rPr sz="1400" spc="-9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기반으로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분석해</a:t>
            </a:r>
            <a:r>
              <a:rPr sz="1400" spc="-9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준비했습니다. 이번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가을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마케팅은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데이터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기반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전략으로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90" dirty="0">
                <a:solidFill>
                  <a:srgbClr val="333333"/>
                </a:solidFill>
                <a:latin typeface="Gulim"/>
                <a:cs typeface="Gulim"/>
              </a:rPr>
              <a:t>스마트하게</a:t>
            </a:r>
            <a:r>
              <a:rPr sz="1400" spc="16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Gulim"/>
                <a:cs typeface="Gulim"/>
              </a:rPr>
              <a:t>접근해보세요.</a:t>
            </a:r>
            <a:endParaRPr sz="1400" dirty="0">
              <a:latin typeface="Gulim"/>
              <a:cs typeface="Gulim"/>
            </a:endParaRPr>
          </a:p>
          <a:p>
            <a:pPr marR="5080" algn="r">
              <a:lnSpc>
                <a:spcPct val="100000"/>
              </a:lnSpc>
              <a:spcBef>
                <a:spcPts val="1195"/>
              </a:spcBef>
            </a:pPr>
            <a:r>
              <a:rPr sz="1000" spc="-70" dirty="0">
                <a:solidFill>
                  <a:srgbClr val="393939"/>
                </a:solidFill>
                <a:latin typeface="Gulim"/>
                <a:cs typeface="Gulim"/>
              </a:rPr>
              <a:t>*2021년</a:t>
            </a:r>
            <a:r>
              <a:rPr sz="1000" spc="-5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000" spc="-25" dirty="0">
                <a:solidFill>
                  <a:srgbClr val="393939"/>
                </a:solidFill>
                <a:latin typeface="Gulim"/>
                <a:cs typeface="Gulim"/>
              </a:rPr>
              <a:t>9월</a:t>
            </a:r>
            <a:endParaRPr sz="1000" dirty="0">
              <a:latin typeface="Gulim"/>
              <a:cs typeface="Gulim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713651" y="479653"/>
            <a:ext cx="13693140" cy="9733280"/>
            <a:chOff x="713651" y="479653"/>
            <a:chExt cx="13693140" cy="9733280"/>
          </a:xfrm>
        </p:grpSpPr>
        <p:pic>
          <p:nvPicPr>
            <p:cNvPr id="131" name="object 13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146870" y="7691272"/>
              <a:ext cx="1414268" cy="136854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013270" y="8495944"/>
              <a:ext cx="1703828" cy="170382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620544" y="7991567"/>
              <a:ext cx="1408173" cy="140512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27568" y="9549854"/>
              <a:ext cx="381418" cy="214472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7280223" y="9665762"/>
              <a:ext cx="711835" cy="254000"/>
            </a:xfrm>
            <a:custGeom>
              <a:avLst/>
              <a:gdLst/>
              <a:ahLst/>
              <a:cxnLst/>
              <a:rect l="l" t="t" r="r" b="b"/>
              <a:pathLst>
                <a:path w="711834" h="254000">
                  <a:moveTo>
                    <a:pt x="111617" y="225310"/>
                  </a:moveTo>
                  <a:lnTo>
                    <a:pt x="102641" y="225310"/>
                  </a:lnTo>
                  <a:lnTo>
                    <a:pt x="111823" y="227482"/>
                  </a:lnTo>
                  <a:lnTo>
                    <a:pt x="123444" y="241299"/>
                  </a:lnTo>
                  <a:lnTo>
                    <a:pt x="130327" y="248157"/>
                  </a:lnTo>
                  <a:lnTo>
                    <a:pt x="136652" y="253504"/>
                  </a:lnTo>
                  <a:lnTo>
                    <a:pt x="141224" y="253263"/>
                  </a:lnTo>
                  <a:lnTo>
                    <a:pt x="148209" y="252107"/>
                  </a:lnTo>
                  <a:lnTo>
                    <a:pt x="150751" y="250240"/>
                  </a:lnTo>
                  <a:lnTo>
                    <a:pt x="137121" y="250240"/>
                  </a:lnTo>
                  <a:lnTo>
                    <a:pt x="125209" y="238112"/>
                  </a:lnTo>
                  <a:lnTo>
                    <a:pt x="111617" y="225310"/>
                  </a:lnTo>
                  <a:close/>
                </a:path>
                <a:path w="711834" h="254000">
                  <a:moveTo>
                    <a:pt x="122327" y="134327"/>
                  </a:moveTo>
                  <a:lnTo>
                    <a:pt x="113944" y="134327"/>
                  </a:lnTo>
                  <a:lnTo>
                    <a:pt x="111988" y="142303"/>
                  </a:lnTo>
                  <a:lnTo>
                    <a:pt x="166712" y="185521"/>
                  </a:lnTo>
                  <a:lnTo>
                    <a:pt x="187452" y="207352"/>
                  </a:lnTo>
                  <a:lnTo>
                    <a:pt x="184797" y="211366"/>
                  </a:lnTo>
                  <a:lnTo>
                    <a:pt x="182321" y="215493"/>
                  </a:lnTo>
                  <a:lnTo>
                    <a:pt x="179997" y="219748"/>
                  </a:lnTo>
                  <a:lnTo>
                    <a:pt x="178079" y="221005"/>
                  </a:lnTo>
                  <a:lnTo>
                    <a:pt x="176174" y="222199"/>
                  </a:lnTo>
                  <a:lnTo>
                    <a:pt x="174129" y="223253"/>
                  </a:lnTo>
                  <a:lnTo>
                    <a:pt x="172173" y="225844"/>
                  </a:lnTo>
                  <a:lnTo>
                    <a:pt x="170023" y="228536"/>
                  </a:lnTo>
                  <a:lnTo>
                    <a:pt x="168275" y="231114"/>
                  </a:lnTo>
                  <a:lnTo>
                    <a:pt x="163918" y="234899"/>
                  </a:lnTo>
                  <a:lnTo>
                    <a:pt x="156718" y="241261"/>
                  </a:lnTo>
                  <a:lnTo>
                    <a:pt x="137121" y="250240"/>
                  </a:lnTo>
                  <a:lnTo>
                    <a:pt x="150751" y="250240"/>
                  </a:lnTo>
                  <a:lnTo>
                    <a:pt x="154228" y="247688"/>
                  </a:lnTo>
                  <a:lnTo>
                    <a:pt x="162420" y="243141"/>
                  </a:lnTo>
                  <a:lnTo>
                    <a:pt x="166408" y="240817"/>
                  </a:lnTo>
                  <a:lnTo>
                    <a:pt x="168630" y="238683"/>
                  </a:lnTo>
                  <a:lnTo>
                    <a:pt x="170154" y="236194"/>
                  </a:lnTo>
                  <a:lnTo>
                    <a:pt x="174853" y="231990"/>
                  </a:lnTo>
                  <a:lnTo>
                    <a:pt x="178333" y="229755"/>
                  </a:lnTo>
                  <a:lnTo>
                    <a:pt x="183273" y="226085"/>
                  </a:lnTo>
                  <a:lnTo>
                    <a:pt x="185712" y="225577"/>
                  </a:lnTo>
                  <a:lnTo>
                    <a:pt x="188163" y="223989"/>
                  </a:lnTo>
                  <a:lnTo>
                    <a:pt x="189039" y="222034"/>
                  </a:lnTo>
                  <a:lnTo>
                    <a:pt x="190009" y="219748"/>
                  </a:lnTo>
                  <a:lnTo>
                    <a:pt x="190779" y="218008"/>
                  </a:lnTo>
                  <a:lnTo>
                    <a:pt x="191973" y="217068"/>
                  </a:lnTo>
                  <a:lnTo>
                    <a:pt x="193281" y="216255"/>
                  </a:lnTo>
                  <a:lnTo>
                    <a:pt x="194538" y="215417"/>
                  </a:lnTo>
                  <a:lnTo>
                    <a:pt x="196062" y="212978"/>
                  </a:lnTo>
                  <a:lnTo>
                    <a:pt x="197688" y="210591"/>
                  </a:lnTo>
                  <a:lnTo>
                    <a:pt x="199263" y="208191"/>
                  </a:lnTo>
                  <a:lnTo>
                    <a:pt x="199110" y="208114"/>
                  </a:lnTo>
                  <a:lnTo>
                    <a:pt x="211183" y="189788"/>
                  </a:lnTo>
                  <a:lnTo>
                    <a:pt x="188696" y="189788"/>
                  </a:lnTo>
                  <a:lnTo>
                    <a:pt x="169075" y="174078"/>
                  </a:lnTo>
                  <a:lnTo>
                    <a:pt x="145237" y="167436"/>
                  </a:lnTo>
                  <a:lnTo>
                    <a:pt x="130924" y="164122"/>
                  </a:lnTo>
                  <a:lnTo>
                    <a:pt x="124383" y="157302"/>
                  </a:lnTo>
                  <a:lnTo>
                    <a:pt x="119151" y="146367"/>
                  </a:lnTo>
                  <a:lnTo>
                    <a:pt x="122288" y="135051"/>
                  </a:lnTo>
                  <a:lnTo>
                    <a:pt x="122327" y="134327"/>
                  </a:lnTo>
                  <a:close/>
                </a:path>
                <a:path w="711834" h="254000">
                  <a:moveTo>
                    <a:pt x="66090" y="223634"/>
                  </a:moveTo>
                  <a:lnTo>
                    <a:pt x="79019" y="230047"/>
                  </a:lnTo>
                  <a:lnTo>
                    <a:pt x="80937" y="229082"/>
                  </a:lnTo>
                  <a:lnTo>
                    <a:pt x="82327" y="228714"/>
                  </a:lnTo>
                  <a:lnTo>
                    <a:pt x="79298" y="228714"/>
                  </a:lnTo>
                  <a:lnTo>
                    <a:pt x="66090" y="223634"/>
                  </a:lnTo>
                  <a:close/>
                </a:path>
                <a:path w="711834" h="254000">
                  <a:moveTo>
                    <a:pt x="100571" y="223367"/>
                  </a:moveTo>
                  <a:lnTo>
                    <a:pt x="90195" y="225615"/>
                  </a:lnTo>
                  <a:lnTo>
                    <a:pt x="85128" y="227253"/>
                  </a:lnTo>
                  <a:lnTo>
                    <a:pt x="79298" y="228714"/>
                  </a:lnTo>
                  <a:lnTo>
                    <a:pt x="82327" y="228714"/>
                  </a:lnTo>
                  <a:lnTo>
                    <a:pt x="84772" y="228066"/>
                  </a:lnTo>
                  <a:lnTo>
                    <a:pt x="86219" y="228066"/>
                  </a:lnTo>
                  <a:lnTo>
                    <a:pt x="86753" y="227545"/>
                  </a:lnTo>
                  <a:lnTo>
                    <a:pt x="89115" y="226923"/>
                  </a:lnTo>
                  <a:lnTo>
                    <a:pt x="96570" y="225793"/>
                  </a:lnTo>
                  <a:lnTo>
                    <a:pt x="102641" y="225310"/>
                  </a:lnTo>
                  <a:lnTo>
                    <a:pt x="111617" y="225310"/>
                  </a:lnTo>
                  <a:lnTo>
                    <a:pt x="111455" y="225158"/>
                  </a:lnTo>
                  <a:lnTo>
                    <a:pt x="100571" y="223367"/>
                  </a:lnTo>
                  <a:close/>
                </a:path>
                <a:path w="711834" h="254000">
                  <a:moveTo>
                    <a:pt x="86219" y="228066"/>
                  </a:moveTo>
                  <a:lnTo>
                    <a:pt x="84772" y="228066"/>
                  </a:lnTo>
                  <a:lnTo>
                    <a:pt x="85737" y="228536"/>
                  </a:lnTo>
                  <a:lnTo>
                    <a:pt x="86219" y="228066"/>
                  </a:lnTo>
                  <a:close/>
                </a:path>
                <a:path w="711834" h="254000">
                  <a:moveTo>
                    <a:pt x="578637" y="79946"/>
                  </a:moveTo>
                  <a:lnTo>
                    <a:pt x="516991" y="79946"/>
                  </a:lnTo>
                  <a:lnTo>
                    <a:pt x="525183" y="87147"/>
                  </a:lnTo>
                  <a:lnTo>
                    <a:pt x="530631" y="92328"/>
                  </a:lnTo>
                  <a:lnTo>
                    <a:pt x="522782" y="105473"/>
                  </a:lnTo>
                  <a:lnTo>
                    <a:pt x="519226" y="120230"/>
                  </a:lnTo>
                  <a:lnTo>
                    <a:pt x="514362" y="128371"/>
                  </a:lnTo>
                  <a:lnTo>
                    <a:pt x="513689" y="139293"/>
                  </a:lnTo>
                  <a:lnTo>
                    <a:pt x="511303" y="146367"/>
                  </a:lnTo>
                  <a:lnTo>
                    <a:pt x="511295" y="148945"/>
                  </a:lnTo>
                  <a:lnTo>
                    <a:pt x="511733" y="157987"/>
                  </a:lnTo>
                  <a:lnTo>
                    <a:pt x="506399" y="168135"/>
                  </a:lnTo>
                  <a:lnTo>
                    <a:pt x="499338" y="169214"/>
                  </a:lnTo>
                  <a:lnTo>
                    <a:pt x="494588" y="177698"/>
                  </a:lnTo>
                  <a:lnTo>
                    <a:pt x="487260" y="181444"/>
                  </a:lnTo>
                  <a:lnTo>
                    <a:pt x="483450" y="192963"/>
                  </a:lnTo>
                  <a:lnTo>
                    <a:pt x="476288" y="199605"/>
                  </a:lnTo>
                  <a:lnTo>
                    <a:pt x="457136" y="203326"/>
                  </a:lnTo>
                  <a:lnTo>
                    <a:pt x="479247" y="202018"/>
                  </a:lnTo>
                  <a:lnTo>
                    <a:pt x="486435" y="197103"/>
                  </a:lnTo>
                  <a:lnTo>
                    <a:pt x="491553" y="184543"/>
                  </a:lnTo>
                  <a:lnTo>
                    <a:pt x="503478" y="174205"/>
                  </a:lnTo>
                  <a:lnTo>
                    <a:pt x="510387" y="173913"/>
                  </a:lnTo>
                  <a:lnTo>
                    <a:pt x="519391" y="154139"/>
                  </a:lnTo>
                  <a:lnTo>
                    <a:pt x="522617" y="128777"/>
                  </a:lnTo>
                  <a:lnTo>
                    <a:pt x="537248" y="100990"/>
                  </a:lnTo>
                  <a:lnTo>
                    <a:pt x="545846" y="94259"/>
                  </a:lnTo>
                  <a:lnTo>
                    <a:pt x="571792" y="86220"/>
                  </a:lnTo>
                  <a:lnTo>
                    <a:pt x="578637" y="79946"/>
                  </a:lnTo>
                  <a:close/>
                </a:path>
                <a:path w="711834" h="254000">
                  <a:moveTo>
                    <a:pt x="261810" y="133908"/>
                  </a:moveTo>
                  <a:lnTo>
                    <a:pt x="233705" y="144462"/>
                  </a:lnTo>
                  <a:lnTo>
                    <a:pt x="215531" y="154889"/>
                  </a:lnTo>
                  <a:lnTo>
                    <a:pt x="188696" y="189788"/>
                  </a:lnTo>
                  <a:lnTo>
                    <a:pt x="211183" y="189788"/>
                  </a:lnTo>
                  <a:lnTo>
                    <a:pt x="229781" y="161556"/>
                  </a:lnTo>
                  <a:lnTo>
                    <a:pt x="260934" y="148945"/>
                  </a:lnTo>
                  <a:lnTo>
                    <a:pt x="283913" y="148945"/>
                  </a:lnTo>
                  <a:lnTo>
                    <a:pt x="276288" y="144932"/>
                  </a:lnTo>
                  <a:lnTo>
                    <a:pt x="261810" y="133908"/>
                  </a:lnTo>
                  <a:close/>
                </a:path>
                <a:path w="711834" h="254000">
                  <a:moveTo>
                    <a:pt x="283913" y="148945"/>
                  </a:moveTo>
                  <a:lnTo>
                    <a:pt x="260934" y="148945"/>
                  </a:lnTo>
                  <a:lnTo>
                    <a:pt x="296024" y="171665"/>
                  </a:lnTo>
                  <a:lnTo>
                    <a:pt x="315321" y="153060"/>
                  </a:lnTo>
                  <a:lnTo>
                    <a:pt x="291731" y="153060"/>
                  </a:lnTo>
                  <a:lnTo>
                    <a:pt x="283913" y="148945"/>
                  </a:lnTo>
                  <a:close/>
                </a:path>
                <a:path w="711834" h="254000">
                  <a:moveTo>
                    <a:pt x="302275" y="99225"/>
                  </a:moveTo>
                  <a:lnTo>
                    <a:pt x="287972" y="99225"/>
                  </a:lnTo>
                  <a:lnTo>
                    <a:pt x="310680" y="105841"/>
                  </a:lnTo>
                  <a:lnTo>
                    <a:pt x="324916" y="107708"/>
                  </a:lnTo>
                  <a:lnTo>
                    <a:pt x="334073" y="112255"/>
                  </a:lnTo>
                  <a:lnTo>
                    <a:pt x="340766" y="112394"/>
                  </a:lnTo>
                  <a:lnTo>
                    <a:pt x="348056" y="116408"/>
                  </a:lnTo>
                  <a:lnTo>
                    <a:pt x="326631" y="121577"/>
                  </a:lnTo>
                  <a:lnTo>
                    <a:pt x="291731" y="153060"/>
                  </a:lnTo>
                  <a:lnTo>
                    <a:pt x="315321" y="153060"/>
                  </a:lnTo>
                  <a:lnTo>
                    <a:pt x="334302" y="134759"/>
                  </a:lnTo>
                  <a:lnTo>
                    <a:pt x="342089" y="134759"/>
                  </a:lnTo>
                  <a:lnTo>
                    <a:pt x="343984" y="134376"/>
                  </a:lnTo>
                  <a:lnTo>
                    <a:pt x="356812" y="128466"/>
                  </a:lnTo>
                  <a:lnTo>
                    <a:pt x="371060" y="122671"/>
                  </a:lnTo>
                  <a:lnTo>
                    <a:pt x="383057" y="121450"/>
                  </a:lnTo>
                  <a:lnTo>
                    <a:pt x="456990" y="121450"/>
                  </a:lnTo>
                  <a:lnTo>
                    <a:pt x="460679" y="120649"/>
                  </a:lnTo>
                  <a:lnTo>
                    <a:pt x="468752" y="111467"/>
                  </a:lnTo>
                  <a:lnTo>
                    <a:pt x="360260" y="111467"/>
                  </a:lnTo>
                  <a:lnTo>
                    <a:pt x="355447" y="108584"/>
                  </a:lnTo>
                  <a:lnTo>
                    <a:pt x="350888" y="108153"/>
                  </a:lnTo>
                  <a:lnTo>
                    <a:pt x="346749" y="105295"/>
                  </a:lnTo>
                  <a:lnTo>
                    <a:pt x="337451" y="105295"/>
                  </a:lnTo>
                  <a:lnTo>
                    <a:pt x="326898" y="103403"/>
                  </a:lnTo>
                  <a:lnTo>
                    <a:pt x="319852" y="100952"/>
                  </a:lnTo>
                  <a:lnTo>
                    <a:pt x="306222" y="100952"/>
                  </a:lnTo>
                  <a:lnTo>
                    <a:pt x="302275" y="99225"/>
                  </a:lnTo>
                  <a:close/>
                </a:path>
                <a:path w="711834" h="254000">
                  <a:moveTo>
                    <a:pt x="24711" y="98704"/>
                  </a:moveTo>
                  <a:lnTo>
                    <a:pt x="18021" y="98704"/>
                  </a:lnTo>
                  <a:lnTo>
                    <a:pt x="42621" y="122085"/>
                  </a:lnTo>
                  <a:lnTo>
                    <a:pt x="60350" y="126936"/>
                  </a:lnTo>
                  <a:lnTo>
                    <a:pt x="65252" y="142760"/>
                  </a:lnTo>
                  <a:lnTo>
                    <a:pt x="113944" y="134327"/>
                  </a:lnTo>
                  <a:lnTo>
                    <a:pt x="122327" y="134327"/>
                  </a:lnTo>
                  <a:lnTo>
                    <a:pt x="122410" y="132791"/>
                  </a:lnTo>
                  <a:lnTo>
                    <a:pt x="68808" y="132791"/>
                  </a:lnTo>
                  <a:lnTo>
                    <a:pt x="66763" y="119037"/>
                  </a:lnTo>
                  <a:lnTo>
                    <a:pt x="54914" y="115328"/>
                  </a:lnTo>
                  <a:lnTo>
                    <a:pt x="40779" y="113791"/>
                  </a:lnTo>
                  <a:lnTo>
                    <a:pt x="24711" y="98704"/>
                  </a:lnTo>
                  <a:close/>
                </a:path>
                <a:path w="711834" h="254000">
                  <a:moveTo>
                    <a:pt x="342089" y="134759"/>
                  </a:moveTo>
                  <a:lnTo>
                    <a:pt x="334302" y="134759"/>
                  </a:lnTo>
                  <a:lnTo>
                    <a:pt x="334708" y="135077"/>
                  </a:lnTo>
                  <a:lnTo>
                    <a:pt x="335318" y="135458"/>
                  </a:lnTo>
                  <a:lnTo>
                    <a:pt x="336245" y="135940"/>
                  </a:lnTo>
                  <a:lnTo>
                    <a:pt x="342089" y="134759"/>
                  </a:lnTo>
                  <a:close/>
                </a:path>
                <a:path w="711834" h="254000">
                  <a:moveTo>
                    <a:pt x="112725" y="123253"/>
                  </a:moveTo>
                  <a:lnTo>
                    <a:pt x="68808" y="132791"/>
                  </a:lnTo>
                  <a:lnTo>
                    <a:pt x="122410" y="132791"/>
                  </a:lnTo>
                  <a:lnTo>
                    <a:pt x="122834" y="124917"/>
                  </a:lnTo>
                  <a:lnTo>
                    <a:pt x="112725" y="123253"/>
                  </a:lnTo>
                  <a:close/>
                </a:path>
                <a:path w="711834" h="254000">
                  <a:moveTo>
                    <a:pt x="456990" y="121450"/>
                  </a:moveTo>
                  <a:lnTo>
                    <a:pt x="383057" y="121450"/>
                  </a:lnTo>
                  <a:lnTo>
                    <a:pt x="395922" y="124840"/>
                  </a:lnTo>
                  <a:lnTo>
                    <a:pt x="406488" y="125628"/>
                  </a:lnTo>
                  <a:lnTo>
                    <a:pt x="427731" y="125043"/>
                  </a:lnTo>
                  <a:lnTo>
                    <a:pt x="440456" y="124329"/>
                  </a:lnTo>
                  <a:lnTo>
                    <a:pt x="449746" y="123020"/>
                  </a:lnTo>
                  <a:lnTo>
                    <a:pt x="456990" y="121450"/>
                  </a:lnTo>
                  <a:close/>
                </a:path>
                <a:path w="711834" h="254000">
                  <a:moveTo>
                    <a:pt x="376961" y="102946"/>
                  </a:moveTo>
                  <a:lnTo>
                    <a:pt x="367195" y="107848"/>
                  </a:lnTo>
                  <a:lnTo>
                    <a:pt x="360260" y="111467"/>
                  </a:lnTo>
                  <a:lnTo>
                    <a:pt x="468752" y="111467"/>
                  </a:lnTo>
                  <a:lnTo>
                    <a:pt x="470729" y="109219"/>
                  </a:lnTo>
                  <a:lnTo>
                    <a:pt x="436829" y="109219"/>
                  </a:lnTo>
                  <a:lnTo>
                    <a:pt x="412419" y="109016"/>
                  </a:lnTo>
                  <a:lnTo>
                    <a:pt x="395389" y="107657"/>
                  </a:lnTo>
                  <a:lnTo>
                    <a:pt x="377812" y="105727"/>
                  </a:lnTo>
                  <a:lnTo>
                    <a:pt x="376961" y="102946"/>
                  </a:lnTo>
                  <a:close/>
                </a:path>
                <a:path w="711834" h="254000">
                  <a:moveTo>
                    <a:pt x="511641" y="59184"/>
                  </a:moveTo>
                  <a:lnTo>
                    <a:pt x="502661" y="61269"/>
                  </a:lnTo>
                  <a:lnTo>
                    <a:pt x="493959" y="64028"/>
                  </a:lnTo>
                  <a:lnTo>
                    <a:pt x="490054" y="65404"/>
                  </a:lnTo>
                  <a:lnTo>
                    <a:pt x="454228" y="98653"/>
                  </a:lnTo>
                  <a:lnTo>
                    <a:pt x="436829" y="109219"/>
                  </a:lnTo>
                  <a:lnTo>
                    <a:pt x="470729" y="109219"/>
                  </a:lnTo>
                  <a:lnTo>
                    <a:pt x="488784" y="88684"/>
                  </a:lnTo>
                  <a:lnTo>
                    <a:pt x="516991" y="79946"/>
                  </a:lnTo>
                  <a:lnTo>
                    <a:pt x="578637" y="79946"/>
                  </a:lnTo>
                  <a:lnTo>
                    <a:pt x="588157" y="71221"/>
                  </a:lnTo>
                  <a:lnTo>
                    <a:pt x="537997" y="71221"/>
                  </a:lnTo>
                  <a:lnTo>
                    <a:pt x="535889" y="70396"/>
                  </a:lnTo>
                  <a:lnTo>
                    <a:pt x="526872" y="69862"/>
                  </a:lnTo>
                  <a:lnTo>
                    <a:pt x="517867" y="63436"/>
                  </a:lnTo>
                  <a:lnTo>
                    <a:pt x="516381" y="59829"/>
                  </a:lnTo>
                  <a:lnTo>
                    <a:pt x="511641" y="59184"/>
                  </a:lnTo>
                  <a:close/>
                </a:path>
                <a:path w="711834" h="254000">
                  <a:moveTo>
                    <a:pt x="16840" y="91312"/>
                  </a:moveTo>
                  <a:lnTo>
                    <a:pt x="0" y="106044"/>
                  </a:lnTo>
                  <a:lnTo>
                    <a:pt x="18021" y="98704"/>
                  </a:lnTo>
                  <a:lnTo>
                    <a:pt x="24711" y="98704"/>
                  </a:lnTo>
                  <a:lnTo>
                    <a:pt x="16840" y="91312"/>
                  </a:lnTo>
                  <a:close/>
                </a:path>
                <a:path w="711834" h="254000">
                  <a:moveTo>
                    <a:pt x="345719" y="104584"/>
                  </a:moveTo>
                  <a:lnTo>
                    <a:pt x="337451" y="105295"/>
                  </a:lnTo>
                  <a:lnTo>
                    <a:pt x="346749" y="105295"/>
                  </a:lnTo>
                  <a:lnTo>
                    <a:pt x="345719" y="104584"/>
                  </a:lnTo>
                  <a:close/>
                </a:path>
                <a:path w="711834" h="254000">
                  <a:moveTo>
                    <a:pt x="261302" y="91325"/>
                  </a:moveTo>
                  <a:lnTo>
                    <a:pt x="257467" y="91325"/>
                  </a:lnTo>
                  <a:lnTo>
                    <a:pt x="272808" y="103924"/>
                  </a:lnTo>
                  <a:lnTo>
                    <a:pt x="285390" y="100025"/>
                  </a:lnTo>
                  <a:lnTo>
                    <a:pt x="273456" y="100025"/>
                  </a:lnTo>
                  <a:lnTo>
                    <a:pt x="266522" y="95529"/>
                  </a:lnTo>
                  <a:lnTo>
                    <a:pt x="262242" y="92430"/>
                  </a:lnTo>
                  <a:lnTo>
                    <a:pt x="261302" y="91325"/>
                  </a:lnTo>
                  <a:close/>
                </a:path>
                <a:path w="711834" h="254000">
                  <a:moveTo>
                    <a:pt x="319049" y="100672"/>
                  </a:moveTo>
                  <a:lnTo>
                    <a:pt x="306222" y="100952"/>
                  </a:lnTo>
                  <a:lnTo>
                    <a:pt x="319852" y="100952"/>
                  </a:lnTo>
                  <a:lnTo>
                    <a:pt x="319049" y="100672"/>
                  </a:lnTo>
                  <a:close/>
                </a:path>
                <a:path w="711834" h="254000">
                  <a:moveTo>
                    <a:pt x="288709" y="95681"/>
                  </a:moveTo>
                  <a:lnTo>
                    <a:pt x="281076" y="98412"/>
                  </a:lnTo>
                  <a:lnTo>
                    <a:pt x="273456" y="100025"/>
                  </a:lnTo>
                  <a:lnTo>
                    <a:pt x="285390" y="100025"/>
                  </a:lnTo>
                  <a:lnTo>
                    <a:pt x="287972" y="99225"/>
                  </a:lnTo>
                  <a:lnTo>
                    <a:pt x="302275" y="99225"/>
                  </a:lnTo>
                  <a:lnTo>
                    <a:pt x="299808" y="98145"/>
                  </a:lnTo>
                  <a:lnTo>
                    <a:pt x="292811" y="96989"/>
                  </a:lnTo>
                  <a:lnTo>
                    <a:pt x="288709" y="95681"/>
                  </a:lnTo>
                  <a:close/>
                </a:path>
                <a:path w="711834" h="254000">
                  <a:moveTo>
                    <a:pt x="238112" y="78866"/>
                  </a:moveTo>
                  <a:lnTo>
                    <a:pt x="242176" y="92011"/>
                  </a:lnTo>
                  <a:lnTo>
                    <a:pt x="257467" y="91325"/>
                  </a:lnTo>
                  <a:lnTo>
                    <a:pt x="261302" y="91325"/>
                  </a:lnTo>
                  <a:lnTo>
                    <a:pt x="260199" y="90030"/>
                  </a:lnTo>
                  <a:lnTo>
                    <a:pt x="243789" y="90030"/>
                  </a:lnTo>
                  <a:lnTo>
                    <a:pt x="242379" y="87883"/>
                  </a:lnTo>
                  <a:lnTo>
                    <a:pt x="238112" y="78866"/>
                  </a:lnTo>
                  <a:close/>
                </a:path>
                <a:path w="711834" h="254000">
                  <a:moveTo>
                    <a:pt x="258762" y="88341"/>
                  </a:moveTo>
                  <a:lnTo>
                    <a:pt x="250596" y="89395"/>
                  </a:lnTo>
                  <a:lnTo>
                    <a:pt x="243789" y="90030"/>
                  </a:lnTo>
                  <a:lnTo>
                    <a:pt x="260199" y="90030"/>
                  </a:lnTo>
                  <a:lnTo>
                    <a:pt x="258762" y="88341"/>
                  </a:lnTo>
                  <a:close/>
                </a:path>
                <a:path w="711834" h="254000">
                  <a:moveTo>
                    <a:pt x="584936" y="43941"/>
                  </a:moveTo>
                  <a:lnTo>
                    <a:pt x="574916" y="49263"/>
                  </a:lnTo>
                  <a:lnTo>
                    <a:pt x="573379" y="53987"/>
                  </a:lnTo>
                  <a:lnTo>
                    <a:pt x="559644" y="61134"/>
                  </a:lnTo>
                  <a:lnTo>
                    <a:pt x="549355" y="66335"/>
                  </a:lnTo>
                  <a:lnTo>
                    <a:pt x="541569" y="70016"/>
                  </a:lnTo>
                  <a:lnTo>
                    <a:pt x="537997" y="71221"/>
                  </a:lnTo>
                  <a:lnTo>
                    <a:pt x="588157" y="71221"/>
                  </a:lnTo>
                  <a:lnTo>
                    <a:pt x="597954" y="62242"/>
                  </a:lnTo>
                  <a:lnTo>
                    <a:pt x="657618" y="51142"/>
                  </a:lnTo>
                  <a:lnTo>
                    <a:pt x="669366" y="44259"/>
                  </a:lnTo>
                  <a:lnTo>
                    <a:pt x="591642" y="44259"/>
                  </a:lnTo>
                  <a:lnTo>
                    <a:pt x="584936" y="43941"/>
                  </a:lnTo>
                  <a:close/>
                </a:path>
                <a:path w="711834" h="254000">
                  <a:moveTo>
                    <a:pt x="705256" y="0"/>
                  </a:moveTo>
                  <a:lnTo>
                    <a:pt x="653262" y="14465"/>
                  </a:lnTo>
                  <a:lnTo>
                    <a:pt x="640029" y="28905"/>
                  </a:lnTo>
                  <a:lnTo>
                    <a:pt x="619575" y="32881"/>
                  </a:lnTo>
                  <a:lnTo>
                    <a:pt x="616204" y="33425"/>
                  </a:lnTo>
                  <a:lnTo>
                    <a:pt x="614172" y="33591"/>
                  </a:lnTo>
                  <a:lnTo>
                    <a:pt x="611263" y="33756"/>
                  </a:lnTo>
                  <a:lnTo>
                    <a:pt x="591642" y="44259"/>
                  </a:lnTo>
                  <a:lnTo>
                    <a:pt x="669366" y="44259"/>
                  </a:lnTo>
                  <a:lnTo>
                    <a:pt x="711352" y="19659"/>
                  </a:lnTo>
                  <a:lnTo>
                    <a:pt x="705256" y="0"/>
                  </a:lnTo>
                  <a:close/>
                </a:path>
              </a:pathLst>
            </a:custGeom>
            <a:solidFill>
              <a:srgbClr val="D1A11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410412" y="9233293"/>
              <a:ext cx="253744" cy="46065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326047" y="9249648"/>
              <a:ext cx="178409" cy="10647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9038103" y="8907369"/>
              <a:ext cx="178409" cy="106476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882409" y="9268690"/>
              <a:ext cx="648970" cy="334010"/>
            </a:xfrm>
            <a:custGeom>
              <a:avLst/>
              <a:gdLst/>
              <a:ahLst/>
              <a:cxnLst/>
              <a:rect l="l" t="t" r="r" b="b"/>
              <a:pathLst>
                <a:path w="648970" h="334009">
                  <a:moveTo>
                    <a:pt x="353136" y="0"/>
                  </a:moveTo>
                  <a:lnTo>
                    <a:pt x="323938" y="6896"/>
                  </a:lnTo>
                  <a:lnTo>
                    <a:pt x="216052" y="82156"/>
                  </a:lnTo>
                  <a:lnTo>
                    <a:pt x="195008" y="47282"/>
                  </a:lnTo>
                  <a:lnTo>
                    <a:pt x="158813" y="50622"/>
                  </a:lnTo>
                  <a:lnTo>
                    <a:pt x="118922" y="62395"/>
                  </a:lnTo>
                  <a:lnTo>
                    <a:pt x="28905" y="28638"/>
                  </a:lnTo>
                  <a:lnTo>
                    <a:pt x="0" y="87401"/>
                  </a:lnTo>
                  <a:lnTo>
                    <a:pt x="40424" y="47256"/>
                  </a:lnTo>
                  <a:lnTo>
                    <a:pt x="133210" y="82740"/>
                  </a:lnTo>
                  <a:lnTo>
                    <a:pt x="186588" y="75831"/>
                  </a:lnTo>
                  <a:lnTo>
                    <a:pt x="217665" y="113080"/>
                  </a:lnTo>
                  <a:lnTo>
                    <a:pt x="339686" y="35420"/>
                  </a:lnTo>
                  <a:lnTo>
                    <a:pt x="354387" y="80504"/>
                  </a:lnTo>
                  <a:lnTo>
                    <a:pt x="394714" y="123393"/>
                  </a:lnTo>
                  <a:lnTo>
                    <a:pt x="403593" y="131318"/>
                  </a:lnTo>
                  <a:lnTo>
                    <a:pt x="539940" y="114300"/>
                  </a:lnTo>
                  <a:lnTo>
                    <a:pt x="620572" y="149885"/>
                  </a:lnTo>
                  <a:lnTo>
                    <a:pt x="617040" y="170743"/>
                  </a:lnTo>
                  <a:lnTo>
                    <a:pt x="614375" y="191782"/>
                  </a:lnTo>
                  <a:lnTo>
                    <a:pt x="606818" y="202742"/>
                  </a:lnTo>
                  <a:lnTo>
                    <a:pt x="602500" y="207886"/>
                  </a:lnTo>
                  <a:lnTo>
                    <a:pt x="597066" y="228826"/>
                  </a:lnTo>
                  <a:lnTo>
                    <a:pt x="595541" y="235686"/>
                  </a:lnTo>
                  <a:lnTo>
                    <a:pt x="575729" y="276148"/>
                  </a:lnTo>
                  <a:lnTo>
                    <a:pt x="532917" y="322491"/>
                  </a:lnTo>
                  <a:lnTo>
                    <a:pt x="487083" y="303136"/>
                  </a:lnTo>
                  <a:lnTo>
                    <a:pt x="435317" y="283641"/>
                  </a:lnTo>
                  <a:lnTo>
                    <a:pt x="403872" y="291071"/>
                  </a:lnTo>
                  <a:lnTo>
                    <a:pt x="378383" y="308825"/>
                  </a:lnTo>
                  <a:lnTo>
                    <a:pt x="366534" y="318960"/>
                  </a:lnTo>
                  <a:lnTo>
                    <a:pt x="352450" y="329488"/>
                  </a:lnTo>
                  <a:lnTo>
                    <a:pt x="311035" y="330631"/>
                  </a:lnTo>
                  <a:lnTo>
                    <a:pt x="353174" y="333387"/>
                  </a:lnTo>
                  <a:lnTo>
                    <a:pt x="357276" y="328625"/>
                  </a:lnTo>
                  <a:lnTo>
                    <a:pt x="366483" y="321564"/>
                  </a:lnTo>
                  <a:lnTo>
                    <a:pt x="369646" y="321741"/>
                  </a:lnTo>
                  <a:lnTo>
                    <a:pt x="371259" y="317906"/>
                  </a:lnTo>
                  <a:lnTo>
                    <a:pt x="376948" y="313550"/>
                  </a:lnTo>
                  <a:lnTo>
                    <a:pt x="395808" y="302120"/>
                  </a:lnTo>
                  <a:lnTo>
                    <a:pt x="411683" y="293966"/>
                  </a:lnTo>
                  <a:lnTo>
                    <a:pt x="438912" y="289483"/>
                  </a:lnTo>
                  <a:lnTo>
                    <a:pt x="485889" y="313766"/>
                  </a:lnTo>
                  <a:lnTo>
                    <a:pt x="512203" y="324523"/>
                  </a:lnTo>
                  <a:lnTo>
                    <a:pt x="535343" y="331838"/>
                  </a:lnTo>
                  <a:lnTo>
                    <a:pt x="547395" y="326021"/>
                  </a:lnTo>
                  <a:lnTo>
                    <a:pt x="564984" y="315048"/>
                  </a:lnTo>
                  <a:lnTo>
                    <a:pt x="576249" y="296329"/>
                  </a:lnTo>
                  <a:lnTo>
                    <a:pt x="601421" y="264020"/>
                  </a:lnTo>
                  <a:lnTo>
                    <a:pt x="603772" y="257796"/>
                  </a:lnTo>
                  <a:lnTo>
                    <a:pt x="607752" y="245248"/>
                  </a:lnTo>
                  <a:lnTo>
                    <a:pt x="610311" y="238988"/>
                  </a:lnTo>
                  <a:lnTo>
                    <a:pt x="613758" y="232495"/>
                  </a:lnTo>
                  <a:lnTo>
                    <a:pt x="630377" y="205244"/>
                  </a:lnTo>
                  <a:lnTo>
                    <a:pt x="636397" y="201104"/>
                  </a:lnTo>
                  <a:lnTo>
                    <a:pt x="641248" y="194056"/>
                  </a:lnTo>
                  <a:lnTo>
                    <a:pt x="641553" y="174955"/>
                  </a:lnTo>
                  <a:lnTo>
                    <a:pt x="643661" y="171208"/>
                  </a:lnTo>
                  <a:lnTo>
                    <a:pt x="648538" y="164122"/>
                  </a:lnTo>
                  <a:lnTo>
                    <a:pt x="637936" y="129860"/>
                  </a:lnTo>
                  <a:lnTo>
                    <a:pt x="627773" y="95389"/>
                  </a:lnTo>
                  <a:lnTo>
                    <a:pt x="609777" y="79908"/>
                  </a:lnTo>
                  <a:lnTo>
                    <a:pt x="604139" y="101053"/>
                  </a:lnTo>
                  <a:lnTo>
                    <a:pt x="533438" y="80746"/>
                  </a:lnTo>
                  <a:lnTo>
                    <a:pt x="461568" y="89649"/>
                  </a:lnTo>
                  <a:lnTo>
                    <a:pt x="419163" y="96812"/>
                  </a:lnTo>
                  <a:lnTo>
                    <a:pt x="393776" y="85737"/>
                  </a:lnTo>
                  <a:lnTo>
                    <a:pt x="367322" y="62090"/>
                  </a:lnTo>
                  <a:lnTo>
                    <a:pt x="363067" y="28016"/>
                  </a:lnTo>
                  <a:lnTo>
                    <a:pt x="353136" y="0"/>
                  </a:lnTo>
                  <a:close/>
                </a:path>
              </a:pathLst>
            </a:custGeom>
            <a:solidFill>
              <a:srgbClr val="D1A11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503957" y="9247924"/>
              <a:ext cx="338732" cy="11490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055229" y="8716364"/>
              <a:ext cx="504443" cy="808342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918276" y="8273493"/>
              <a:ext cx="1493515" cy="1490471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8247801" y="8918083"/>
              <a:ext cx="153670" cy="52069"/>
            </a:xfrm>
            <a:custGeom>
              <a:avLst/>
              <a:gdLst/>
              <a:ahLst/>
              <a:cxnLst/>
              <a:rect l="l" t="t" r="r" b="b"/>
              <a:pathLst>
                <a:path w="153670" h="52070">
                  <a:moveTo>
                    <a:pt x="20853" y="40728"/>
                  </a:moveTo>
                  <a:lnTo>
                    <a:pt x="0" y="51739"/>
                  </a:lnTo>
                  <a:lnTo>
                    <a:pt x="21374" y="42887"/>
                  </a:lnTo>
                  <a:lnTo>
                    <a:pt x="26850" y="42887"/>
                  </a:lnTo>
                  <a:lnTo>
                    <a:pt x="24015" y="42214"/>
                  </a:lnTo>
                  <a:lnTo>
                    <a:pt x="20853" y="40728"/>
                  </a:lnTo>
                  <a:close/>
                </a:path>
                <a:path w="153670" h="52070">
                  <a:moveTo>
                    <a:pt x="26850" y="42887"/>
                  </a:moveTo>
                  <a:lnTo>
                    <a:pt x="21374" y="42887"/>
                  </a:lnTo>
                  <a:lnTo>
                    <a:pt x="30937" y="45034"/>
                  </a:lnTo>
                  <a:lnTo>
                    <a:pt x="39293" y="47498"/>
                  </a:lnTo>
                  <a:lnTo>
                    <a:pt x="56324" y="50736"/>
                  </a:lnTo>
                  <a:lnTo>
                    <a:pt x="73377" y="47472"/>
                  </a:lnTo>
                  <a:lnTo>
                    <a:pt x="59639" y="47472"/>
                  </a:lnTo>
                  <a:lnTo>
                    <a:pt x="49695" y="46939"/>
                  </a:lnTo>
                  <a:lnTo>
                    <a:pt x="37490" y="45415"/>
                  </a:lnTo>
                  <a:lnTo>
                    <a:pt x="33591" y="44488"/>
                  </a:lnTo>
                  <a:lnTo>
                    <a:pt x="32760" y="43713"/>
                  </a:lnTo>
                  <a:lnTo>
                    <a:pt x="30327" y="43713"/>
                  </a:lnTo>
                  <a:lnTo>
                    <a:pt x="26850" y="42887"/>
                  </a:lnTo>
                  <a:close/>
                </a:path>
                <a:path w="153670" h="52070">
                  <a:moveTo>
                    <a:pt x="114007" y="0"/>
                  </a:moveTo>
                  <a:lnTo>
                    <a:pt x="103886" y="9004"/>
                  </a:lnTo>
                  <a:lnTo>
                    <a:pt x="92938" y="20472"/>
                  </a:lnTo>
                  <a:lnTo>
                    <a:pt x="74549" y="43548"/>
                  </a:lnTo>
                  <a:lnTo>
                    <a:pt x="59639" y="47472"/>
                  </a:lnTo>
                  <a:lnTo>
                    <a:pt x="73377" y="47472"/>
                  </a:lnTo>
                  <a:lnTo>
                    <a:pt x="74041" y="47345"/>
                  </a:lnTo>
                  <a:lnTo>
                    <a:pt x="95973" y="25615"/>
                  </a:lnTo>
                  <a:lnTo>
                    <a:pt x="114896" y="5308"/>
                  </a:lnTo>
                  <a:lnTo>
                    <a:pt x="137986" y="5308"/>
                  </a:lnTo>
                  <a:lnTo>
                    <a:pt x="132943" y="1790"/>
                  </a:lnTo>
                  <a:lnTo>
                    <a:pt x="121475" y="215"/>
                  </a:lnTo>
                  <a:lnTo>
                    <a:pt x="114007" y="0"/>
                  </a:lnTo>
                  <a:close/>
                </a:path>
                <a:path w="153670" h="52070">
                  <a:moveTo>
                    <a:pt x="31902" y="42913"/>
                  </a:moveTo>
                  <a:lnTo>
                    <a:pt x="30327" y="43713"/>
                  </a:lnTo>
                  <a:lnTo>
                    <a:pt x="32760" y="43713"/>
                  </a:lnTo>
                  <a:lnTo>
                    <a:pt x="31902" y="42913"/>
                  </a:lnTo>
                  <a:close/>
                </a:path>
                <a:path w="153670" h="52070">
                  <a:moveTo>
                    <a:pt x="137986" y="5308"/>
                  </a:moveTo>
                  <a:lnTo>
                    <a:pt x="114896" y="5308"/>
                  </a:lnTo>
                  <a:lnTo>
                    <a:pt x="142443" y="17094"/>
                  </a:lnTo>
                  <a:lnTo>
                    <a:pt x="145935" y="15875"/>
                  </a:lnTo>
                  <a:lnTo>
                    <a:pt x="149682" y="14986"/>
                  </a:lnTo>
                  <a:lnTo>
                    <a:pt x="153631" y="14376"/>
                  </a:lnTo>
                  <a:lnTo>
                    <a:pt x="148120" y="11455"/>
                  </a:lnTo>
                  <a:lnTo>
                    <a:pt x="142938" y="8763"/>
                  </a:lnTo>
                  <a:lnTo>
                    <a:pt x="137986" y="5308"/>
                  </a:lnTo>
                  <a:close/>
                </a:path>
              </a:pathLst>
            </a:custGeom>
            <a:solidFill>
              <a:srgbClr val="D1A1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314729" y="8749220"/>
              <a:ext cx="227850" cy="76746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720001" y="486003"/>
              <a:ext cx="13680440" cy="9720580"/>
            </a:xfrm>
            <a:custGeom>
              <a:avLst/>
              <a:gdLst/>
              <a:ahLst/>
              <a:cxnLst/>
              <a:rect l="l" t="t" r="r" b="b"/>
              <a:pathLst>
                <a:path w="1368044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  <a:path w="13680440" h="9720580">
                  <a:moveTo>
                    <a:pt x="7560005" y="0"/>
                  </a:moveTo>
                  <a:lnTo>
                    <a:pt x="13680008" y="0"/>
                  </a:lnTo>
                  <a:lnTo>
                    <a:pt x="13680008" y="9719995"/>
                  </a:lnTo>
                  <a:lnTo>
                    <a:pt x="7560005" y="9719995"/>
                  </a:lnTo>
                  <a:lnTo>
                    <a:pt x="7560005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707275" y="10065997"/>
            <a:ext cx="165735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 dirty="0">
                <a:solidFill>
                  <a:srgbClr val="393939"/>
                </a:solidFill>
                <a:latin typeface="Lucida Sans Unicode"/>
                <a:cs typeface="Lucida Sans Unicode"/>
              </a:rPr>
              <a:t>05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4244625" y="10065997"/>
            <a:ext cx="16637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 dirty="0">
                <a:solidFill>
                  <a:srgbClr val="393939"/>
                </a:solidFill>
                <a:latin typeface="Lucida Sans Unicode"/>
                <a:cs typeface="Lucida Sans Unicode"/>
              </a:rPr>
              <a:t>06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59992" cy="106920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105351"/>
            <a:ext cx="2127" cy="4267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001" y="486003"/>
            <a:ext cx="6120130" cy="8683467"/>
          </a:xfrm>
          <a:prstGeom prst="rect">
            <a:avLst/>
          </a:prstGeom>
          <a:ln w="12700">
            <a:solidFill>
              <a:srgbClr val="CCFF1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</a:pPr>
            <a:r>
              <a:rPr sz="2400" spc="-37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01.</a:t>
            </a:r>
            <a:r>
              <a:rPr sz="2400" spc="16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광고</a:t>
            </a:r>
            <a:r>
              <a:rPr sz="1600" spc="-120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운영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25" dirty="0">
                <a:solidFill>
                  <a:srgbClr val="003879"/>
                </a:solidFill>
                <a:latin typeface="Dotum"/>
                <a:cs typeface="Dotum"/>
              </a:rPr>
              <a:t>전략</a:t>
            </a:r>
            <a:endParaRPr sz="1600" dirty="0">
              <a:latin typeface="Dotum"/>
              <a:cs typeface="Dotum"/>
            </a:endParaRPr>
          </a:p>
          <a:p>
            <a:pPr marL="32384" marR="2110105">
              <a:lnSpc>
                <a:spcPct val="113900"/>
              </a:lnSpc>
              <a:spcBef>
                <a:spcPts val="1150"/>
              </a:spcBef>
            </a:pPr>
            <a:r>
              <a:rPr sz="2400" spc="-85" dirty="0">
                <a:solidFill>
                  <a:srgbClr val="221714"/>
                </a:solidFill>
                <a:latin typeface="Dotum"/>
                <a:cs typeface="Dotum"/>
              </a:rPr>
              <a:t>28개</a:t>
            </a:r>
            <a:r>
              <a:rPr sz="2400" spc="-195" dirty="0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20" dirty="0">
                <a:solidFill>
                  <a:srgbClr val="221714"/>
                </a:solidFill>
                <a:latin typeface="Dotum"/>
                <a:cs typeface="Dotum"/>
              </a:rPr>
              <a:t>업종</a:t>
            </a:r>
            <a:r>
              <a:rPr sz="2400" spc="-190" dirty="0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00" dirty="0">
                <a:solidFill>
                  <a:srgbClr val="221714"/>
                </a:solidFill>
                <a:latin typeface="Dotum"/>
                <a:cs typeface="Dotum"/>
              </a:rPr>
              <a:t>중</a:t>
            </a:r>
            <a:r>
              <a:rPr sz="2400" spc="-190" dirty="0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20" dirty="0">
                <a:solidFill>
                  <a:srgbClr val="221714"/>
                </a:solidFill>
                <a:latin typeface="Dotum"/>
                <a:cs typeface="Dotum"/>
              </a:rPr>
              <a:t>어떤</a:t>
            </a:r>
            <a:r>
              <a:rPr sz="2400" spc="-190" dirty="0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0" dirty="0">
                <a:solidFill>
                  <a:srgbClr val="221714"/>
                </a:solidFill>
                <a:latin typeface="Dotum"/>
                <a:cs typeface="Dotum"/>
              </a:rPr>
              <a:t>업종에서 </a:t>
            </a:r>
            <a:r>
              <a:rPr sz="2400" spc="-220" dirty="0">
                <a:solidFill>
                  <a:srgbClr val="221714"/>
                </a:solidFill>
                <a:latin typeface="Dotum"/>
                <a:cs typeface="Dotum"/>
              </a:rPr>
              <a:t>가장</a:t>
            </a:r>
            <a:r>
              <a:rPr sz="2400" spc="-185" dirty="0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20" dirty="0">
                <a:solidFill>
                  <a:srgbClr val="221714"/>
                </a:solidFill>
                <a:latin typeface="Dotum"/>
                <a:cs typeface="Dotum"/>
              </a:rPr>
              <a:t>많은</a:t>
            </a:r>
            <a:r>
              <a:rPr sz="2400" spc="-185" dirty="0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29" dirty="0">
                <a:solidFill>
                  <a:srgbClr val="221714"/>
                </a:solidFill>
                <a:latin typeface="Dotum"/>
                <a:cs typeface="Dotum"/>
              </a:rPr>
              <a:t>광고비를</a:t>
            </a:r>
            <a:r>
              <a:rPr sz="2400" spc="-185" dirty="0">
                <a:solidFill>
                  <a:srgbClr val="221714"/>
                </a:solidFill>
                <a:latin typeface="Dotum"/>
                <a:cs typeface="Dotum"/>
              </a:rPr>
              <a:t> </a:t>
            </a:r>
            <a:r>
              <a:rPr sz="2400" spc="-270" dirty="0">
                <a:solidFill>
                  <a:srgbClr val="221714"/>
                </a:solidFill>
                <a:latin typeface="Dotum"/>
                <a:cs typeface="Dotum"/>
              </a:rPr>
              <a:t>지출했을까?</a:t>
            </a:r>
            <a:endParaRPr sz="2400" dirty="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 dirty="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 dirty="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 dirty="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 dirty="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 dirty="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 dirty="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 dirty="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400" dirty="0">
              <a:latin typeface="Dotum"/>
              <a:cs typeface="Dotum"/>
            </a:endParaRPr>
          </a:p>
          <a:p>
            <a:pPr marL="32384" marR="1149985">
              <a:lnSpc>
                <a:spcPct val="136900"/>
              </a:lnSpc>
              <a:spcBef>
                <a:spcPts val="1690"/>
              </a:spcBef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여름에서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겨울로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넘어가는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사이에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있는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시즌은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바뀐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날씨에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맞는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새로운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아이템에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대한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니즈와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연휴,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여행,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수능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endParaRPr sz="1400" dirty="0">
              <a:latin typeface="Gulim"/>
              <a:cs typeface="Gulim"/>
            </a:endParaRPr>
          </a:p>
          <a:p>
            <a:pPr marL="32384" marR="1318260">
              <a:lnSpc>
                <a:spcPct val="136900"/>
              </a:lnSpc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블랙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프라이데이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등으로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인해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소비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심리가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크게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증가하는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때입니다.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이에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따라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대부분의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업종에서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광고비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지출도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많아지는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때입니다.</a:t>
            </a:r>
            <a:endParaRPr sz="1400" dirty="0">
              <a:latin typeface="Gulim"/>
              <a:cs typeface="Gulim"/>
            </a:endParaRPr>
          </a:p>
          <a:p>
            <a:pPr marL="32384" marR="219710">
              <a:lnSpc>
                <a:spcPct val="136900"/>
              </a:lnSpc>
              <a:spcBef>
                <a:spcPts val="1215"/>
              </a:spcBef>
            </a:pP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패션,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테크·가전,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홈·리빙,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엔터테인먼트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등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총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55" dirty="0">
                <a:solidFill>
                  <a:srgbClr val="393939"/>
                </a:solidFill>
                <a:latin typeface="Gulim"/>
                <a:cs typeface="Gulim"/>
              </a:rPr>
              <a:t>28개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업종의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시즌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광고비를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살펴본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결과,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5" dirty="0">
                <a:solidFill>
                  <a:srgbClr val="393939"/>
                </a:solidFill>
                <a:latin typeface="Gulim"/>
                <a:cs typeface="Gulim"/>
              </a:rPr>
              <a:t>1위부터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5위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업종까지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광고비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편차가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근소하였지만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 dirty="0">
                <a:solidFill>
                  <a:srgbClr val="393939"/>
                </a:solidFill>
                <a:latin typeface="Dotum"/>
                <a:cs typeface="Dotum"/>
              </a:rPr>
              <a:t>1위를</a:t>
            </a:r>
            <a:r>
              <a:rPr sz="1400" spc="-9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Dotum"/>
                <a:cs typeface="Dotum"/>
              </a:rPr>
              <a:t>기록한 </a:t>
            </a:r>
            <a:r>
              <a:rPr sz="1400" spc="-114" dirty="0">
                <a:solidFill>
                  <a:srgbClr val="393939"/>
                </a:solidFill>
                <a:latin typeface="Dotum"/>
                <a:cs typeface="Dotum"/>
              </a:rPr>
              <a:t>‘</a:t>
            </a:r>
            <a:r>
              <a:rPr sz="1400" b="1" spc="-114" dirty="0">
                <a:solidFill>
                  <a:srgbClr val="FF0000"/>
                </a:solidFill>
                <a:latin typeface="Dotum"/>
                <a:cs typeface="Dotum"/>
              </a:rPr>
              <a:t>패션</a:t>
            </a:r>
            <a:r>
              <a:rPr sz="1400" spc="-114" dirty="0">
                <a:solidFill>
                  <a:srgbClr val="393939"/>
                </a:solidFill>
                <a:latin typeface="Dotum"/>
                <a:cs typeface="Dotum"/>
              </a:rPr>
              <a:t>’</a:t>
            </a:r>
            <a:r>
              <a:rPr sz="1400" spc="-114" dirty="0">
                <a:solidFill>
                  <a:srgbClr val="393939"/>
                </a:solidFill>
                <a:latin typeface="Gulim"/>
                <a:cs typeface="Gulim"/>
              </a:rPr>
              <a:t>은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계절의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영향을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비교적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크게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받는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업종이라는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점에서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인상적인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대목입니다.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 dirty="0">
              <a:latin typeface="Gulim"/>
              <a:cs typeface="Gulim"/>
            </a:endParaRPr>
          </a:p>
          <a:p>
            <a:pPr marL="32384" marR="627380">
              <a:lnSpc>
                <a:spcPct val="136900"/>
              </a:lnSpc>
              <a:spcBef>
                <a:spcPts val="5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패션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업종에서는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여름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품목을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일찍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접고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가을·겨울(FW)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신상품을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빠르게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들여오면서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다양한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할인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혜택을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제공합니다.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특히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작년에는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코로나19에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대응하기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위해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오프라인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중심의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패션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업종이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온라인으로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활동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공간을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넓히고,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미코노미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열풍에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따라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MZ세대가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30" dirty="0">
                <a:solidFill>
                  <a:srgbClr val="393939"/>
                </a:solidFill>
                <a:latin typeface="Gulim"/>
                <a:cs typeface="Gulim"/>
              </a:rPr>
              <a:t>VIP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고객층으로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급부상했는데요,</a:t>
            </a:r>
            <a:endParaRPr sz="1400" dirty="0">
              <a:latin typeface="Gulim"/>
              <a:cs typeface="Gulim"/>
            </a:endParaRPr>
          </a:p>
          <a:p>
            <a:pPr marL="32384">
              <a:lnSpc>
                <a:spcPct val="100000"/>
              </a:lnSpc>
              <a:spcBef>
                <a:spcPts val="620"/>
              </a:spcBef>
            </a:pP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이러한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기조는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올해도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지속될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것으로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보여집니다.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98251" y="9543526"/>
            <a:ext cx="14109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105" dirty="0">
                <a:solidFill>
                  <a:srgbClr val="393939"/>
                </a:solidFill>
                <a:latin typeface="Gulim"/>
                <a:cs typeface="Gulim"/>
              </a:rPr>
              <a:t>*광고비</a:t>
            </a:r>
            <a:r>
              <a:rPr sz="1000" spc="-7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000" spc="-95" dirty="0">
                <a:solidFill>
                  <a:srgbClr val="393939"/>
                </a:solidFill>
                <a:latin typeface="Gulim"/>
                <a:cs typeface="Gulim"/>
              </a:rPr>
              <a:t>지출</a:t>
            </a:r>
            <a:r>
              <a:rPr sz="1000" spc="-6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000" spc="-95" dirty="0">
                <a:solidFill>
                  <a:srgbClr val="393939"/>
                </a:solidFill>
                <a:latin typeface="Gulim"/>
                <a:cs typeface="Gulim"/>
              </a:rPr>
              <a:t>상위</a:t>
            </a:r>
            <a:r>
              <a:rPr sz="1000" spc="-6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000" spc="-80" dirty="0">
                <a:solidFill>
                  <a:srgbClr val="393939"/>
                </a:solidFill>
                <a:latin typeface="Gulim"/>
                <a:cs typeface="Gulim"/>
              </a:rPr>
              <a:t>5위</a:t>
            </a:r>
            <a:r>
              <a:rPr sz="1000" spc="-70" dirty="0">
                <a:solidFill>
                  <a:srgbClr val="393939"/>
                </a:solidFill>
                <a:latin typeface="Gulim"/>
                <a:cs typeface="Gulim"/>
              </a:rPr>
              <a:t> 업종</a:t>
            </a:r>
            <a:endParaRPr sz="100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5194" y="992167"/>
            <a:ext cx="487045" cy="1804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650" spc="-3635" dirty="0">
                <a:solidFill>
                  <a:srgbClr val="F75B3D"/>
                </a:solidFill>
                <a:latin typeface="Lucida Sans Unicode"/>
                <a:cs typeface="Lucida Sans Unicode"/>
              </a:rPr>
              <a:t>1</a:t>
            </a:r>
            <a:endParaRPr sz="116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7864" y="2830845"/>
            <a:ext cx="442595" cy="922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850" spc="-315" dirty="0">
                <a:solidFill>
                  <a:srgbClr val="003879"/>
                </a:solidFill>
                <a:latin typeface="Lucida Sans Unicode"/>
                <a:cs typeface="Lucida Sans Unicode"/>
              </a:rPr>
              <a:t>2</a:t>
            </a:r>
            <a:endParaRPr sz="58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90108" y="3956318"/>
            <a:ext cx="407034" cy="828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5250" spc="-220" dirty="0">
                <a:solidFill>
                  <a:srgbClr val="C5C5C5"/>
                </a:solidFill>
                <a:latin typeface="Lucida Sans Unicode"/>
                <a:cs typeface="Lucida Sans Unicode"/>
              </a:rPr>
              <a:t>3</a:t>
            </a:r>
            <a:endParaRPr sz="52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14275" y="5383380"/>
            <a:ext cx="417195" cy="796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50" spc="-15" dirty="0">
                <a:solidFill>
                  <a:srgbClr val="C5C5C5"/>
                </a:solidFill>
                <a:latin typeface="Lucida Sans Unicode"/>
                <a:cs typeface="Lucida Sans Unicode"/>
              </a:rPr>
              <a:t>4</a:t>
            </a:r>
            <a:endParaRPr sz="50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20762" y="6760037"/>
            <a:ext cx="324485" cy="621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900" spc="-15" dirty="0">
                <a:solidFill>
                  <a:srgbClr val="C5C5C5"/>
                </a:solidFill>
                <a:latin typeface="Lucida Sans Unicode"/>
                <a:cs typeface="Lucida Sans Unicode"/>
              </a:rPr>
              <a:t>5</a:t>
            </a:r>
            <a:endParaRPr sz="39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80006" y="2728252"/>
            <a:ext cx="6112980" cy="6674358"/>
            <a:chOff x="8280006" y="2728252"/>
            <a:chExt cx="6112980" cy="6674358"/>
          </a:xfrm>
        </p:grpSpPr>
        <p:sp>
          <p:nvSpPr>
            <p:cNvPr id="12" name="object 12"/>
            <p:cNvSpPr/>
            <p:nvPr/>
          </p:nvSpPr>
          <p:spPr>
            <a:xfrm>
              <a:off x="8280006" y="2728252"/>
              <a:ext cx="1788795" cy="6673850"/>
            </a:xfrm>
            <a:custGeom>
              <a:avLst/>
              <a:gdLst/>
              <a:ahLst/>
              <a:cxnLst/>
              <a:rect l="l" t="t" r="r" b="b"/>
              <a:pathLst>
                <a:path w="1788795" h="6673850">
                  <a:moveTo>
                    <a:pt x="1788286" y="0"/>
                  </a:moveTo>
                  <a:lnTo>
                    <a:pt x="0" y="0"/>
                  </a:lnTo>
                  <a:lnTo>
                    <a:pt x="0" y="6673799"/>
                  </a:lnTo>
                  <a:lnTo>
                    <a:pt x="1788286" y="6673799"/>
                  </a:lnTo>
                  <a:lnTo>
                    <a:pt x="1788286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10282" y="4622647"/>
              <a:ext cx="906144" cy="967105"/>
            </a:xfrm>
            <a:custGeom>
              <a:avLst/>
              <a:gdLst/>
              <a:ahLst/>
              <a:cxnLst/>
              <a:rect l="l" t="t" r="r" b="b"/>
              <a:pathLst>
                <a:path w="906145" h="967104">
                  <a:moveTo>
                    <a:pt x="509384" y="922756"/>
                  </a:moveTo>
                  <a:lnTo>
                    <a:pt x="485825" y="885926"/>
                  </a:lnTo>
                  <a:lnTo>
                    <a:pt x="462394" y="881265"/>
                  </a:lnTo>
                  <a:lnTo>
                    <a:pt x="46647" y="881303"/>
                  </a:lnTo>
                  <a:lnTo>
                    <a:pt x="9385" y="897534"/>
                  </a:lnTo>
                  <a:lnTo>
                    <a:pt x="1485" y="913155"/>
                  </a:lnTo>
                  <a:lnTo>
                    <a:pt x="0" y="913422"/>
                  </a:lnTo>
                  <a:lnTo>
                    <a:pt x="0" y="934186"/>
                  </a:lnTo>
                  <a:lnTo>
                    <a:pt x="9994" y="950569"/>
                  </a:lnTo>
                  <a:lnTo>
                    <a:pt x="23393" y="960526"/>
                  </a:lnTo>
                  <a:lnTo>
                    <a:pt x="39827" y="965428"/>
                  </a:lnTo>
                  <a:lnTo>
                    <a:pt x="58902" y="966660"/>
                  </a:lnTo>
                  <a:lnTo>
                    <a:pt x="159067" y="966241"/>
                  </a:lnTo>
                  <a:lnTo>
                    <a:pt x="467118" y="966343"/>
                  </a:lnTo>
                  <a:lnTo>
                    <a:pt x="470865" y="965974"/>
                  </a:lnTo>
                  <a:lnTo>
                    <a:pt x="491388" y="958392"/>
                  </a:lnTo>
                  <a:lnTo>
                    <a:pt x="504850" y="942784"/>
                  </a:lnTo>
                  <a:lnTo>
                    <a:pt x="509384" y="922756"/>
                  </a:lnTo>
                  <a:close/>
                </a:path>
                <a:path w="906145" h="967104">
                  <a:moveTo>
                    <a:pt x="509384" y="781215"/>
                  </a:moveTo>
                  <a:lnTo>
                    <a:pt x="485825" y="744385"/>
                  </a:lnTo>
                  <a:lnTo>
                    <a:pt x="462394" y="739724"/>
                  </a:lnTo>
                  <a:lnTo>
                    <a:pt x="46647" y="739762"/>
                  </a:lnTo>
                  <a:lnTo>
                    <a:pt x="9385" y="755992"/>
                  </a:lnTo>
                  <a:lnTo>
                    <a:pt x="1485" y="771613"/>
                  </a:lnTo>
                  <a:lnTo>
                    <a:pt x="0" y="771880"/>
                  </a:lnTo>
                  <a:lnTo>
                    <a:pt x="0" y="792645"/>
                  </a:lnTo>
                  <a:lnTo>
                    <a:pt x="9994" y="809028"/>
                  </a:lnTo>
                  <a:lnTo>
                    <a:pt x="23393" y="818972"/>
                  </a:lnTo>
                  <a:lnTo>
                    <a:pt x="39827" y="823874"/>
                  </a:lnTo>
                  <a:lnTo>
                    <a:pt x="58902" y="825119"/>
                  </a:lnTo>
                  <a:lnTo>
                    <a:pt x="159067" y="824699"/>
                  </a:lnTo>
                  <a:lnTo>
                    <a:pt x="467118" y="824801"/>
                  </a:lnTo>
                  <a:lnTo>
                    <a:pt x="470865" y="824420"/>
                  </a:lnTo>
                  <a:lnTo>
                    <a:pt x="491388" y="816838"/>
                  </a:lnTo>
                  <a:lnTo>
                    <a:pt x="504850" y="801243"/>
                  </a:lnTo>
                  <a:lnTo>
                    <a:pt x="509384" y="781215"/>
                  </a:lnTo>
                  <a:close/>
                </a:path>
                <a:path w="906145" h="967104">
                  <a:moveTo>
                    <a:pt x="905878" y="623430"/>
                  </a:moveTo>
                  <a:lnTo>
                    <a:pt x="905687" y="568121"/>
                  </a:lnTo>
                  <a:lnTo>
                    <a:pt x="905725" y="454774"/>
                  </a:lnTo>
                  <a:lnTo>
                    <a:pt x="905687" y="416598"/>
                  </a:lnTo>
                  <a:lnTo>
                    <a:pt x="904265" y="413105"/>
                  </a:lnTo>
                  <a:lnTo>
                    <a:pt x="861834" y="370890"/>
                  </a:lnTo>
                  <a:lnTo>
                    <a:pt x="840828" y="349935"/>
                  </a:lnTo>
                  <a:lnTo>
                    <a:pt x="833894" y="342976"/>
                  </a:lnTo>
                  <a:lnTo>
                    <a:pt x="802678" y="311645"/>
                  </a:lnTo>
                  <a:lnTo>
                    <a:pt x="777506" y="286308"/>
                  </a:lnTo>
                  <a:lnTo>
                    <a:pt x="773899" y="285000"/>
                  </a:lnTo>
                  <a:lnTo>
                    <a:pt x="773442" y="284822"/>
                  </a:lnTo>
                  <a:lnTo>
                    <a:pt x="735850" y="284962"/>
                  </a:lnTo>
                  <a:lnTo>
                    <a:pt x="704024" y="285000"/>
                  </a:lnTo>
                  <a:lnTo>
                    <a:pt x="622706" y="284962"/>
                  </a:lnTo>
                  <a:lnTo>
                    <a:pt x="622630" y="305142"/>
                  </a:lnTo>
                  <a:lnTo>
                    <a:pt x="622617" y="305308"/>
                  </a:lnTo>
                  <a:lnTo>
                    <a:pt x="622617" y="373049"/>
                  </a:lnTo>
                  <a:lnTo>
                    <a:pt x="621830" y="378498"/>
                  </a:lnTo>
                  <a:lnTo>
                    <a:pt x="612063" y="409308"/>
                  </a:lnTo>
                  <a:lnTo>
                    <a:pt x="593623" y="433400"/>
                  </a:lnTo>
                  <a:lnTo>
                    <a:pt x="568312" y="449110"/>
                  </a:lnTo>
                  <a:lnTo>
                    <a:pt x="537870" y="454774"/>
                  </a:lnTo>
                  <a:lnTo>
                    <a:pt x="506501" y="448551"/>
                  </a:lnTo>
                  <a:lnTo>
                    <a:pt x="479996" y="431507"/>
                  </a:lnTo>
                  <a:lnTo>
                    <a:pt x="461289" y="406387"/>
                  </a:lnTo>
                  <a:lnTo>
                    <a:pt x="453275" y="375945"/>
                  </a:lnTo>
                  <a:lnTo>
                    <a:pt x="453085" y="372478"/>
                  </a:lnTo>
                  <a:lnTo>
                    <a:pt x="453961" y="370928"/>
                  </a:lnTo>
                  <a:lnTo>
                    <a:pt x="537806" y="342976"/>
                  </a:lnTo>
                  <a:lnTo>
                    <a:pt x="540308" y="344017"/>
                  </a:lnTo>
                  <a:lnTo>
                    <a:pt x="621639" y="370890"/>
                  </a:lnTo>
                  <a:lnTo>
                    <a:pt x="622617" y="373049"/>
                  </a:lnTo>
                  <a:lnTo>
                    <a:pt x="622617" y="305308"/>
                  </a:lnTo>
                  <a:lnTo>
                    <a:pt x="622388" y="308089"/>
                  </a:lnTo>
                  <a:lnTo>
                    <a:pt x="622236" y="311632"/>
                  </a:lnTo>
                  <a:lnTo>
                    <a:pt x="584657" y="298958"/>
                  </a:lnTo>
                  <a:lnTo>
                    <a:pt x="566864" y="293420"/>
                  </a:lnTo>
                  <a:lnTo>
                    <a:pt x="565861" y="290779"/>
                  </a:lnTo>
                  <a:lnTo>
                    <a:pt x="566127" y="272262"/>
                  </a:lnTo>
                  <a:lnTo>
                    <a:pt x="566166" y="245376"/>
                  </a:lnTo>
                  <a:lnTo>
                    <a:pt x="565823" y="231940"/>
                  </a:lnTo>
                  <a:lnTo>
                    <a:pt x="565543" y="224510"/>
                  </a:lnTo>
                  <a:lnTo>
                    <a:pt x="568236" y="221856"/>
                  </a:lnTo>
                  <a:lnTo>
                    <a:pt x="574827" y="219595"/>
                  </a:lnTo>
                  <a:lnTo>
                    <a:pt x="605205" y="203796"/>
                  </a:lnTo>
                  <a:lnTo>
                    <a:pt x="628637" y="180390"/>
                  </a:lnTo>
                  <a:lnTo>
                    <a:pt x="633895" y="170345"/>
                  </a:lnTo>
                  <a:lnTo>
                    <a:pt x="644156" y="150761"/>
                  </a:lnTo>
                  <a:lnTo>
                    <a:pt x="650811" y="116306"/>
                  </a:lnTo>
                  <a:lnTo>
                    <a:pt x="647357" y="84378"/>
                  </a:lnTo>
                  <a:lnTo>
                    <a:pt x="635419" y="56857"/>
                  </a:lnTo>
                  <a:lnTo>
                    <a:pt x="586054" y="10896"/>
                  </a:lnTo>
                  <a:lnTo>
                    <a:pt x="561136" y="2692"/>
                  </a:lnTo>
                  <a:lnTo>
                    <a:pt x="552843" y="0"/>
                  </a:lnTo>
                  <a:lnTo>
                    <a:pt x="518871" y="0"/>
                  </a:lnTo>
                  <a:lnTo>
                    <a:pt x="516318" y="3251"/>
                  </a:lnTo>
                  <a:lnTo>
                    <a:pt x="512318" y="2882"/>
                  </a:lnTo>
                  <a:lnTo>
                    <a:pt x="476834" y="17894"/>
                  </a:lnTo>
                  <a:lnTo>
                    <a:pt x="432714" y="70929"/>
                  </a:lnTo>
                  <a:lnTo>
                    <a:pt x="424268" y="111201"/>
                  </a:lnTo>
                  <a:lnTo>
                    <a:pt x="425208" y="113741"/>
                  </a:lnTo>
                  <a:lnTo>
                    <a:pt x="432295" y="113411"/>
                  </a:lnTo>
                  <a:lnTo>
                    <a:pt x="442429" y="113080"/>
                  </a:lnTo>
                  <a:lnTo>
                    <a:pt x="457327" y="113055"/>
                  </a:lnTo>
                  <a:lnTo>
                    <a:pt x="462711" y="113106"/>
                  </a:lnTo>
                  <a:lnTo>
                    <a:pt x="478891" y="113588"/>
                  </a:lnTo>
                  <a:lnTo>
                    <a:pt x="479996" y="112991"/>
                  </a:lnTo>
                  <a:lnTo>
                    <a:pt x="481114" y="112382"/>
                  </a:lnTo>
                  <a:lnTo>
                    <a:pt x="482066" y="105714"/>
                  </a:lnTo>
                  <a:lnTo>
                    <a:pt x="489077" y="85090"/>
                  </a:lnTo>
                  <a:lnTo>
                    <a:pt x="502526" y="69164"/>
                  </a:lnTo>
                  <a:lnTo>
                    <a:pt x="520585" y="59296"/>
                  </a:lnTo>
                  <a:lnTo>
                    <a:pt x="541464" y="56857"/>
                  </a:lnTo>
                  <a:lnTo>
                    <a:pt x="562483" y="62661"/>
                  </a:lnTo>
                  <a:lnTo>
                    <a:pt x="579361" y="75272"/>
                  </a:lnTo>
                  <a:lnTo>
                    <a:pt x="590499" y="92976"/>
                  </a:lnTo>
                  <a:lnTo>
                    <a:pt x="594296" y="114033"/>
                  </a:lnTo>
                  <a:lnTo>
                    <a:pt x="589838" y="135077"/>
                  </a:lnTo>
                  <a:lnTo>
                    <a:pt x="561149" y="164426"/>
                  </a:lnTo>
                  <a:lnTo>
                    <a:pt x="526605" y="170345"/>
                  </a:lnTo>
                  <a:lnTo>
                    <a:pt x="511937" y="168935"/>
                  </a:lnTo>
                  <a:lnTo>
                    <a:pt x="509028" y="170980"/>
                  </a:lnTo>
                  <a:lnTo>
                    <a:pt x="509193" y="180390"/>
                  </a:lnTo>
                  <a:lnTo>
                    <a:pt x="509473" y="203796"/>
                  </a:lnTo>
                  <a:lnTo>
                    <a:pt x="509524" y="245376"/>
                  </a:lnTo>
                  <a:lnTo>
                    <a:pt x="509397" y="288886"/>
                  </a:lnTo>
                  <a:lnTo>
                    <a:pt x="510717" y="292633"/>
                  </a:lnTo>
                  <a:lnTo>
                    <a:pt x="452843" y="311645"/>
                  </a:lnTo>
                  <a:lnTo>
                    <a:pt x="452843" y="305015"/>
                  </a:lnTo>
                  <a:lnTo>
                    <a:pt x="452437" y="299339"/>
                  </a:lnTo>
                  <a:lnTo>
                    <a:pt x="453542" y="287197"/>
                  </a:lnTo>
                  <a:lnTo>
                    <a:pt x="452399" y="285038"/>
                  </a:lnTo>
                  <a:lnTo>
                    <a:pt x="452208" y="284670"/>
                  </a:lnTo>
                  <a:lnTo>
                    <a:pt x="412356" y="284962"/>
                  </a:lnTo>
                  <a:lnTo>
                    <a:pt x="375729" y="285038"/>
                  </a:lnTo>
                  <a:lnTo>
                    <a:pt x="333908" y="284962"/>
                  </a:lnTo>
                  <a:lnTo>
                    <a:pt x="301828" y="284861"/>
                  </a:lnTo>
                  <a:lnTo>
                    <a:pt x="298145" y="286156"/>
                  </a:lnTo>
                  <a:lnTo>
                    <a:pt x="272770" y="311645"/>
                  </a:lnTo>
                  <a:lnTo>
                    <a:pt x="234505" y="349986"/>
                  </a:lnTo>
                  <a:lnTo>
                    <a:pt x="213537" y="370928"/>
                  </a:lnTo>
                  <a:lnTo>
                    <a:pt x="171081" y="413245"/>
                  </a:lnTo>
                  <a:lnTo>
                    <a:pt x="169697" y="416598"/>
                  </a:lnTo>
                  <a:lnTo>
                    <a:pt x="169799" y="568121"/>
                  </a:lnTo>
                  <a:lnTo>
                    <a:pt x="169621" y="623392"/>
                  </a:lnTo>
                  <a:lnTo>
                    <a:pt x="171361" y="624903"/>
                  </a:lnTo>
                  <a:lnTo>
                    <a:pt x="282270" y="624827"/>
                  </a:lnTo>
                  <a:lnTo>
                    <a:pt x="283337" y="626097"/>
                  </a:lnTo>
                  <a:lnTo>
                    <a:pt x="283171" y="631825"/>
                  </a:lnTo>
                  <a:lnTo>
                    <a:pt x="283108" y="663676"/>
                  </a:lnTo>
                  <a:lnTo>
                    <a:pt x="282829" y="674268"/>
                  </a:lnTo>
                  <a:lnTo>
                    <a:pt x="282460" y="681850"/>
                  </a:lnTo>
                  <a:lnTo>
                    <a:pt x="284899" y="683374"/>
                  </a:lnTo>
                  <a:lnTo>
                    <a:pt x="444398" y="683234"/>
                  </a:lnTo>
                  <a:lnTo>
                    <a:pt x="498640" y="688073"/>
                  </a:lnTo>
                  <a:lnTo>
                    <a:pt x="543179" y="718934"/>
                  </a:lnTo>
                  <a:lnTo>
                    <a:pt x="565708" y="771169"/>
                  </a:lnTo>
                  <a:lnTo>
                    <a:pt x="565569" y="797140"/>
                  </a:lnTo>
                  <a:lnTo>
                    <a:pt x="557682" y="822007"/>
                  </a:lnTo>
                  <a:lnTo>
                    <a:pt x="542099" y="845477"/>
                  </a:lnTo>
                  <a:lnTo>
                    <a:pt x="536676" y="851814"/>
                  </a:lnTo>
                  <a:lnTo>
                    <a:pt x="537451" y="855129"/>
                  </a:lnTo>
                  <a:lnTo>
                    <a:pt x="542455" y="860882"/>
                  </a:lnTo>
                  <a:lnTo>
                    <a:pt x="554875" y="878573"/>
                  </a:lnTo>
                  <a:lnTo>
                    <a:pt x="562622" y="897636"/>
                  </a:lnTo>
                  <a:lnTo>
                    <a:pt x="565797" y="918019"/>
                  </a:lnTo>
                  <a:lnTo>
                    <a:pt x="564489" y="939673"/>
                  </a:lnTo>
                  <a:lnTo>
                    <a:pt x="563067" y="946340"/>
                  </a:lnTo>
                  <a:lnTo>
                    <a:pt x="561098" y="952881"/>
                  </a:lnTo>
                  <a:lnTo>
                    <a:pt x="558876" y="959472"/>
                  </a:lnTo>
                  <a:lnTo>
                    <a:pt x="556653" y="966266"/>
                  </a:lnTo>
                  <a:lnTo>
                    <a:pt x="679729" y="966254"/>
                  </a:lnTo>
                  <a:lnTo>
                    <a:pt x="790625" y="966508"/>
                  </a:lnTo>
                  <a:lnTo>
                    <a:pt x="790956" y="966241"/>
                  </a:lnTo>
                  <a:lnTo>
                    <a:pt x="792721" y="964793"/>
                  </a:lnTo>
                  <a:lnTo>
                    <a:pt x="792645" y="939673"/>
                  </a:lnTo>
                  <a:lnTo>
                    <a:pt x="792530" y="878573"/>
                  </a:lnTo>
                  <a:lnTo>
                    <a:pt x="792378" y="682891"/>
                  </a:lnTo>
                  <a:lnTo>
                    <a:pt x="792289" y="626529"/>
                  </a:lnTo>
                  <a:lnTo>
                    <a:pt x="793762" y="624459"/>
                  </a:lnTo>
                  <a:lnTo>
                    <a:pt x="904087" y="624903"/>
                  </a:lnTo>
                  <a:lnTo>
                    <a:pt x="904735" y="624370"/>
                  </a:lnTo>
                  <a:lnTo>
                    <a:pt x="905878" y="6234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89920" y="3816489"/>
              <a:ext cx="1135380" cy="5586095"/>
            </a:xfrm>
            <a:custGeom>
              <a:avLst/>
              <a:gdLst/>
              <a:ahLst/>
              <a:cxnLst/>
              <a:rect l="l" t="t" r="r" b="b"/>
              <a:pathLst>
                <a:path w="1135379" h="5586095">
                  <a:moveTo>
                    <a:pt x="1135087" y="0"/>
                  </a:moveTo>
                  <a:lnTo>
                    <a:pt x="0" y="0"/>
                  </a:lnTo>
                  <a:lnTo>
                    <a:pt x="0" y="5585561"/>
                  </a:lnTo>
                  <a:lnTo>
                    <a:pt x="1135087" y="5585561"/>
                  </a:lnTo>
                  <a:lnTo>
                    <a:pt x="1135087" y="0"/>
                  </a:lnTo>
                  <a:close/>
                </a:path>
              </a:pathLst>
            </a:custGeom>
            <a:solidFill>
              <a:srgbClr val="003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05351" y="5849111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5" h="518795">
                  <a:moveTo>
                    <a:pt x="169367" y="518375"/>
                  </a:moveTo>
                  <a:lnTo>
                    <a:pt x="161290" y="504850"/>
                  </a:lnTo>
                  <a:lnTo>
                    <a:pt x="156591" y="490689"/>
                  </a:lnTo>
                  <a:lnTo>
                    <a:pt x="154406" y="475996"/>
                  </a:lnTo>
                  <a:lnTo>
                    <a:pt x="153911" y="460832"/>
                  </a:lnTo>
                  <a:lnTo>
                    <a:pt x="154025" y="424853"/>
                  </a:lnTo>
                  <a:lnTo>
                    <a:pt x="154101" y="354469"/>
                  </a:lnTo>
                  <a:lnTo>
                    <a:pt x="154127" y="242951"/>
                  </a:lnTo>
                  <a:lnTo>
                    <a:pt x="154127" y="213817"/>
                  </a:lnTo>
                  <a:lnTo>
                    <a:pt x="153657" y="212661"/>
                  </a:lnTo>
                  <a:lnTo>
                    <a:pt x="153593" y="212496"/>
                  </a:lnTo>
                  <a:lnTo>
                    <a:pt x="91236" y="212636"/>
                  </a:lnTo>
                  <a:lnTo>
                    <a:pt x="91236" y="249809"/>
                  </a:lnTo>
                  <a:lnTo>
                    <a:pt x="91236" y="347611"/>
                  </a:lnTo>
                  <a:lnTo>
                    <a:pt x="84772" y="354469"/>
                  </a:lnTo>
                  <a:lnTo>
                    <a:pt x="67106" y="354304"/>
                  </a:lnTo>
                  <a:lnTo>
                    <a:pt x="60909" y="347459"/>
                  </a:lnTo>
                  <a:lnTo>
                    <a:pt x="60921" y="249936"/>
                  </a:lnTo>
                  <a:lnTo>
                    <a:pt x="67132" y="243090"/>
                  </a:lnTo>
                  <a:lnTo>
                    <a:pt x="84912" y="243065"/>
                  </a:lnTo>
                  <a:lnTo>
                    <a:pt x="91236" y="249809"/>
                  </a:lnTo>
                  <a:lnTo>
                    <a:pt x="91236" y="212636"/>
                  </a:lnTo>
                  <a:lnTo>
                    <a:pt x="76987" y="212661"/>
                  </a:lnTo>
                  <a:lnTo>
                    <a:pt x="685" y="212509"/>
                  </a:lnTo>
                  <a:lnTo>
                    <a:pt x="38" y="213817"/>
                  </a:lnTo>
                  <a:lnTo>
                    <a:pt x="76" y="242951"/>
                  </a:lnTo>
                  <a:lnTo>
                    <a:pt x="177" y="473189"/>
                  </a:lnTo>
                  <a:lnTo>
                    <a:pt x="3670" y="490486"/>
                  </a:lnTo>
                  <a:lnTo>
                    <a:pt x="13004" y="504786"/>
                  </a:lnTo>
                  <a:lnTo>
                    <a:pt x="26809" y="514553"/>
                  </a:lnTo>
                  <a:lnTo>
                    <a:pt x="43700" y="518261"/>
                  </a:lnTo>
                  <a:lnTo>
                    <a:pt x="106108" y="518477"/>
                  </a:lnTo>
                  <a:lnTo>
                    <a:pt x="169367" y="518375"/>
                  </a:lnTo>
                  <a:close/>
                </a:path>
                <a:path w="518795" h="518795">
                  <a:moveTo>
                    <a:pt x="314274" y="72110"/>
                  </a:moveTo>
                  <a:lnTo>
                    <a:pt x="313855" y="60477"/>
                  </a:lnTo>
                  <a:lnTo>
                    <a:pt x="314185" y="52374"/>
                  </a:lnTo>
                  <a:lnTo>
                    <a:pt x="313994" y="44272"/>
                  </a:lnTo>
                  <a:lnTo>
                    <a:pt x="293789" y="7696"/>
                  </a:lnTo>
                  <a:lnTo>
                    <a:pt x="278879" y="1130"/>
                  </a:lnTo>
                  <a:lnTo>
                    <a:pt x="276720" y="1981"/>
                  </a:lnTo>
                  <a:lnTo>
                    <a:pt x="275577" y="0"/>
                  </a:lnTo>
                  <a:lnTo>
                    <a:pt x="91274" y="0"/>
                  </a:lnTo>
                  <a:lnTo>
                    <a:pt x="91274" y="133972"/>
                  </a:lnTo>
                  <a:lnTo>
                    <a:pt x="91186" y="143878"/>
                  </a:lnTo>
                  <a:lnTo>
                    <a:pt x="91084" y="145110"/>
                  </a:lnTo>
                  <a:lnTo>
                    <a:pt x="84836" y="151803"/>
                  </a:lnTo>
                  <a:lnTo>
                    <a:pt x="67525" y="151942"/>
                  </a:lnTo>
                  <a:lnTo>
                    <a:pt x="60960" y="145161"/>
                  </a:lnTo>
                  <a:lnTo>
                    <a:pt x="60960" y="87706"/>
                  </a:lnTo>
                  <a:lnTo>
                    <a:pt x="67551" y="80937"/>
                  </a:lnTo>
                  <a:lnTo>
                    <a:pt x="84658" y="81089"/>
                  </a:lnTo>
                  <a:lnTo>
                    <a:pt x="91059" y="87706"/>
                  </a:lnTo>
                  <a:lnTo>
                    <a:pt x="91147" y="89852"/>
                  </a:lnTo>
                  <a:lnTo>
                    <a:pt x="91274" y="133972"/>
                  </a:lnTo>
                  <a:lnTo>
                    <a:pt x="91274" y="0"/>
                  </a:lnTo>
                  <a:lnTo>
                    <a:pt x="38608" y="0"/>
                  </a:lnTo>
                  <a:lnTo>
                    <a:pt x="38252" y="292"/>
                  </a:lnTo>
                  <a:lnTo>
                    <a:pt x="37947" y="762"/>
                  </a:lnTo>
                  <a:lnTo>
                    <a:pt x="37541" y="850"/>
                  </a:lnTo>
                  <a:lnTo>
                    <a:pt x="2616" y="31026"/>
                  </a:lnTo>
                  <a:lnTo>
                    <a:pt x="0" y="181597"/>
                  </a:lnTo>
                  <a:lnTo>
                    <a:pt x="1193" y="182359"/>
                  </a:lnTo>
                  <a:lnTo>
                    <a:pt x="138595" y="182270"/>
                  </a:lnTo>
                  <a:lnTo>
                    <a:pt x="154051" y="182270"/>
                  </a:lnTo>
                  <a:lnTo>
                    <a:pt x="153924" y="181597"/>
                  </a:lnTo>
                  <a:lnTo>
                    <a:pt x="154051" y="163855"/>
                  </a:lnTo>
                  <a:lnTo>
                    <a:pt x="153936" y="151942"/>
                  </a:lnTo>
                  <a:lnTo>
                    <a:pt x="165328" y="109118"/>
                  </a:lnTo>
                  <a:lnTo>
                    <a:pt x="198094" y="80937"/>
                  </a:lnTo>
                  <a:lnTo>
                    <a:pt x="204457" y="77381"/>
                  </a:lnTo>
                  <a:lnTo>
                    <a:pt x="230784" y="72910"/>
                  </a:lnTo>
                  <a:lnTo>
                    <a:pt x="276237" y="72885"/>
                  </a:lnTo>
                  <a:lnTo>
                    <a:pt x="313347" y="73025"/>
                  </a:lnTo>
                  <a:lnTo>
                    <a:pt x="313512" y="72859"/>
                  </a:lnTo>
                  <a:lnTo>
                    <a:pt x="314274" y="72110"/>
                  </a:lnTo>
                  <a:close/>
                </a:path>
                <a:path w="518795" h="518795">
                  <a:moveTo>
                    <a:pt x="518617" y="234911"/>
                  </a:moveTo>
                  <a:lnTo>
                    <a:pt x="447738" y="234911"/>
                  </a:lnTo>
                  <a:lnTo>
                    <a:pt x="447738" y="361492"/>
                  </a:lnTo>
                  <a:lnTo>
                    <a:pt x="440169" y="398881"/>
                  </a:lnTo>
                  <a:lnTo>
                    <a:pt x="419519" y="429463"/>
                  </a:lnTo>
                  <a:lnTo>
                    <a:pt x="388912" y="450113"/>
                  </a:lnTo>
                  <a:lnTo>
                    <a:pt x="351523" y="457682"/>
                  </a:lnTo>
                  <a:lnTo>
                    <a:pt x="314134" y="450100"/>
                  </a:lnTo>
                  <a:lnTo>
                    <a:pt x="283552" y="429463"/>
                  </a:lnTo>
                  <a:lnTo>
                    <a:pt x="262902" y="398868"/>
                  </a:lnTo>
                  <a:lnTo>
                    <a:pt x="255320" y="361480"/>
                  </a:lnTo>
                  <a:lnTo>
                    <a:pt x="262902" y="324091"/>
                  </a:lnTo>
                  <a:lnTo>
                    <a:pt x="283552" y="293509"/>
                  </a:lnTo>
                  <a:lnTo>
                    <a:pt x="314134" y="272872"/>
                  </a:lnTo>
                  <a:lnTo>
                    <a:pt x="351536" y="265290"/>
                  </a:lnTo>
                  <a:lnTo>
                    <a:pt x="388937" y="272872"/>
                  </a:lnTo>
                  <a:lnTo>
                    <a:pt x="419519" y="293509"/>
                  </a:lnTo>
                  <a:lnTo>
                    <a:pt x="440169" y="324091"/>
                  </a:lnTo>
                  <a:lnTo>
                    <a:pt x="447738" y="361492"/>
                  </a:lnTo>
                  <a:lnTo>
                    <a:pt x="447738" y="234911"/>
                  </a:lnTo>
                  <a:lnTo>
                    <a:pt x="409092" y="234911"/>
                  </a:lnTo>
                  <a:lnTo>
                    <a:pt x="185470" y="234797"/>
                  </a:lnTo>
                  <a:lnTo>
                    <a:pt x="184302" y="235864"/>
                  </a:lnTo>
                  <a:lnTo>
                    <a:pt x="184429" y="469811"/>
                  </a:lnTo>
                  <a:lnTo>
                    <a:pt x="213131" y="514985"/>
                  </a:lnTo>
                  <a:lnTo>
                    <a:pt x="233248" y="518439"/>
                  </a:lnTo>
                  <a:lnTo>
                    <a:pt x="468185" y="518439"/>
                  </a:lnTo>
                  <a:lnTo>
                    <a:pt x="510362" y="498436"/>
                  </a:lnTo>
                  <a:lnTo>
                    <a:pt x="517804" y="481596"/>
                  </a:lnTo>
                  <a:lnTo>
                    <a:pt x="518299" y="481317"/>
                  </a:lnTo>
                  <a:lnTo>
                    <a:pt x="518617" y="480974"/>
                  </a:lnTo>
                  <a:lnTo>
                    <a:pt x="518617" y="457682"/>
                  </a:lnTo>
                  <a:lnTo>
                    <a:pt x="518617" y="265290"/>
                  </a:lnTo>
                  <a:lnTo>
                    <a:pt x="518617" y="234911"/>
                  </a:lnTo>
                  <a:close/>
                </a:path>
                <a:path w="518795" h="518795">
                  <a:moveTo>
                    <a:pt x="518617" y="140741"/>
                  </a:moveTo>
                  <a:lnTo>
                    <a:pt x="517804" y="140601"/>
                  </a:lnTo>
                  <a:lnTo>
                    <a:pt x="517740" y="139979"/>
                  </a:lnTo>
                  <a:lnTo>
                    <a:pt x="517550" y="139306"/>
                  </a:lnTo>
                  <a:lnTo>
                    <a:pt x="517220" y="138544"/>
                  </a:lnTo>
                  <a:lnTo>
                    <a:pt x="510844" y="123774"/>
                  </a:lnTo>
                  <a:lnTo>
                    <a:pt x="500608" y="112496"/>
                  </a:lnTo>
                  <a:lnTo>
                    <a:pt x="487045" y="105613"/>
                  </a:lnTo>
                  <a:lnTo>
                    <a:pt x="470319" y="103276"/>
                  </a:lnTo>
                  <a:lnTo>
                    <a:pt x="457860" y="103276"/>
                  </a:lnTo>
                  <a:lnTo>
                    <a:pt x="457860" y="145745"/>
                  </a:lnTo>
                  <a:lnTo>
                    <a:pt x="457847" y="154076"/>
                  </a:lnTo>
                  <a:lnTo>
                    <a:pt x="457746" y="162293"/>
                  </a:lnTo>
                  <a:lnTo>
                    <a:pt x="450824" y="169113"/>
                  </a:lnTo>
                  <a:lnTo>
                    <a:pt x="434200" y="169049"/>
                  </a:lnTo>
                  <a:lnTo>
                    <a:pt x="427253" y="161874"/>
                  </a:lnTo>
                  <a:lnTo>
                    <a:pt x="427710" y="145262"/>
                  </a:lnTo>
                  <a:lnTo>
                    <a:pt x="434695" y="138607"/>
                  </a:lnTo>
                  <a:lnTo>
                    <a:pt x="451205" y="138874"/>
                  </a:lnTo>
                  <a:lnTo>
                    <a:pt x="457860" y="145745"/>
                  </a:lnTo>
                  <a:lnTo>
                    <a:pt x="457860" y="103276"/>
                  </a:lnTo>
                  <a:lnTo>
                    <a:pt x="397268" y="103276"/>
                  </a:lnTo>
                  <a:lnTo>
                    <a:pt x="397268" y="161988"/>
                  </a:lnTo>
                  <a:lnTo>
                    <a:pt x="390258" y="169113"/>
                  </a:lnTo>
                  <a:lnTo>
                    <a:pt x="373621" y="169049"/>
                  </a:lnTo>
                  <a:lnTo>
                    <a:pt x="366864" y="162293"/>
                  </a:lnTo>
                  <a:lnTo>
                    <a:pt x="366763" y="161874"/>
                  </a:lnTo>
                  <a:lnTo>
                    <a:pt x="366674" y="145745"/>
                  </a:lnTo>
                  <a:lnTo>
                    <a:pt x="373481" y="138823"/>
                  </a:lnTo>
                  <a:lnTo>
                    <a:pt x="389940" y="138607"/>
                  </a:lnTo>
                  <a:lnTo>
                    <a:pt x="396913" y="145351"/>
                  </a:lnTo>
                  <a:lnTo>
                    <a:pt x="397268" y="161988"/>
                  </a:lnTo>
                  <a:lnTo>
                    <a:pt x="397268" y="103276"/>
                  </a:lnTo>
                  <a:lnTo>
                    <a:pt x="232486" y="103276"/>
                  </a:lnTo>
                  <a:lnTo>
                    <a:pt x="212953" y="106756"/>
                  </a:lnTo>
                  <a:lnTo>
                    <a:pt x="197777" y="116535"/>
                  </a:lnTo>
                  <a:lnTo>
                    <a:pt x="187947" y="131635"/>
                  </a:lnTo>
                  <a:lnTo>
                    <a:pt x="184429" y="151091"/>
                  </a:lnTo>
                  <a:lnTo>
                    <a:pt x="184454" y="187134"/>
                  </a:lnTo>
                  <a:lnTo>
                    <a:pt x="184251" y="203466"/>
                  </a:lnTo>
                  <a:lnTo>
                    <a:pt x="185140" y="204660"/>
                  </a:lnTo>
                  <a:lnTo>
                    <a:pt x="518617" y="204533"/>
                  </a:lnTo>
                  <a:lnTo>
                    <a:pt x="518617" y="169113"/>
                  </a:lnTo>
                  <a:lnTo>
                    <a:pt x="518617" y="1407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91065" y="6144784"/>
              <a:ext cx="131648" cy="13162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627865" y="4881969"/>
              <a:ext cx="909319" cy="4520565"/>
            </a:xfrm>
            <a:custGeom>
              <a:avLst/>
              <a:gdLst/>
              <a:ahLst/>
              <a:cxnLst/>
              <a:rect l="l" t="t" r="r" b="b"/>
              <a:pathLst>
                <a:path w="909320" h="4520565">
                  <a:moveTo>
                    <a:pt x="909040" y="0"/>
                  </a:moveTo>
                  <a:lnTo>
                    <a:pt x="0" y="0"/>
                  </a:lnTo>
                  <a:lnTo>
                    <a:pt x="0" y="4520082"/>
                  </a:lnTo>
                  <a:lnTo>
                    <a:pt x="909040" y="4520082"/>
                  </a:lnTo>
                  <a:lnTo>
                    <a:pt x="909040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853050" y="6659105"/>
              <a:ext cx="459105" cy="374650"/>
            </a:xfrm>
            <a:custGeom>
              <a:avLst/>
              <a:gdLst/>
              <a:ahLst/>
              <a:cxnLst/>
              <a:rect l="l" t="t" r="r" b="b"/>
              <a:pathLst>
                <a:path w="459104" h="374650">
                  <a:moveTo>
                    <a:pt x="186677" y="366814"/>
                  </a:moveTo>
                  <a:lnTo>
                    <a:pt x="163258" y="349326"/>
                  </a:lnTo>
                  <a:lnTo>
                    <a:pt x="138036" y="337134"/>
                  </a:lnTo>
                  <a:lnTo>
                    <a:pt x="109753" y="329628"/>
                  </a:lnTo>
                  <a:lnTo>
                    <a:pt x="77165" y="326186"/>
                  </a:lnTo>
                  <a:lnTo>
                    <a:pt x="55118" y="322275"/>
                  </a:lnTo>
                  <a:lnTo>
                    <a:pt x="40093" y="312407"/>
                  </a:lnTo>
                  <a:lnTo>
                    <a:pt x="31432" y="295833"/>
                  </a:lnTo>
                  <a:lnTo>
                    <a:pt x="28486" y="271818"/>
                  </a:lnTo>
                  <a:lnTo>
                    <a:pt x="28460" y="62344"/>
                  </a:lnTo>
                  <a:lnTo>
                    <a:pt x="15036" y="61658"/>
                  </a:lnTo>
                  <a:lnTo>
                    <a:pt x="6248" y="65709"/>
                  </a:lnTo>
                  <a:lnTo>
                    <a:pt x="1435" y="74193"/>
                  </a:lnTo>
                  <a:lnTo>
                    <a:pt x="0" y="86804"/>
                  </a:lnTo>
                  <a:lnTo>
                    <a:pt x="165" y="347865"/>
                  </a:lnTo>
                  <a:lnTo>
                    <a:pt x="1409" y="362623"/>
                  </a:lnTo>
                  <a:lnTo>
                    <a:pt x="5880" y="370611"/>
                  </a:lnTo>
                  <a:lnTo>
                    <a:pt x="14782" y="373570"/>
                  </a:lnTo>
                  <a:lnTo>
                    <a:pt x="29349" y="373278"/>
                  </a:lnTo>
                  <a:lnTo>
                    <a:pt x="64871" y="371068"/>
                  </a:lnTo>
                  <a:lnTo>
                    <a:pt x="100444" y="369468"/>
                  </a:lnTo>
                  <a:lnTo>
                    <a:pt x="175564" y="366661"/>
                  </a:lnTo>
                  <a:lnTo>
                    <a:pt x="186677" y="366814"/>
                  </a:lnTo>
                  <a:close/>
                </a:path>
                <a:path w="459104" h="374650">
                  <a:moveTo>
                    <a:pt x="217144" y="113449"/>
                  </a:moveTo>
                  <a:lnTo>
                    <a:pt x="205066" y="58242"/>
                  </a:lnTo>
                  <a:lnTo>
                    <a:pt x="166293" y="24917"/>
                  </a:lnTo>
                  <a:lnTo>
                    <a:pt x="122669" y="10134"/>
                  </a:lnTo>
                  <a:lnTo>
                    <a:pt x="77317" y="139"/>
                  </a:lnTo>
                  <a:lnTo>
                    <a:pt x="67183" y="0"/>
                  </a:lnTo>
                  <a:lnTo>
                    <a:pt x="59690" y="4203"/>
                  </a:lnTo>
                  <a:lnTo>
                    <a:pt x="55029" y="12268"/>
                  </a:lnTo>
                  <a:lnTo>
                    <a:pt x="53428" y="23672"/>
                  </a:lnTo>
                  <a:lnTo>
                    <a:pt x="53416" y="274180"/>
                  </a:lnTo>
                  <a:lnTo>
                    <a:pt x="54533" y="284467"/>
                  </a:lnTo>
                  <a:lnTo>
                    <a:pt x="58140" y="292315"/>
                  </a:lnTo>
                  <a:lnTo>
                    <a:pt x="64566" y="297357"/>
                  </a:lnTo>
                  <a:lnTo>
                    <a:pt x="74142" y="299212"/>
                  </a:lnTo>
                  <a:lnTo>
                    <a:pt x="111887" y="302526"/>
                  </a:lnTo>
                  <a:lnTo>
                    <a:pt x="148056" y="312216"/>
                  </a:lnTo>
                  <a:lnTo>
                    <a:pt x="182791" y="329311"/>
                  </a:lnTo>
                  <a:lnTo>
                    <a:pt x="216230" y="354838"/>
                  </a:lnTo>
                  <a:lnTo>
                    <a:pt x="215404" y="207797"/>
                  </a:lnTo>
                  <a:lnTo>
                    <a:pt x="215785" y="160451"/>
                  </a:lnTo>
                  <a:lnTo>
                    <a:pt x="217144" y="113449"/>
                  </a:lnTo>
                  <a:close/>
                </a:path>
                <a:path w="459104" h="374650">
                  <a:moveTo>
                    <a:pt x="405371" y="174752"/>
                  </a:moveTo>
                  <a:lnTo>
                    <a:pt x="405028" y="73545"/>
                  </a:lnTo>
                  <a:lnTo>
                    <a:pt x="404393" y="22948"/>
                  </a:lnTo>
                  <a:lnTo>
                    <a:pt x="385381" y="800"/>
                  </a:lnTo>
                  <a:lnTo>
                    <a:pt x="349377" y="3479"/>
                  </a:lnTo>
                  <a:lnTo>
                    <a:pt x="284175" y="28905"/>
                  </a:lnTo>
                  <a:lnTo>
                    <a:pt x="251777" y="61290"/>
                  </a:lnTo>
                  <a:lnTo>
                    <a:pt x="242760" y="136613"/>
                  </a:lnTo>
                  <a:lnTo>
                    <a:pt x="242557" y="190017"/>
                  </a:lnTo>
                  <a:lnTo>
                    <a:pt x="242608" y="354838"/>
                  </a:lnTo>
                  <a:lnTo>
                    <a:pt x="275755" y="329450"/>
                  </a:lnTo>
                  <a:lnTo>
                    <a:pt x="310057" y="312381"/>
                  </a:lnTo>
                  <a:lnTo>
                    <a:pt x="345719" y="302691"/>
                  </a:lnTo>
                  <a:lnTo>
                    <a:pt x="382930" y="299389"/>
                  </a:lnTo>
                  <a:lnTo>
                    <a:pt x="392506" y="297878"/>
                  </a:lnTo>
                  <a:lnTo>
                    <a:pt x="399503" y="293547"/>
                  </a:lnTo>
                  <a:lnTo>
                    <a:pt x="403796" y="286283"/>
                  </a:lnTo>
                  <a:lnTo>
                    <a:pt x="405244" y="275971"/>
                  </a:lnTo>
                  <a:lnTo>
                    <a:pt x="405371" y="174752"/>
                  </a:lnTo>
                  <a:close/>
                </a:path>
                <a:path w="459104" h="374650">
                  <a:moveTo>
                    <a:pt x="458660" y="85534"/>
                  </a:moveTo>
                  <a:lnTo>
                    <a:pt x="457034" y="72986"/>
                  </a:lnTo>
                  <a:lnTo>
                    <a:pt x="451954" y="64947"/>
                  </a:lnTo>
                  <a:lnTo>
                    <a:pt x="443128" y="61455"/>
                  </a:lnTo>
                  <a:lnTo>
                    <a:pt x="430276" y="62484"/>
                  </a:lnTo>
                  <a:lnTo>
                    <a:pt x="430237" y="267957"/>
                  </a:lnTo>
                  <a:lnTo>
                    <a:pt x="427570" y="294589"/>
                  </a:lnTo>
                  <a:lnTo>
                    <a:pt x="418807" y="312153"/>
                  </a:lnTo>
                  <a:lnTo>
                    <a:pt x="402717" y="322224"/>
                  </a:lnTo>
                  <a:lnTo>
                    <a:pt x="378015" y="326428"/>
                  </a:lnTo>
                  <a:lnTo>
                    <a:pt x="350316" y="329399"/>
                  </a:lnTo>
                  <a:lnTo>
                    <a:pt x="323977" y="335419"/>
                  </a:lnTo>
                  <a:lnTo>
                    <a:pt x="299732" y="345351"/>
                  </a:lnTo>
                  <a:lnTo>
                    <a:pt x="278345" y="360057"/>
                  </a:lnTo>
                  <a:lnTo>
                    <a:pt x="395706" y="370547"/>
                  </a:lnTo>
                  <a:lnTo>
                    <a:pt x="435203" y="374472"/>
                  </a:lnTo>
                  <a:lnTo>
                    <a:pt x="446138" y="374065"/>
                  </a:lnTo>
                  <a:lnTo>
                    <a:pt x="453390" y="370103"/>
                  </a:lnTo>
                  <a:lnTo>
                    <a:pt x="457403" y="362648"/>
                  </a:lnTo>
                  <a:lnTo>
                    <a:pt x="458647" y="351713"/>
                  </a:lnTo>
                  <a:lnTo>
                    <a:pt x="458660" y="855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26517" y="6263741"/>
              <a:ext cx="813435" cy="3138805"/>
            </a:xfrm>
            <a:custGeom>
              <a:avLst/>
              <a:gdLst/>
              <a:ahLst/>
              <a:cxnLst/>
              <a:rect l="l" t="t" r="r" b="b"/>
              <a:pathLst>
                <a:path w="813434" h="3138804">
                  <a:moveTo>
                    <a:pt x="812838" y="0"/>
                  </a:moveTo>
                  <a:lnTo>
                    <a:pt x="0" y="0"/>
                  </a:lnTo>
                  <a:lnTo>
                    <a:pt x="0" y="3138309"/>
                  </a:lnTo>
                  <a:lnTo>
                    <a:pt x="812838" y="3138309"/>
                  </a:lnTo>
                  <a:lnTo>
                    <a:pt x="812838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924561" y="7409776"/>
              <a:ext cx="425450" cy="424815"/>
            </a:xfrm>
            <a:custGeom>
              <a:avLst/>
              <a:gdLst/>
              <a:ahLst/>
              <a:cxnLst/>
              <a:rect l="l" t="t" r="r" b="b"/>
              <a:pathLst>
                <a:path w="425450" h="424815">
                  <a:moveTo>
                    <a:pt x="425170" y="309778"/>
                  </a:moveTo>
                  <a:lnTo>
                    <a:pt x="425119" y="75869"/>
                  </a:lnTo>
                  <a:lnTo>
                    <a:pt x="419138" y="46545"/>
                  </a:lnTo>
                  <a:lnTo>
                    <a:pt x="417499" y="44119"/>
                  </a:lnTo>
                  <a:lnTo>
                    <a:pt x="402958" y="22479"/>
                  </a:lnTo>
                  <a:lnTo>
                    <a:pt x="381063" y="7581"/>
                  </a:lnTo>
                  <a:lnTo>
                    <a:pt x="381063" y="263347"/>
                  </a:lnTo>
                  <a:lnTo>
                    <a:pt x="377672" y="282232"/>
                  </a:lnTo>
                  <a:lnTo>
                    <a:pt x="368198" y="296887"/>
                  </a:lnTo>
                  <a:lnTo>
                    <a:pt x="367982" y="297040"/>
                  </a:lnTo>
                  <a:lnTo>
                    <a:pt x="367982" y="360413"/>
                  </a:lnTo>
                  <a:lnTo>
                    <a:pt x="367436" y="367042"/>
                  </a:lnTo>
                  <a:lnTo>
                    <a:pt x="365391" y="369163"/>
                  </a:lnTo>
                  <a:lnTo>
                    <a:pt x="360718" y="369912"/>
                  </a:lnTo>
                  <a:lnTo>
                    <a:pt x="359359" y="369798"/>
                  </a:lnTo>
                  <a:lnTo>
                    <a:pt x="258711" y="369798"/>
                  </a:lnTo>
                  <a:lnTo>
                    <a:pt x="155244" y="369735"/>
                  </a:lnTo>
                  <a:lnTo>
                    <a:pt x="153682" y="370420"/>
                  </a:lnTo>
                  <a:lnTo>
                    <a:pt x="152171" y="373024"/>
                  </a:lnTo>
                  <a:lnTo>
                    <a:pt x="144805" y="380339"/>
                  </a:lnTo>
                  <a:lnTo>
                    <a:pt x="135458" y="382714"/>
                  </a:lnTo>
                  <a:lnTo>
                    <a:pt x="126123" y="380161"/>
                  </a:lnTo>
                  <a:lnTo>
                    <a:pt x="118808" y="372706"/>
                  </a:lnTo>
                  <a:lnTo>
                    <a:pt x="117475" y="370382"/>
                  </a:lnTo>
                  <a:lnTo>
                    <a:pt x="116319" y="369824"/>
                  </a:lnTo>
                  <a:lnTo>
                    <a:pt x="116128" y="369722"/>
                  </a:lnTo>
                  <a:lnTo>
                    <a:pt x="96418" y="369824"/>
                  </a:lnTo>
                  <a:lnTo>
                    <a:pt x="73787" y="369785"/>
                  </a:lnTo>
                  <a:lnTo>
                    <a:pt x="70840" y="367525"/>
                  </a:lnTo>
                  <a:lnTo>
                    <a:pt x="70586" y="359041"/>
                  </a:lnTo>
                  <a:lnTo>
                    <a:pt x="73660" y="356514"/>
                  </a:lnTo>
                  <a:lnTo>
                    <a:pt x="100203" y="356489"/>
                  </a:lnTo>
                  <a:lnTo>
                    <a:pt x="116205" y="356565"/>
                  </a:lnTo>
                  <a:lnTo>
                    <a:pt x="116395" y="356463"/>
                  </a:lnTo>
                  <a:lnTo>
                    <a:pt x="117538" y="355841"/>
                  </a:lnTo>
                  <a:lnTo>
                    <a:pt x="118872" y="353555"/>
                  </a:lnTo>
                  <a:lnTo>
                    <a:pt x="126149" y="346227"/>
                  </a:lnTo>
                  <a:lnTo>
                    <a:pt x="135394" y="343674"/>
                  </a:lnTo>
                  <a:lnTo>
                    <a:pt x="144665" y="345948"/>
                  </a:lnTo>
                  <a:lnTo>
                    <a:pt x="151980" y="353085"/>
                  </a:lnTo>
                  <a:lnTo>
                    <a:pt x="153644" y="355892"/>
                  </a:lnTo>
                  <a:lnTo>
                    <a:pt x="155333" y="356539"/>
                  </a:lnTo>
                  <a:lnTo>
                    <a:pt x="359232" y="356501"/>
                  </a:lnTo>
                  <a:lnTo>
                    <a:pt x="361175" y="356247"/>
                  </a:lnTo>
                  <a:lnTo>
                    <a:pt x="366293" y="358089"/>
                  </a:lnTo>
                  <a:lnTo>
                    <a:pt x="367982" y="360413"/>
                  </a:lnTo>
                  <a:lnTo>
                    <a:pt x="367982" y="297040"/>
                  </a:lnTo>
                  <a:lnTo>
                    <a:pt x="353580" y="306374"/>
                  </a:lnTo>
                  <a:lnTo>
                    <a:pt x="334759" y="309740"/>
                  </a:lnTo>
                  <a:lnTo>
                    <a:pt x="120611" y="309778"/>
                  </a:lnTo>
                  <a:lnTo>
                    <a:pt x="89954" y="309740"/>
                  </a:lnTo>
                  <a:lnTo>
                    <a:pt x="74650" y="307263"/>
                  </a:lnTo>
                  <a:lnTo>
                    <a:pt x="46164" y="275336"/>
                  </a:lnTo>
                  <a:lnTo>
                    <a:pt x="44983" y="267385"/>
                  </a:lnTo>
                  <a:lnTo>
                    <a:pt x="44996" y="90576"/>
                  </a:lnTo>
                  <a:lnTo>
                    <a:pt x="72440" y="47536"/>
                  </a:lnTo>
                  <a:lnTo>
                    <a:pt x="278777" y="44145"/>
                  </a:lnTo>
                  <a:lnTo>
                    <a:pt x="334759" y="44157"/>
                  </a:lnTo>
                  <a:lnTo>
                    <a:pt x="377685" y="71691"/>
                  </a:lnTo>
                  <a:lnTo>
                    <a:pt x="381063" y="263347"/>
                  </a:lnTo>
                  <a:lnTo>
                    <a:pt x="381063" y="7581"/>
                  </a:lnTo>
                  <a:lnTo>
                    <a:pt x="379018" y="6184"/>
                  </a:lnTo>
                  <a:lnTo>
                    <a:pt x="349783" y="139"/>
                  </a:lnTo>
                  <a:lnTo>
                    <a:pt x="240436" y="0"/>
                  </a:lnTo>
                  <a:lnTo>
                    <a:pt x="76428" y="76"/>
                  </a:lnTo>
                  <a:lnTo>
                    <a:pt x="29514" y="17005"/>
                  </a:lnTo>
                  <a:lnTo>
                    <a:pt x="4826" y="52590"/>
                  </a:lnTo>
                  <a:lnTo>
                    <a:pt x="787" y="75869"/>
                  </a:lnTo>
                  <a:lnTo>
                    <a:pt x="787" y="76504"/>
                  </a:lnTo>
                  <a:lnTo>
                    <a:pt x="0" y="76504"/>
                  </a:lnTo>
                  <a:lnTo>
                    <a:pt x="0" y="79044"/>
                  </a:lnTo>
                  <a:lnTo>
                    <a:pt x="0" y="348284"/>
                  </a:lnTo>
                  <a:lnTo>
                    <a:pt x="749" y="348284"/>
                  </a:lnTo>
                  <a:lnTo>
                    <a:pt x="1511" y="357886"/>
                  </a:lnTo>
                  <a:lnTo>
                    <a:pt x="23215" y="401789"/>
                  </a:lnTo>
                  <a:lnTo>
                    <a:pt x="56946" y="421513"/>
                  </a:lnTo>
                  <a:lnTo>
                    <a:pt x="77863" y="424522"/>
                  </a:lnTo>
                  <a:lnTo>
                    <a:pt x="78905" y="424472"/>
                  </a:lnTo>
                  <a:lnTo>
                    <a:pt x="79933" y="424370"/>
                  </a:lnTo>
                  <a:lnTo>
                    <a:pt x="346125" y="424370"/>
                  </a:lnTo>
                  <a:lnTo>
                    <a:pt x="347154" y="424472"/>
                  </a:lnTo>
                  <a:lnTo>
                    <a:pt x="348195" y="424522"/>
                  </a:lnTo>
                  <a:lnTo>
                    <a:pt x="348932" y="424472"/>
                  </a:lnTo>
                  <a:lnTo>
                    <a:pt x="349681" y="424383"/>
                  </a:lnTo>
                  <a:lnTo>
                    <a:pt x="350050" y="424370"/>
                  </a:lnTo>
                  <a:lnTo>
                    <a:pt x="403275" y="401459"/>
                  </a:lnTo>
                  <a:lnTo>
                    <a:pt x="423519" y="356247"/>
                  </a:lnTo>
                  <a:lnTo>
                    <a:pt x="425119" y="348348"/>
                  </a:lnTo>
                  <a:lnTo>
                    <a:pt x="425119" y="343674"/>
                  </a:lnTo>
                  <a:lnTo>
                    <a:pt x="425170" y="3097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2846" y="7518520"/>
              <a:ext cx="109383" cy="13639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707186" y="7436015"/>
              <a:ext cx="685800" cy="1966595"/>
            </a:xfrm>
            <a:custGeom>
              <a:avLst/>
              <a:gdLst/>
              <a:ahLst/>
              <a:cxnLst/>
              <a:rect l="l" t="t" r="r" b="b"/>
              <a:pathLst>
                <a:path w="685800" h="1966595">
                  <a:moveTo>
                    <a:pt x="685647" y="0"/>
                  </a:moveTo>
                  <a:lnTo>
                    <a:pt x="0" y="0"/>
                  </a:lnTo>
                  <a:lnTo>
                    <a:pt x="0" y="1966036"/>
                  </a:lnTo>
                  <a:lnTo>
                    <a:pt x="685647" y="1966036"/>
                  </a:lnTo>
                  <a:lnTo>
                    <a:pt x="685647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67189" y="8100375"/>
              <a:ext cx="365234" cy="30625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027443" y="5752870"/>
            <a:ext cx="4159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b="1" spc="-145" dirty="0">
                <a:solidFill>
                  <a:srgbClr val="FF0000"/>
                </a:solidFill>
                <a:latin typeface="Dotum"/>
                <a:cs typeface="Dotum"/>
              </a:rPr>
              <a:t>패션</a:t>
            </a:r>
            <a:endParaRPr sz="1750" b="1" dirty="0">
              <a:solidFill>
                <a:srgbClr val="FF0000"/>
              </a:solidFill>
              <a:latin typeface="Dotum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89920" y="3816489"/>
            <a:ext cx="1135380" cy="2808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27660">
              <a:lnSpc>
                <a:spcPct val="100000"/>
              </a:lnSpc>
              <a:spcBef>
                <a:spcPts val="5"/>
              </a:spcBef>
            </a:pPr>
            <a:r>
              <a:rPr sz="1000" b="1" spc="-10" dirty="0">
                <a:solidFill>
                  <a:srgbClr val="FF0000"/>
                </a:solidFill>
                <a:latin typeface="Gulim"/>
                <a:cs typeface="Gulim"/>
              </a:rPr>
              <a:t>테크·가전</a:t>
            </a:r>
            <a:endParaRPr sz="1000" b="1" dirty="0">
              <a:solidFill>
                <a:srgbClr val="FF0000"/>
              </a:solidFill>
              <a:latin typeface="Gulim"/>
              <a:cs typeface="Guli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27866" y="4881969"/>
            <a:ext cx="909319" cy="2516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b="1" spc="-25" dirty="0">
                <a:solidFill>
                  <a:srgbClr val="FF0000"/>
                </a:solidFill>
                <a:latin typeface="Gulim"/>
                <a:cs typeface="Gulim"/>
              </a:rPr>
              <a:t>교육</a:t>
            </a:r>
            <a:endParaRPr sz="1000" b="1" dirty="0">
              <a:solidFill>
                <a:srgbClr val="FF0000"/>
              </a:solidFill>
              <a:latin typeface="Gulim"/>
              <a:cs typeface="Guli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26517" y="6263741"/>
            <a:ext cx="813435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64769">
              <a:lnSpc>
                <a:spcPct val="100000"/>
              </a:lnSpc>
            </a:pPr>
            <a:r>
              <a:rPr sz="1000" b="1" spc="-35" dirty="0">
                <a:solidFill>
                  <a:srgbClr val="FF0000"/>
                </a:solidFill>
                <a:latin typeface="Gulim"/>
                <a:cs typeface="Gulim"/>
              </a:rPr>
              <a:t>엔터테인먼트</a:t>
            </a:r>
            <a:endParaRPr sz="1000" b="1" dirty="0">
              <a:solidFill>
                <a:srgbClr val="FF0000"/>
              </a:solidFill>
              <a:latin typeface="Gulim"/>
              <a:cs typeface="Gulim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707186" y="7436015"/>
            <a:ext cx="685800" cy="1261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</a:pPr>
            <a:r>
              <a:rPr sz="1000" b="1" spc="-25" dirty="0">
                <a:solidFill>
                  <a:srgbClr val="FF0000"/>
                </a:solidFill>
                <a:latin typeface="Gulim"/>
                <a:cs typeface="Gulim"/>
              </a:rPr>
              <a:t>뷰티</a:t>
            </a:r>
            <a:endParaRPr sz="1000" b="1" dirty="0">
              <a:solidFill>
                <a:srgbClr val="FF0000"/>
              </a:solidFill>
              <a:latin typeface="Gulim"/>
              <a:cs typeface="Gulim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80006" y="486003"/>
            <a:ext cx="6120130" cy="9720580"/>
          </a:xfrm>
          <a:custGeom>
            <a:avLst/>
            <a:gdLst/>
            <a:ahLst/>
            <a:cxnLst/>
            <a:rect l="l" t="t" r="r" b="b"/>
            <a:pathLst>
              <a:path w="6120130" h="9720580">
                <a:moveTo>
                  <a:pt x="0" y="0"/>
                </a:moveTo>
                <a:lnTo>
                  <a:pt x="6120002" y="0"/>
                </a:lnTo>
                <a:lnTo>
                  <a:pt x="6120002" y="9719995"/>
                </a:lnTo>
                <a:lnTo>
                  <a:pt x="0" y="97199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CF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7323" y="10065997"/>
            <a:ext cx="1562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35" dirty="0">
                <a:solidFill>
                  <a:srgbClr val="393939"/>
                </a:solidFill>
                <a:latin typeface="Lucida Sans Unicode"/>
                <a:cs typeface="Lucida Sans Unicode"/>
              </a:rPr>
              <a:t>07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245015" y="10065997"/>
            <a:ext cx="16637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 dirty="0">
                <a:solidFill>
                  <a:srgbClr val="393939"/>
                </a:solidFill>
                <a:latin typeface="Lucida Sans Unicode"/>
                <a:cs typeface="Lucida Sans Unicode"/>
              </a:rPr>
              <a:t>08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6" y="12"/>
            <a:ext cx="7559992" cy="106884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2419" y="3216899"/>
            <a:ext cx="7943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00" spc="-155" dirty="0">
                <a:solidFill>
                  <a:srgbClr val="393939"/>
                </a:solidFill>
                <a:latin typeface="Dotum"/>
                <a:cs typeface="Dotum"/>
              </a:rPr>
              <a:t>페이스북</a:t>
            </a:r>
            <a:endParaRPr sz="170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419" y="4794641"/>
            <a:ext cx="5883910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36550" algn="just">
              <a:lnSpc>
                <a:spcPct val="136900"/>
              </a:lnSpc>
              <a:spcBef>
                <a:spcPts val="10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국내외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유저를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많이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보유하고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있어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 dirty="0">
                <a:solidFill>
                  <a:srgbClr val="393939"/>
                </a:solidFill>
                <a:latin typeface="Gulim"/>
                <a:cs typeface="Gulim"/>
              </a:rPr>
              <a:t>전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업종에서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고루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활용되지만,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텍스트,</a:t>
            </a:r>
            <a:r>
              <a:rPr sz="1400" spc="-8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이미지,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영상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길이에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제한이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없어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상대적으로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정보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전달력이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높은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매체입니다.</a:t>
            </a:r>
            <a:r>
              <a:rPr sz="1400" spc="-7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 dirty="0">
                <a:solidFill>
                  <a:srgbClr val="393939"/>
                </a:solidFill>
                <a:latin typeface="Gulim"/>
                <a:cs typeface="Gulim"/>
              </a:rPr>
              <a:t>이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때문에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제품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서비스의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정보를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강조하고자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 dirty="0">
                <a:solidFill>
                  <a:srgbClr val="393939"/>
                </a:solidFill>
                <a:latin typeface="Gulim"/>
                <a:cs typeface="Gulim"/>
              </a:rPr>
              <a:t>할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 dirty="0">
                <a:solidFill>
                  <a:srgbClr val="393939"/>
                </a:solidFill>
                <a:latin typeface="Gulim"/>
                <a:cs typeface="Gulim"/>
              </a:rPr>
              <a:t>때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활용도가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4" dirty="0">
                <a:solidFill>
                  <a:srgbClr val="393939"/>
                </a:solidFill>
                <a:latin typeface="Gulim"/>
                <a:cs typeface="Gulim"/>
              </a:rPr>
              <a:t>더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높은데요.</a:t>
            </a:r>
            <a:endParaRPr sz="1400">
              <a:latin typeface="Gulim"/>
              <a:cs typeface="Gulim"/>
            </a:endParaRPr>
          </a:p>
          <a:p>
            <a:pPr marR="5080">
              <a:lnSpc>
                <a:spcPct val="136900"/>
              </a:lnSpc>
            </a:pPr>
            <a:r>
              <a:rPr sz="1400" spc="-180" dirty="0">
                <a:solidFill>
                  <a:srgbClr val="393939"/>
                </a:solidFill>
                <a:latin typeface="Dotum"/>
                <a:cs typeface="Dotum"/>
              </a:rPr>
              <a:t>1위인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10" dirty="0">
                <a:solidFill>
                  <a:srgbClr val="393939"/>
                </a:solidFill>
                <a:latin typeface="Dotum"/>
                <a:cs typeface="Dotum"/>
              </a:rPr>
              <a:t>‘패션’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업종의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경우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제품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관련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디테일한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Dotum"/>
                <a:cs typeface="Dotum"/>
              </a:rPr>
              <a:t>정보,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할인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및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프로모션을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14" dirty="0">
                <a:solidFill>
                  <a:srgbClr val="393939"/>
                </a:solidFill>
                <a:latin typeface="Dotum"/>
                <a:cs typeface="Dotum"/>
              </a:rPr>
              <a:t>전달하고자 </a:t>
            </a: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할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Dotum"/>
                <a:cs typeface="Dotum"/>
              </a:rPr>
              <a:t>때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주로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페이스북을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활용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하는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경향을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보였습니다.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8923" y="4491389"/>
            <a:ext cx="288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solidFill>
                  <a:srgbClr val="F75B3D"/>
                </a:solidFill>
                <a:latin typeface="Gulim"/>
                <a:cs typeface="Gulim"/>
              </a:rPr>
              <a:t>패션</a:t>
            </a:r>
            <a:endParaRPr sz="120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8923" y="8189185"/>
            <a:ext cx="288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solidFill>
                  <a:srgbClr val="F75B3D"/>
                </a:solidFill>
                <a:latin typeface="Gulim"/>
                <a:cs typeface="Gulim"/>
              </a:rPr>
              <a:t>패션</a:t>
            </a:r>
            <a:endParaRPr sz="1200">
              <a:latin typeface="Gulim"/>
              <a:cs typeface="Guli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5503" y="8184970"/>
            <a:ext cx="35826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193800" algn="l"/>
                <a:tab pos="2040889" algn="l"/>
                <a:tab pos="3340735" algn="l"/>
              </a:tabLst>
            </a:pPr>
            <a:r>
              <a:rPr sz="1000" spc="-10" dirty="0">
                <a:solidFill>
                  <a:srgbClr val="C5C5C5"/>
                </a:solidFill>
                <a:latin typeface="Gulim"/>
                <a:cs typeface="Gulim"/>
              </a:rPr>
              <a:t>테크·가전</a:t>
            </a:r>
            <a:r>
              <a:rPr sz="1000" dirty="0">
                <a:solidFill>
                  <a:srgbClr val="C5C5C5"/>
                </a:solidFill>
                <a:latin typeface="Gulim"/>
                <a:cs typeface="Gulim"/>
              </a:rPr>
              <a:t>	</a:t>
            </a:r>
            <a:r>
              <a:rPr sz="1000" spc="-25" dirty="0">
                <a:solidFill>
                  <a:srgbClr val="C5C5C5"/>
                </a:solidFill>
                <a:latin typeface="Gulim"/>
                <a:cs typeface="Gulim"/>
              </a:rPr>
              <a:t>리빙</a:t>
            </a:r>
            <a:r>
              <a:rPr sz="1000" dirty="0">
                <a:solidFill>
                  <a:srgbClr val="C5C5C5"/>
                </a:solidFill>
                <a:latin typeface="Gulim"/>
                <a:cs typeface="Gulim"/>
              </a:rPr>
              <a:t>	</a:t>
            </a:r>
            <a:r>
              <a:rPr sz="1000" spc="-10" dirty="0">
                <a:solidFill>
                  <a:srgbClr val="C5C5C5"/>
                </a:solidFill>
                <a:latin typeface="Gulim"/>
                <a:cs typeface="Gulim"/>
              </a:rPr>
              <a:t>엔터테인먼트</a:t>
            </a:r>
            <a:r>
              <a:rPr sz="1000" dirty="0">
                <a:solidFill>
                  <a:srgbClr val="C5C5C5"/>
                </a:solidFill>
                <a:latin typeface="Gulim"/>
                <a:cs typeface="Gulim"/>
              </a:rPr>
              <a:t>	</a:t>
            </a:r>
            <a:r>
              <a:rPr sz="1000" spc="-80" dirty="0">
                <a:solidFill>
                  <a:srgbClr val="C5C5C5"/>
                </a:solidFill>
                <a:latin typeface="Gulim"/>
                <a:cs typeface="Gulim"/>
              </a:rPr>
              <a:t>교육</a:t>
            </a:r>
            <a:endParaRPr sz="100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2419" y="8507816"/>
            <a:ext cx="5946140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6900"/>
              </a:lnSpc>
              <a:spcBef>
                <a:spcPts val="100"/>
              </a:spcBef>
            </a:pP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시각적으로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이목을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끄는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이미지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및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영상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중심의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매체이자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393939"/>
                </a:solidFill>
                <a:latin typeface="Gulim"/>
                <a:cs typeface="Gulim"/>
              </a:rPr>
              <a:t>2030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유저가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다수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분포한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매체로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재미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요소가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담긴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콘텐츠,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트렌디한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소재를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다루는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콘텐츠,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스낵형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콘텐츠가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적합합니다.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80" dirty="0">
                <a:solidFill>
                  <a:srgbClr val="393939"/>
                </a:solidFill>
                <a:latin typeface="Dotum"/>
                <a:cs typeface="Dotum"/>
              </a:rPr>
              <a:t>1위인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10" dirty="0">
                <a:solidFill>
                  <a:srgbClr val="393939"/>
                </a:solidFill>
                <a:latin typeface="Dotum"/>
                <a:cs typeface="Dotum"/>
              </a:rPr>
              <a:t>‘패션’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업종의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경우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많은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브랜드가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페이스북과</a:t>
            </a:r>
            <a:r>
              <a:rPr sz="1400" spc="-9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인스타그램</a:t>
            </a:r>
            <a:r>
              <a:rPr sz="1400" spc="-85" dirty="0">
                <a:solidFill>
                  <a:srgbClr val="393939"/>
                </a:solidFill>
                <a:latin typeface="Dotum"/>
                <a:cs typeface="Dotum"/>
              </a:rPr>
              <a:t> 광고를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병행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한다는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사실을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알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있습니다.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pc="-220" dirty="0"/>
              <a:t>주요</a:t>
            </a:r>
            <a:r>
              <a:rPr spc="-190" dirty="0"/>
              <a:t> </a:t>
            </a:r>
            <a:r>
              <a:rPr spc="-20" dirty="0"/>
              <a:t>매체들은</a:t>
            </a: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pc="-220" dirty="0"/>
              <a:t>어떤</a:t>
            </a:r>
            <a:r>
              <a:rPr spc="-185" dirty="0"/>
              <a:t> </a:t>
            </a:r>
            <a:r>
              <a:rPr spc="-229" dirty="0"/>
              <a:t>업종에서</a:t>
            </a:r>
            <a:r>
              <a:rPr spc="-185" dirty="0"/>
              <a:t> </a:t>
            </a:r>
            <a:r>
              <a:rPr spc="-220" dirty="0"/>
              <a:t>주로</a:t>
            </a:r>
            <a:r>
              <a:rPr spc="-185" dirty="0"/>
              <a:t> </a:t>
            </a:r>
            <a:r>
              <a:rPr spc="-265" dirty="0"/>
              <a:t>활용될까?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6707" y="845162"/>
            <a:ext cx="1543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7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01.</a:t>
            </a:r>
            <a:r>
              <a:rPr sz="2400" spc="16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광고</a:t>
            </a:r>
            <a:r>
              <a:rPr sz="1600" spc="-120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운영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25" dirty="0">
                <a:solidFill>
                  <a:srgbClr val="003879"/>
                </a:solidFill>
                <a:latin typeface="Dotum"/>
                <a:cs typeface="Dotum"/>
              </a:rPr>
              <a:t>전략</a:t>
            </a:r>
            <a:endParaRPr sz="1600">
              <a:latin typeface="Dotum"/>
              <a:cs typeface="Dotu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88391" y="3192912"/>
            <a:ext cx="3194685" cy="1158240"/>
            <a:chOff x="1588391" y="3192912"/>
            <a:chExt cx="3194685" cy="1158240"/>
          </a:xfrm>
        </p:grpSpPr>
        <p:sp>
          <p:nvSpPr>
            <p:cNvPr id="12" name="object 12"/>
            <p:cNvSpPr/>
            <p:nvPr/>
          </p:nvSpPr>
          <p:spPr>
            <a:xfrm>
              <a:off x="1594741" y="3199262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69" h="369570">
                  <a:moveTo>
                    <a:pt x="369100" y="184556"/>
                  </a:moveTo>
                  <a:lnTo>
                    <a:pt x="362507" y="233614"/>
                  </a:lnTo>
                  <a:lnTo>
                    <a:pt x="343903" y="277697"/>
                  </a:lnTo>
                  <a:lnTo>
                    <a:pt x="315045" y="315047"/>
                  </a:lnTo>
                  <a:lnTo>
                    <a:pt x="277693" y="343903"/>
                  </a:lnTo>
                  <a:lnTo>
                    <a:pt x="233606" y="362507"/>
                  </a:lnTo>
                  <a:lnTo>
                    <a:pt x="184543" y="369100"/>
                  </a:lnTo>
                  <a:lnTo>
                    <a:pt x="135485" y="362507"/>
                  </a:lnTo>
                  <a:lnTo>
                    <a:pt x="91402" y="343903"/>
                  </a:lnTo>
                  <a:lnTo>
                    <a:pt x="54052" y="315047"/>
                  </a:lnTo>
                  <a:lnTo>
                    <a:pt x="25196" y="277697"/>
                  </a:lnTo>
                  <a:lnTo>
                    <a:pt x="6592" y="233614"/>
                  </a:lnTo>
                  <a:lnTo>
                    <a:pt x="0" y="184556"/>
                  </a:lnTo>
                  <a:lnTo>
                    <a:pt x="6592" y="135493"/>
                  </a:lnTo>
                  <a:lnTo>
                    <a:pt x="25196" y="91406"/>
                  </a:lnTo>
                  <a:lnTo>
                    <a:pt x="54052" y="54054"/>
                  </a:lnTo>
                  <a:lnTo>
                    <a:pt x="91402" y="25196"/>
                  </a:lnTo>
                  <a:lnTo>
                    <a:pt x="135485" y="6592"/>
                  </a:lnTo>
                  <a:lnTo>
                    <a:pt x="184543" y="0"/>
                  </a:lnTo>
                  <a:lnTo>
                    <a:pt x="233606" y="6592"/>
                  </a:lnTo>
                  <a:lnTo>
                    <a:pt x="277693" y="25196"/>
                  </a:lnTo>
                  <a:lnTo>
                    <a:pt x="315045" y="54054"/>
                  </a:lnTo>
                  <a:lnTo>
                    <a:pt x="343903" y="91406"/>
                  </a:lnTo>
                  <a:lnTo>
                    <a:pt x="362507" y="135493"/>
                  </a:lnTo>
                  <a:lnTo>
                    <a:pt x="369100" y="18455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096" y="3267341"/>
              <a:ext cx="224078" cy="2240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99957" y="3708920"/>
              <a:ext cx="2783205" cy="642620"/>
            </a:xfrm>
            <a:custGeom>
              <a:avLst/>
              <a:gdLst/>
              <a:ahLst/>
              <a:cxnLst/>
              <a:rect l="l" t="t" r="r" b="b"/>
              <a:pathLst>
                <a:path w="2783204" h="642620">
                  <a:moveTo>
                    <a:pt x="642137" y="321068"/>
                  </a:moveTo>
                  <a:lnTo>
                    <a:pt x="638657" y="273621"/>
                  </a:lnTo>
                  <a:lnTo>
                    <a:pt x="628548" y="228333"/>
                  </a:lnTo>
                  <a:lnTo>
                    <a:pt x="612292" y="185712"/>
                  </a:lnTo>
                  <a:lnTo>
                    <a:pt x="590410" y="146240"/>
                  </a:lnTo>
                  <a:lnTo>
                    <a:pt x="563384" y="110426"/>
                  </a:lnTo>
                  <a:lnTo>
                    <a:pt x="531710" y="78752"/>
                  </a:lnTo>
                  <a:lnTo>
                    <a:pt x="495896" y="51727"/>
                  </a:lnTo>
                  <a:lnTo>
                    <a:pt x="456425" y="29845"/>
                  </a:lnTo>
                  <a:lnTo>
                    <a:pt x="413791" y="13589"/>
                  </a:lnTo>
                  <a:lnTo>
                    <a:pt x="368515" y="3479"/>
                  </a:lnTo>
                  <a:lnTo>
                    <a:pt x="321068" y="0"/>
                  </a:lnTo>
                  <a:lnTo>
                    <a:pt x="273621" y="3479"/>
                  </a:lnTo>
                  <a:lnTo>
                    <a:pt x="228346" y="13589"/>
                  </a:lnTo>
                  <a:lnTo>
                    <a:pt x="185712" y="29845"/>
                  </a:lnTo>
                  <a:lnTo>
                    <a:pt x="146240" y="51727"/>
                  </a:lnTo>
                  <a:lnTo>
                    <a:pt x="110426" y="78752"/>
                  </a:lnTo>
                  <a:lnTo>
                    <a:pt x="78752" y="110426"/>
                  </a:lnTo>
                  <a:lnTo>
                    <a:pt x="51727" y="146240"/>
                  </a:lnTo>
                  <a:lnTo>
                    <a:pt x="29845" y="185712"/>
                  </a:lnTo>
                  <a:lnTo>
                    <a:pt x="13589" y="228333"/>
                  </a:lnTo>
                  <a:lnTo>
                    <a:pt x="3479" y="273621"/>
                  </a:lnTo>
                  <a:lnTo>
                    <a:pt x="0" y="321068"/>
                  </a:lnTo>
                  <a:lnTo>
                    <a:pt x="3479" y="368515"/>
                  </a:lnTo>
                  <a:lnTo>
                    <a:pt x="13589" y="413791"/>
                  </a:lnTo>
                  <a:lnTo>
                    <a:pt x="29845" y="456412"/>
                  </a:lnTo>
                  <a:lnTo>
                    <a:pt x="51727" y="495884"/>
                  </a:lnTo>
                  <a:lnTo>
                    <a:pt x="78752" y="531710"/>
                  </a:lnTo>
                  <a:lnTo>
                    <a:pt x="110426" y="563384"/>
                  </a:lnTo>
                  <a:lnTo>
                    <a:pt x="146240" y="590410"/>
                  </a:lnTo>
                  <a:lnTo>
                    <a:pt x="185712" y="612292"/>
                  </a:lnTo>
                  <a:lnTo>
                    <a:pt x="228346" y="628535"/>
                  </a:lnTo>
                  <a:lnTo>
                    <a:pt x="273621" y="638657"/>
                  </a:lnTo>
                  <a:lnTo>
                    <a:pt x="321068" y="642137"/>
                  </a:lnTo>
                  <a:lnTo>
                    <a:pt x="368515" y="638657"/>
                  </a:lnTo>
                  <a:lnTo>
                    <a:pt x="413791" y="628535"/>
                  </a:lnTo>
                  <a:lnTo>
                    <a:pt x="456425" y="612292"/>
                  </a:lnTo>
                  <a:lnTo>
                    <a:pt x="495896" y="590410"/>
                  </a:lnTo>
                  <a:lnTo>
                    <a:pt x="531710" y="563384"/>
                  </a:lnTo>
                  <a:lnTo>
                    <a:pt x="563384" y="531710"/>
                  </a:lnTo>
                  <a:lnTo>
                    <a:pt x="590410" y="495884"/>
                  </a:lnTo>
                  <a:lnTo>
                    <a:pt x="612292" y="456412"/>
                  </a:lnTo>
                  <a:lnTo>
                    <a:pt x="628548" y="413791"/>
                  </a:lnTo>
                  <a:lnTo>
                    <a:pt x="638657" y="368515"/>
                  </a:lnTo>
                  <a:lnTo>
                    <a:pt x="642137" y="321068"/>
                  </a:lnTo>
                  <a:close/>
                </a:path>
                <a:path w="2783204" h="642620">
                  <a:moveTo>
                    <a:pt x="1705394" y="321068"/>
                  </a:moveTo>
                  <a:lnTo>
                    <a:pt x="1701914" y="273621"/>
                  </a:lnTo>
                  <a:lnTo>
                    <a:pt x="1691792" y="228333"/>
                  </a:lnTo>
                  <a:lnTo>
                    <a:pt x="1675549" y="185712"/>
                  </a:lnTo>
                  <a:lnTo>
                    <a:pt x="1653667" y="146240"/>
                  </a:lnTo>
                  <a:lnTo>
                    <a:pt x="1626641" y="110426"/>
                  </a:lnTo>
                  <a:lnTo>
                    <a:pt x="1594967" y="78752"/>
                  </a:lnTo>
                  <a:lnTo>
                    <a:pt x="1559153" y="51727"/>
                  </a:lnTo>
                  <a:lnTo>
                    <a:pt x="1519682" y="29845"/>
                  </a:lnTo>
                  <a:lnTo>
                    <a:pt x="1477048" y="13589"/>
                  </a:lnTo>
                  <a:lnTo>
                    <a:pt x="1431772" y="3479"/>
                  </a:lnTo>
                  <a:lnTo>
                    <a:pt x="1384325" y="0"/>
                  </a:lnTo>
                  <a:lnTo>
                    <a:pt x="1336878" y="3479"/>
                  </a:lnTo>
                  <a:lnTo>
                    <a:pt x="1291590" y="13589"/>
                  </a:lnTo>
                  <a:lnTo>
                    <a:pt x="1248968" y="29845"/>
                  </a:lnTo>
                  <a:lnTo>
                    <a:pt x="1209497" y="51727"/>
                  </a:lnTo>
                  <a:lnTo>
                    <a:pt x="1173683" y="78752"/>
                  </a:lnTo>
                  <a:lnTo>
                    <a:pt x="1142009" y="110426"/>
                  </a:lnTo>
                  <a:lnTo>
                    <a:pt x="1114983" y="146240"/>
                  </a:lnTo>
                  <a:lnTo>
                    <a:pt x="1093089" y="185712"/>
                  </a:lnTo>
                  <a:lnTo>
                    <a:pt x="1076845" y="228333"/>
                  </a:lnTo>
                  <a:lnTo>
                    <a:pt x="1066736" y="273621"/>
                  </a:lnTo>
                  <a:lnTo>
                    <a:pt x="1063256" y="321068"/>
                  </a:lnTo>
                  <a:lnTo>
                    <a:pt x="1066736" y="368515"/>
                  </a:lnTo>
                  <a:lnTo>
                    <a:pt x="1076845" y="413791"/>
                  </a:lnTo>
                  <a:lnTo>
                    <a:pt x="1093089" y="456412"/>
                  </a:lnTo>
                  <a:lnTo>
                    <a:pt x="1114983" y="495884"/>
                  </a:lnTo>
                  <a:lnTo>
                    <a:pt x="1142009" y="531710"/>
                  </a:lnTo>
                  <a:lnTo>
                    <a:pt x="1173683" y="563384"/>
                  </a:lnTo>
                  <a:lnTo>
                    <a:pt x="1209497" y="590410"/>
                  </a:lnTo>
                  <a:lnTo>
                    <a:pt x="1248968" y="612292"/>
                  </a:lnTo>
                  <a:lnTo>
                    <a:pt x="1291590" y="628535"/>
                  </a:lnTo>
                  <a:lnTo>
                    <a:pt x="1336878" y="638657"/>
                  </a:lnTo>
                  <a:lnTo>
                    <a:pt x="1384325" y="642137"/>
                  </a:lnTo>
                  <a:lnTo>
                    <a:pt x="1431772" y="638657"/>
                  </a:lnTo>
                  <a:lnTo>
                    <a:pt x="1477048" y="628535"/>
                  </a:lnTo>
                  <a:lnTo>
                    <a:pt x="1519682" y="612292"/>
                  </a:lnTo>
                  <a:lnTo>
                    <a:pt x="1559153" y="590410"/>
                  </a:lnTo>
                  <a:lnTo>
                    <a:pt x="1594967" y="563384"/>
                  </a:lnTo>
                  <a:lnTo>
                    <a:pt x="1626641" y="531710"/>
                  </a:lnTo>
                  <a:lnTo>
                    <a:pt x="1653667" y="495884"/>
                  </a:lnTo>
                  <a:lnTo>
                    <a:pt x="1675549" y="456412"/>
                  </a:lnTo>
                  <a:lnTo>
                    <a:pt x="1691792" y="413791"/>
                  </a:lnTo>
                  <a:lnTo>
                    <a:pt x="1701914" y="368515"/>
                  </a:lnTo>
                  <a:lnTo>
                    <a:pt x="1705394" y="321068"/>
                  </a:lnTo>
                  <a:close/>
                </a:path>
                <a:path w="2783204" h="642620">
                  <a:moveTo>
                    <a:pt x="2782824" y="321068"/>
                  </a:moveTo>
                  <a:lnTo>
                    <a:pt x="2779344" y="273621"/>
                  </a:lnTo>
                  <a:lnTo>
                    <a:pt x="2769222" y="228333"/>
                  </a:lnTo>
                  <a:lnTo>
                    <a:pt x="2752979" y="185712"/>
                  </a:lnTo>
                  <a:lnTo>
                    <a:pt x="2731097" y="146240"/>
                  </a:lnTo>
                  <a:lnTo>
                    <a:pt x="2704071" y="110426"/>
                  </a:lnTo>
                  <a:lnTo>
                    <a:pt x="2672397" y="78752"/>
                  </a:lnTo>
                  <a:lnTo>
                    <a:pt x="2636583" y="51727"/>
                  </a:lnTo>
                  <a:lnTo>
                    <a:pt x="2597112" y="29845"/>
                  </a:lnTo>
                  <a:lnTo>
                    <a:pt x="2554478" y="13589"/>
                  </a:lnTo>
                  <a:lnTo>
                    <a:pt x="2509202" y="3479"/>
                  </a:lnTo>
                  <a:lnTo>
                    <a:pt x="2461755" y="0"/>
                  </a:lnTo>
                  <a:lnTo>
                    <a:pt x="2414308" y="3479"/>
                  </a:lnTo>
                  <a:lnTo>
                    <a:pt x="2369020" y="13589"/>
                  </a:lnTo>
                  <a:lnTo>
                    <a:pt x="2326398" y="29845"/>
                  </a:lnTo>
                  <a:lnTo>
                    <a:pt x="2286927" y="51727"/>
                  </a:lnTo>
                  <a:lnTo>
                    <a:pt x="2251113" y="78752"/>
                  </a:lnTo>
                  <a:lnTo>
                    <a:pt x="2219439" y="110426"/>
                  </a:lnTo>
                  <a:lnTo>
                    <a:pt x="2192413" y="146240"/>
                  </a:lnTo>
                  <a:lnTo>
                    <a:pt x="2170519" y="185712"/>
                  </a:lnTo>
                  <a:lnTo>
                    <a:pt x="2154275" y="228333"/>
                  </a:lnTo>
                  <a:lnTo>
                    <a:pt x="2144166" y="273621"/>
                  </a:lnTo>
                  <a:lnTo>
                    <a:pt x="2140686" y="321068"/>
                  </a:lnTo>
                  <a:lnTo>
                    <a:pt x="2144166" y="368515"/>
                  </a:lnTo>
                  <a:lnTo>
                    <a:pt x="2154275" y="413791"/>
                  </a:lnTo>
                  <a:lnTo>
                    <a:pt x="2170519" y="456412"/>
                  </a:lnTo>
                  <a:lnTo>
                    <a:pt x="2192413" y="495884"/>
                  </a:lnTo>
                  <a:lnTo>
                    <a:pt x="2219439" y="531710"/>
                  </a:lnTo>
                  <a:lnTo>
                    <a:pt x="2251113" y="563384"/>
                  </a:lnTo>
                  <a:lnTo>
                    <a:pt x="2286927" y="590410"/>
                  </a:lnTo>
                  <a:lnTo>
                    <a:pt x="2326398" y="612292"/>
                  </a:lnTo>
                  <a:lnTo>
                    <a:pt x="2369020" y="628535"/>
                  </a:lnTo>
                  <a:lnTo>
                    <a:pt x="2414308" y="638657"/>
                  </a:lnTo>
                  <a:lnTo>
                    <a:pt x="2461755" y="642137"/>
                  </a:lnTo>
                  <a:lnTo>
                    <a:pt x="2509202" y="638657"/>
                  </a:lnTo>
                  <a:lnTo>
                    <a:pt x="2554478" y="628535"/>
                  </a:lnTo>
                  <a:lnTo>
                    <a:pt x="2597112" y="612292"/>
                  </a:lnTo>
                  <a:lnTo>
                    <a:pt x="2636583" y="590410"/>
                  </a:lnTo>
                  <a:lnTo>
                    <a:pt x="2672397" y="563384"/>
                  </a:lnTo>
                  <a:lnTo>
                    <a:pt x="2704071" y="531710"/>
                  </a:lnTo>
                  <a:lnTo>
                    <a:pt x="2731097" y="495884"/>
                  </a:lnTo>
                  <a:lnTo>
                    <a:pt x="2752979" y="456412"/>
                  </a:lnTo>
                  <a:lnTo>
                    <a:pt x="2769222" y="413791"/>
                  </a:lnTo>
                  <a:lnTo>
                    <a:pt x="2779344" y="368515"/>
                  </a:lnTo>
                  <a:lnTo>
                    <a:pt x="2782824" y="3210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43329" y="3685571"/>
            <a:ext cx="4139565" cy="979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62990" algn="l"/>
                <a:tab pos="2140585" algn="l"/>
                <a:tab pos="3203575" algn="l"/>
              </a:tabLst>
            </a:pPr>
            <a:r>
              <a:rPr sz="4050" spc="-50" dirty="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 dirty="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 dirty="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 dirty="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 dirty="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 dirty="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 dirty="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endParaRPr sz="4050">
              <a:latin typeface="Gulim"/>
              <a:cs typeface="Gulim"/>
            </a:endParaRPr>
          </a:p>
          <a:p>
            <a:pPr marL="346710">
              <a:lnSpc>
                <a:spcPct val="100000"/>
              </a:lnSpc>
              <a:spcBef>
                <a:spcPts val="1445"/>
              </a:spcBef>
              <a:tabLst>
                <a:tab pos="1501775" algn="l"/>
                <a:tab pos="2523490" algn="l"/>
                <a:tab pos="3668395" algn="l"/>
              </a:tabLst>
            </a:pPr>
            <a:r>
              <a:rPr sz="1000" spc="-10" dirty="0">
                <a:solidFill>
                  <a:srgbClr val="C5C5C5"/>
                </a:solidFill>
                <a:latin typeface="Gulim"/>
                <a:cs typeface="Gulim"/>
              </a:rPr>
              <a:t>엔터테인먼트</a:t>
            </a:r>
            <a:r>
              <a:rPr sz="1000" dirty="0">
                <a:solidFill>
                  <a:srgbClr val="C5C5C5"/>
                </a:solidFill>
                <a:latin typeface="Gulim"/>
                <a:cs typeface="Gulim"/>
              </a:rPr>
              <a:t>	</a:t>
            </a:r>
            <a:r>
              <a:rPr sz="1000" spc="-20" dirty="0">
                <a:solidFill>
                  <a:srgbClr val="C5C5C5"/>
                </a:solidFill>
                <a:latin typeface="Gulim"/>
                <a:cs typeface="Gulim"/>
              </a:rPr>
              <a:t>테크·가전</a:t>
            </a:r>
            <a:r>
              <a:rPr sz="1000" dirty="0">
                <a:solidFill>
                  <a:srgbClr val="C5C5C5"/>
                </a:solidFill>
                <a:latin typeface="Gulim"/>
                <a:cs typeface="Gulim"/>
              </a:rPr>
              <a:t>	</a:t>
            </a:r>
            <a:r>
              <a:rPr sz="1000" spc="-105" dirty="0">
                <a:solidFill>
                  <a:srgbClr val="C5C5C5"/>
                </a:solidFill>
                <a:latin typeface="Gulim"/>
                <a:cs typeface="Gulim"/>
              </a:rPr>
              <a:t>전문</a:t>
            </a:r>
            <a:r>
              <a:rPr sz="1000" spc="-80" dirty="0">
                <a:solidFill>
                  <a:srgbClr val="C5C5C5"/>
                </a:solidFill>
                <a:latin typeface="Gulim"/>
                <a:cs typeface="Gulim"/>
              </a:rPr>
              <a:t> </a:t>
            </a:r>
            <a:r>
              <a:rPr sz="1000" spc="-25" dirty="0">
                <a:solidFill>
                  <a:srgbClr val="C5C5C5"/>
                </a:solidFill>
                <a:latin typeface="Gulim"/>
                <a:cs typeface="Gulim"/>
              </a:rPr>
              <a:t>서비스</a:t>
            </a:r>
            <a:r>
              <a:rPr sz="1000" dirty="0">
                <a:solidFill>
                  <a:srgbClr val="C5C5C5"/>
                </a:solidFill>
                <a:latin typeface="Gulim"/>
                <a:cs typeface="Gulim"/>
              </a:rPr>
              <a:t>	</a:t>
            </a:r>
            <a:r>
              <a:rPr sz="1000" spc="-95" dirty="0">
                <a:solidFill>
                  <a:srgbClr val="C5C5C5"/>
                </a:solidFill>
                <a:latin typeface="Gulim"/>
                <a:cs typeface="Gulim"/>
              </a:rPr>
              <a:t>헬스케어</a:t>
            </a:r>
            <a:endParaRPr sz="1000">
              <a:latin typeface="Gulim"/>
              <a:cs typeface="Guli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2421" y="3614398"/>
            <a:ext cx="5093970" cy="4420870"/>
            <a:chOff x="752421" y="3614398"/>
            <a:chExt cx="5093970" cy="4420870"/>
          </a:xfrm>
        </p:grpSpPr>
        <p:sp>
          <p:nvSpPr>
            <p:cNvPr id="17" name="object 17"/>
            <p:cNvSpPr/>
            <p:nvPr/>
          </p:nvSpPr>
          <p:spPr>
            <a:xfrm>
              <a:off x="752421" y="3614398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4">
                  <a:moveTo>
                    <a:pt x="415569" y="0"/>
                  </a:moveTo>
                  <a:lnTo>
                    <a:pt x="367104" y="2795"/>
                  </a:lnTo>
                  <a:lnTo>
                    <a:pt x="320282" y="10976"/>
                  </a:lnTo>
                  <a:lnTo>
                    <a:pt x="275414" y="24228"/>
                  </a:lnTo>
                  <a:lnTo>
                    <a:pt x="232811" y="42241"/>
                  </a:lnTo>
                  <a:lnTo>
                    <a:pt x="192786" y="64702"/>
                  </a:lnTo>
                  <a:lnTo>
                    <a:pt x="155651" y="91300"/>
                  </a:lnTo>
                  <a:lnTo>
                    <a:pt x="121716" y="121723"/>
                  </a:lnTo>
                  <a:lnTo>
                    <a:pt x="91295" y="155658"/>
                  </a:lnTo>
                  <a:lnTo>
                    <a:pt x="64698" y="192795"/>
                  </a:lnTo>
                  <a:lnTo>
                    <a:pt x="42238" y="232821"/>
                  </a:lnTo>
                  <a:lnTo>
                    <a:pt x="24226" y="275425"/>
                  </a:lnTo>
                  <a:lnTo>
                    <a:pt x="10975" y="320294"/>
                  </a:lnTo>
                  <a:lnTo>
                    <a:pt x="2795" y="367117"/>
                  </a:lnTo>
                  <a:lnTo>
                    <a:pt x="0" y="415582"/>
                  </a:lnTo>
                  <a:lnTo>
                    <a:pt x="2795" y="464046"/>
                  </a:lnTo>
                  <a:lnTo>
                    <a:pt x="10975" y="510869"/>
                  </a:lnTo>
                  <a:lnTo>
                    <a:pt x="24226" y="555738"/>
                  </a:lnTo>
                  <a:lnTo>
                    <a:pt x="42238" y="598342"/>
                  </a:lnTo>
                  <a:lnTo>
                    <a:pt x="64698" y="638368"/>
                  </a:lnTo>
                  <a:lnTo>
                    <a:pt x="91295" y="675505"/>
                  </a:lnTo>
                  <a:lnTo>
                    <a:pt x="121716" y="709441"/>
                  </a:lnTo>
                  <a:lnTo>
                    <a:pt x="155651" y="739863"/>
                  </a:lnTo>
                  <a:lnTo>
                    <a:pt x="192786" y="766461"/>
                  </a:lnTo>
                  <a:lnTo>
                    <a:pt x="232811" y="788923"/>
                  </a:lnTo>
                  <a:lnTo>
                    <a:pt x="275414" y="806935"/>
                  </a:lnTo>
                  <a:lnTo>
                    <a:pt x="320282" y="820188"/>
                  </a:lnTo>
                  <a:lnTo>
                    <a:pt x="367104" y="828368"/>
                  </a:lnTo>
                  <a:lnTo>
                    <a:pt x="415569" y="831164"/>
                  </a:lnTo>
                  <a:lnTo>
                    <a:pt x="464036" y="828368"/>
                  </a:lnTo>
                  <a:lnTo>
                    <a:pt x="510860" y="820188"/>
                  </a:lnTo>
                  <a:lnTo>
                    <a:pt x="555731" y="806935"/>
                  </a:lnTo>
                  <a:lnTo>
                    <a:pt x="598335" y="788923"/>
                  </a:lnTo>
                  <a:lnTo>
                    <a:pt x="638361" y="766461"/>
                  </a:lnTo>
                  <a:lnTo>
                    <a:pt x="675497" y="739863"/>
                  </a:lnTo>
                  <a:lnTo>
                    <a:pt x="709433" y="709441"/>
                  </a:lnTo>
                  <a:lnTo>
                    <a:pt x="739855" y="675505"/>
                  </a:lnTo>
                  <a:lnTo>
                    <a:pt x="766452" y="638368"/>
                  </a:lnTo>
                  <a:lnTo>
                    <a:pt x="788912" y="598342"/>
                  </a:lnTo>
                  <a:lnTo>
                    <a:pt x="806924" y="555738"/>
                  </a:lnTo>
                  <a:lnTo>
                    <a:pt x="820176" y="510869"/>
                  </a:lnTo>
                  <a:lnTo>
                    <a:pt x="828355" y="464046"/>
                  </a:lnTo>
                  <a:lnTo>
                    <a:pt x="831151" y="415582"/>
                  </a:lnTo>
                  <a:lnTo>
                    <a:pt x="828355" y="367117"/>
                  </a:lnTo>
                  <a:lnTo>
                    <a:pt x="820176" y="320294"/>
                  </a:lnTo>
                  <a:lnTo>
                    <a:pt x="806924" y="275425"/>
                  </a:lnTo>
                  <a:lnTo>
                    <a:pt x="788912" y="232821"/>
                  </a:lnTo>
                  <a:lnTo>
                    <a:pt x="766452" y="192795"/>
                  </a:lnTo>
                  <a:lnTo>
                    <a:pt x="739855" y="155658"/>
                  </a:lnTo>
                  <a:lnTo>
                    <a:pt x="709433" y="121723"/>
                  </a:lnTo>
                  <a:lnTo>
                    <a:pt x="675497" y="91300"/>
                  </a:lnTo>
                  <a:lnTo>
                    <a:pt x="638361" y="64702"/>
                  </a:lnTo>
                  <a:lnTo>
                    <a:pt x="598335" y="42241"/>
                  </a:lnTo>
                  <a:lnTo>
                    <a:pt x="555731" y="24228"/>
                  </a:lnTo>
                  <a:lnTo>
                    <a:pt x="510860" y="10976"/>
                  </a:lnTo>
                  <a:lnTo>
                    <a:pt x="464036" y="2795"/>
                  </a:lnTo>
                  <a:lnTo>
                    <a:pt x="415569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03898" y="3708912"/>
              <a:ext cx="642620" cy="642620"/>
            </a:xfrm>
            <a:custGeom>
              <a:avLst/>
              <a:gdLst/>
              <a:ahLst/>
              <a:cxnLst/>
              <a:rect l="l" t="t" r="r" b="b"/>
              <a:pathLst>
                <a:path w="642620" h="642620">
                  <a:moveTo>
                    <a:pt x="321068" y="0"/>
                  </a:moveTo>
                  <a:lnTo>
                    <a:pt x="273624" y="3481"/>
                  </a:lnTo>
                  <a:lnTo>
                    <a:pt x="228341" y="13594"/>
                  </a:lnTo>
                  <a:lnTo>
                    <a:pt x="185715" y="29841"/>
                  </a:lnTo>
                  <a:lnTo>
                    <a:pt x="146245" y="51727"/>
                  </a:lnTo>
                  <a:lnTo>
                    <a:pt x="110425" y="78754"/>
                  </a:lnTo>
                  <a:lnTo>
                    <a:pt x="78754" y="110425"/>
                  </a:lnTo>
                  <a:lnTo>
                    <a:pt x="51727" y="146245"/>
                  </a:lnTo>
                  <a:lnTo>
                    <a:pt x="29841" y="185715"/>
                  </a:lnTo>
                  <a:lnTo>
                    <a:pt x="13594" y="228341"/>
                  </a:lnTo>
                  <a:lnTo>
                    <a:pt x="3481" y="273624"/>
                  </a:lnTo>
                  <a:lnTo>
                    <a:pt x="0" y="321068"/>
                  </a:lnTo>
                  <a:lnTo>
                    <a:pt x="3481" y="368512"/>
                  </a:lnTo>
                  <a:lnTo>
                    <a:pt x="13594" y="413796"/>
                  </a:lnTo>
                  <a:lnTo>
                    <a:pt x="29841" y="456421"/>
                  </a:lnTo>
                  <a:lnTo>
                    <a:pt x="51727" y="495892"/>
                  </a:lnTo>
                  <a:lnTo>
                    <a:pt x="78754" y="531711"/>
                  </a:lnTo>
                  <a:lnTo>
                    <a:pt x="110425" y="563383"/>
                  </a:lnTo>
                  <a:lnTo>
                    <a:pt x="146245" y="590410"/>
                  </a:lnTo>
                  <a:lnTo>
                    <a:pt x="185715" y="612295"/>
                  </a:lnTo>
                  <a:lnTo>
                    <a:pt x="228341" y="628543"/>
                  </a:lnTo>
                  <a:lnTo>
                    <a:pt x="273624" y="638656"/>
                  </a:lnTo>
                  <a:lnTo>
                    <a:pt x="321068" y="642137"/>
                  </a:lnTo>
                  <a:lnTo>
                    <a:pt x="368515" y="638656"/>
                  </a:lnTo>
                  <a:lnTo>
                    <a:pt x="413800" y="628543"/>
                  </a:lnTo>
                  <a:lnTo>
                    <a:pt x="456426" y="612295"/>
                  </a:lnTo>
                  <a:lnTo>
                    <a:pt x="495897" y="590410"/>
                  </a:lnTo>
                  <a:lnTo>
                    <a:pt x="531716" y="563383"/>
                  </a:lnTo>
                  <a:lnTo>
                    <a:pt x="563387" y="531711"/>
                  </a:lnTo>
                  <a:lnTo>
                    <a:pt x="590413" y="495892"/>
                  </a:lnTo>
                  <a:lnTo>
                    <a:pt x="612297" y="456421"/>
                  </a:lnTo>
                  <a:lnTo>
                    <a:pt x="628544" y="413796"/>
                  </a:lnTo>
                  <a:lnTo>
                    <a:pt x="638656" y="368512"/>
                  </a:lnTo>
                  <a:lnTo>
                    <a:pt x="642137" y="321068"/>
                  </a:lnTo>
                  <a:lnTo>
                    <a:pt x="638656" y="273624"/>
                  </a:lnTo>
                  <a:lnTo>
                    <a:pt x="628544" y="228341"/>
                  </a:lnTo>
                  <a:lnTo>
                    <a:pt x="612297" y="185715"/>
                  </a:lnTo>
                  <a:lnTo>
                    <a:pt x="590413" y="146245"/>
                  </a:lnTo>
                  <a:lnTo>
                    <a:pt x="563387" y="110425"/>
                  </a:lnTo>
                  <a:lnTo>
                    <a:pt x="531716" y="78754"/>
                  </a:lnTo>
                  <a:lnTo>
                    <a:pt x="495897" y="51727"/>
                  </a:lnTo>
                  <a:lnTo>
                    <a:pt x="456426" y="29841"/>
                  </a:lnTo>
                  <a:lnTo>
                    <a:pt x="413800" y="13594"/>
                  </a:lnTo>
                  <a:lnTo>
                    <a:pt x="368515" y="3481"/>
                  </a:lnTo>
                  <a:lnTo>
                    <a:pt x="3210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9295" y="6870597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69" h="369570">
                  <a:moveTo>
                    <a:pt x="369100" y="184556"/>
                  </a:moveTo>
                  <a:lnTo>
                    <a:pt x="362507" y="233615"/>
                  </a:lnTo>
                  <a:lnTo>
                    <a:pt x="343903" y="277701"/>
                  </a:lnTo>
                  <a:lnTo>
                    <a:pt x="315045" y="315053"/>
                  </a:lnTo>
                  <a:lnTo>
                    <a:pt x="277693" y="343913"/>
                  </a:lnTo>
                  <a:lnTo>
                    <a:pt x="233606" y="362519"/>
                  </a:lnTo>
                  <a:lnTo>
                    <a:pt x="184543" y="369112"/>
                  </a:lnTo>
                  <a:lnTo>
                    <a:pt x="135481" y="362519"/>
                  </a:lnTo>
                  <a:lnTo>
                    <a:pt x="91396" y="343913"/>
                  </a:lnTo>
                  <a:lnTo>
                    <a:pt x="54048" y="315053"/>
                  </a:lnTo>
                  <a:lnTo>
                    <a:pt x="25193" y="277701"/>
                  </a:lnTo>
                  <a:lnTo>
                    <a:pt x="6591" y="233615"/>
                  </a:lnTo>
                  <a:lnTo>
                    <a:pt x="0" y="184556"/>
                  </a:lnTo>
                  <a:lnTo>
                    <a:pt x="6591" y="135493"/>
                  </a:lnTo>
                  <a:lnTo>
                    <a:pt x="25193" y="91406"/>
                  </a:lnTo>
                  <a:lnTo>
                    <a:pt x="54048" y="54054"/>
                  </a:lnTo>
                  <a:lnTo>
                    <a:pt x="91396" y="25196"/>
                  </a:lnTo>
                  <a:lnTo>
                    <a:pt x="135481" y="6592"/>
                  </a:lnTo>
                  <a:lnTo>
                    <a:pt x="184543" y="0"/>
                  </a:lnTo>
                  <a:lnTo>
                    <a:pt x="233606" y="6592"/>
                  </a:lnTo>
                  <a:lnTo>
                    <a:pt x="277693" y="25196"/>
                  </a:lnTo>
                  <a:lnTo>
                    <a:pt x="315045" y="54054"/>
                  </a:lnTo>
                  <a:lnTo>
                    <a:pt x="343903" y="91406"/>
                  </a:lnTo>
                  <a:lnTo>
                    <a:pt x="362507" y="135493"/>
                  </a:lnTo>
                  <a:lnTo>
                    <a:pt x="369100" y="18455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8924" y="6950240"/>
              <a:ext cx="209829" cy="20982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99958" y="7392949"/>
              <a:ext cx="2783205" cy="642620"/>
            </a:xfrm>
            <a:custGeom>
              <a:avLst/>
              <a:gdLst/>
              <a:ahLst/>
              <a:cxnLst/>
              <a:rect l="l" t="t" r="r" b="b"/>
              <a:pathLst>
                <a:path w="2783204" h="642620">
                  <a:moveTo>
                    <a:pt x="642137" y="321068"/>
                  </a:moveTo>
                  <a:lnTo>
                    <a:pt x="638657" y="273634"/>
                  </a:lnTo>
                  <a:lnTo>
                    <a:pt x="628548" y="228346"/>
                  </a:lnTo>
                  <a:lnTo>
                    <a:pt x="612292" y="185724"/>
                  </a:lnTo>
                  <a:lnTo>
                    <a:pt x="590410" y="146253"/>
                  </a:lnTo>
                  <a:lnTo>
                    <a:pt x="563384" y="110426"/>
                  </a:lnTo>
                  <a:lnTo>
                    <a:pt x="531710" y="78752"/>
                  </a:lnTo>
                  <a:lnTo>
                    <a:pt x="495896" y="51727"/>
                  </a:lnTo>
                  <a:lnTo>
                    <a:pt x="456425" y="29845"/>
                  </a:lnTo>
                  <a:lnTo>
                    <a:pt x="413791" y="13601"/>
                  </a:lnTo>
                  <a:lnTo>
                    <a:pt x="368515" y="3479"/>
                  </a:lnTo>
                  <a:lnTo>
                    <a:pt x="321068" y="0"/>
                  </a:lnTo>
                  <a:lnTo>
                    <a:pt x="273621" y="3479"/>
                  </a:lnTo>
                  <a:lnTo>
                    <a:pt x="228346" y="13601"/>
                  </a:lnTo>
                  <a:lnTo>
                    <a:pt x="185712" y="29845"/>
                  </a:lnTo>
                  <a:lnTo>
                    <a:pt x="146240" y="51727"/>
                  </a:lnTo>
                  <a:lnTo>
                    <a:pt x="110426" y="78752"/>
                  </a:lnTo>
                  <a:lnTo>
                    <a:pt x="78752" y="110426"/>
                  </a:lnTo>
                  <a:lnTo>
                    <a:pt x="51727" y="146253"/>
                  </a:lnTo>
                  <a:lnTo>
                    <a:pt x="29845" y="185724"/>
                  </a:lnTo>
                  <a:lnTo>
                    <a:pt x="13589" y="228346"/>
                  </a:lnTo>
                  <a:lnTo>
                    <a:pt x="3479" y="273634"/>
                  </a:lnTo>
                  <a:lnTo>
                    <a:pt x="0" y="321068"/>
                  </a:lnTo>
                  <a:lnTo>
                    <a:pt x="3479" y="368515"/>
                  </a:lnTo>
                  <a:lnTo>
                    <a:pt x="13589" y="413804"/>
                  </a:lnTo>
                  <a:lnTo>
                    <a:pt x="29845" y="456425"/>
                  </a:lnTo>
                  <a:lnTo>
                    <a:pt x="51727" y="495896"/>
                  </a:lnTo>
                  <a:lnTo>
                    <a:pt x="78752" y="531710"/>
                  </a:lnTo>
                  <a:lnTo>
                    <a:pt x="110426" y="563384"/>
                  </a:lnTo>
                  <a:lnTo>
                    <a:pt x="146240" y="590410"/>
                  </a:lnTo>
                  <a:lnTo>
                    <a:pt x="185712" y="612305"/>
                  </a:lnTo>
                  <a:lnTo>
                    <a:pt x="228346" y="628548"/>
                  </a:lnTo>
                  <a:lnTo>
                    <a:pt x="273621" y="638657"/>
                  </a:lnTo>
                  <a:lnTo>
                    <a:pt x="321068" y="642137"/>
                  </a:lnTo>
                  <a:lnTo>
                    <a:pt x="368515" y="638657"/>
                  </a:lnTo>
                  <a:lnTo>
                    <a:pt x="413791" y="628548"/>
                  </a:lnTo>
                  <a:lnTo>
                    <a:pt x="456425" y="612305"/>
                  </a:lnTo>
                  <a:lnTo>
                    <a:pt x="495896" y="590410"/>
                  </a:lnTo>
                  <a:lnTo>
                    <a:pt x="531710" y="563384"/>
                  </a:lnTo>
                  <a:lnTo>
                    <a:pt x="563384" y="531710"/>
                  </a:lnTo>
                  <a:lnTo>
                    <a:pt x="590410" y="495896"/>
                  </a:lnTo>
                  <a:lnTo>
                    <a:pt x="612292" y="456425"/>
                  </a:lnTo>
                  <a:lnTo>
                    <a:pt x="628548" y="413804"/>
                  </a:lnTo>
                  <a:lnTo>
                    <a:pt x="638657" y="368515"/>
                  </a:lnTo>
                  <a:lnTo>
                    <a:pt x="642137" y="321068"/>
                  </a:lnTo>
                  <a:close/>
                </a:path>
                <a:path w="2783204" h="642620">
                  <a:moveTo>
                    <a:pt x="1705394" y="321068"/>
                  </a:moveTo>
                  <a:lnTo>
                    <a:pt x="1701914" y="273634"/>
                  </a:lnTo>
                  <a:lnTo>
                    <a:pt x="1691792" y="228346"/>
                  </a:lnTo>
                  <a:lnTo>
                    <a:pt x="1675549" y="185724"/>
                  </a:lnTo>
                  <a:lnTo>
                    <a:pt x="1653667" y="146253"/>
                  </a:lnTo>
                  <a:lnTo>
                    <a:pt x="1626641" y="110426"/>
                  </a:lnTo>
                  <a:lnTo>
                    <a:pt x="1594967" y="78752"/>
                  </a:lnTo>
                  <a:lnTo>
                    <a:pt x="1559153" y="51727"/>
                  </a:lnTo>
                  <a:lnTo>
                    <a:pt x="1519682" y="29845"/>
                  </a:lnTo>
                  <a:lnTo>
                    <a:pt x="1477048" y="13601"/>
                  </a:lnTo>
                  <a:lnTo>
                    <a:pt x="1431772" y="3479"/>
                  </a:lnTo>
                  <a:lnTo>
                    <a:pt x="1384325" y="0"/>
                  </a:lnTo>
                  <a:lnTo>
                    <a:pt x="1336878" y="3479"/>
                  </a:lnTo>
                  <a:lnTo>
                    <a:pt x="1291590" y="13601"/>
                  </a:lnTo>
                  <a:lnTo>
                    <a:pt x="1248968" y="29845"/>
                  </a:lnTo>
                  <a:lnTo>
                    <a:pt x="1209497" y="51727"/>
                  </a:lnTo>
                  <a:lnTo>
                    <a:pt x="1173683" y="78752"/>
                  </a:lnTo>
                  <a:lnTo>
                    <a:pt x="1142009" y="110426"/>
                  </a:lnTo>
                  <a:lnTo>
                    <a:pt x="1114983" y="146253"/>
                  </a:lnTo>
                  <a:lnTo>
                    <a:pt x="1093089" y="185724"/>
                  </a:lnTo>
                  <a:lnTo>
                    <a:pt x="1076845" y="228346"/>
                  </a:lnTo>
                  <a:lnTo>
                    <a:pt x="1066736" y="273634"/>
                  </a:lnTo>
                  <a:lnTo>
                    <a:pt x="1063256" y="321068"/>
                  </a:lnTo>
                  <a:lnTo>
                    <a:pt x="1066736" y="368515"/>
                  </a:lnTo>
                  <a:lnTo>
                    <a:pt x="1076845" y="413804"/>
                  </a:lnTo>
                  <a:lnTo>
                    <a:pt x="1093089" y="456425"/>
                  </a:lnTo>
                  <a:lnTo>
                    <a:pt x="1114983" y="495896"/>
                  </a:lnTo>
                  <a:lnTo>
                    <a:pt x="1142009" y="531710"/>
                  </a:lnTo>
                  <a:lnTo>
                    <a:pt x="1173683" y="563384"/>
                  </a:lnTo>
                  <a:lnTo>
                    <a:pt x="1209497" y="590410"/>
                  </a:lnTo>
                  <a:lnTo>
                    <a:pt x="1248968" y="612305"/>
                  </a:lnTo>
                  <a:lnTo>
                    <a:pt x="1291590" y="628548"/>
                  </a:lnTo>
                  <a:lnTo>
                    <a:pt x="1336878" y="638657"/>
                  </a:lnTo>
                  <a:lnTo>
                    <a:pt x="1384325" y="642137"/>
                  </a:lnTo>
                  <a:lnTo>
                    <a:pt x="1431772" y="638657"/>
                  </a:lnTo>
                  <a:lnTo>
                    <a:pt x="1477048" y="628548"/>
                  </a:lnTo>
                  <a:lnTo>
                    <a:pt x="1519682" y="612305"/>
                  </a:lnTo>
                  <a:lnTo>
                    <a:pt x="1559153" y="590410"/>
                  </a:lnTo>
                  <a:lnTo>
                    <a:pt x="1594967" y="563384"/>
                  </a:lnTo>
                  <a:lnTo>
                    <a:pt x="1626641" y="531710"/>
                  </a:lnTo>
                  <a:lnTo>
                    <a:pt x="1653667" y="495896"/>
                  </a:lnTo>
                  <a:lnTo>
                    <a:pt x="1675549" y="456425"/>
                  </a:lnTo>
                  <a:lnTo>
                    <a:pt x="1691792" y="413804"/>
                  </a:lnTo>
                  <a:lnTo>
                    <a:pt x="1701914" y="368515"/>
                  </a:lnTo>
                  <a:lnTo>
                    <a:pt x="1705394" y="321068"/>
                  </a:lnTo>
                  <a:close/>
                </a:path>
                <a:path w="2783204" h="642620">
                  <a:moveTo>
                    <a:pt x="2782824" y="321068"/>
                  </a:moveTo>
                  <a:lnTo>
                    <a:pt x="2779344" y="273634"/>
                  </a:lnTo>
                  <a:lnTo>
                    <a:pt x="2769222" y="228346"/>
                  </a:lnTo>
                  <a:lnTo>
                    <a:pt x="2752979" y="185724"/>
                  </a:lnTo>
                  <a:lnTo>
                    <a:pt x="2731097" y="146253"/>
                  </a:lnTo>
                  <a:lnTo>
                    <a:pt x="2704071" y="110426"/>
                  </a:lnTo>
                  <a:lnTo>
                    <a:pt x="2672397" y="78752"/>
                  </a:lnTo>
                  <a:lnTo>
                    <a:pt x="2636583" y="51727"/>
                  </a:lnTo>
                  <a:lnTo>
                    <a:pt x="2597112" y="29845"/>
                  </a:lnTo>
                  <a:lnTo>
                    <a:pt x="2554478" y="13601"/>
                  </a:lnTo>
                  <a:lnTo>
                    <a:pt x="2509202" y="3479"/>
                  </a:lnTo>
                  <a:lnTo>
                    <a:pt x="2461755" y="0"/>
                  </a:lnTo>
                  <a:lnTo>
                    <a:pt x="2414308" y="3479"/>
                  </a:lnTo>
                  <a:lnTo>
                    <a:pt x="2369020" y="13601"/>
                  </a:lnTo>
                  <a:lnTo>
                    <a:pt x="2326398" y="29845"/>
                  </a:lnTo>
                  <a:lnTo>
                    <a:pt x="2286927" y="51727"/>
                  </a:lnTo>
                  <a:lnTo>
                    <a:pt x="2251113" y="78752"/>
                  </a:lnTo>
                  <a:lnTo>
                    <a:pt x="2219439" y="110426"/>
                  </a:lnTo>
                  <a:lnTo>
                    <a:pt x="2192413" y="146253"/>
                  </a:lnTo>
                  <a:lnTo>
                    <a:pt x="2170519" y="185724"/>
                  </a:lnTo>
                  <a:lnTo>
                    <a:pt x="2154275" y="228346"/>
                  </a:lnTo>
                  <a:lnTo>
                    <a:pt x="2144166" y="273634"/>
                  </a:lnTo>
                  <a:lnTo>
                    <a:pt x="2140686" y="321068"/>
                  </a:lnTo>
                  <a:lnTo>
                    <a:pt x="2144166" y="368515"/>
                  </a:lnTo>
                  <a:lnTo>
                    <a:pt x="2154275" y="413804"/>
                  </a:lnTo>
                  <a:lnTo>
                    <a:pt x="2170519" y="456425"/>
                  </a:lnTo>
                  <a:lnTo>
                    <a:pt x="2192413" y="495896"/>
                  </a:lnTo>
                  <a:lnTo>
                    <a:pt x="2219439" y="531710"/>
                  </a:lnTo>
                  <a:lnTo>
                    <a:pt x="2251113" y="563384"/>
                  </a:lnTo>
                  <a:lnTo>
                    <a:pt x="2286927" y="590410"/>
                  </a:lnTo>
                  <a:lnTo>
                    <a:pt x="2326398" y="612305"/>
                  </a:lnTo>
                  <a:lnTo>
                    <a:pt x="2369020" y="628548"/>
                  </a:lnTo>
                  <a:lnTo>
                    <a:pt x="2414308" y="638657"/>
                  </a:lnTo>
                  <a:lnTo>
                    <a:pt x="2461755" y="642137"/>
                  </a:lnTo>
                  <a:lnTo>
                    <a:pt x="2509202" y="638657"/>
                  </a:lnTo>
                  <a:lnTo>
                    <a:pt x="2554478" y="628548"/>
                  </a:lnTo>
                  <a:lnTo>
                    <a:pt x="2597112" y="612305"/>
                  </a:lnTo>
                  <a:lnTo>
                    <a:pt x="2636583" y="590410"/>
                  </a:lnTo>
                  <a:lnTo>
                    <a:pt x="2672397" y="563384"/>
                  </a:lnTo>
                  <a:lnTo>
                    <a:pt x="2704071" y="531710"/>
                  </a:lnTo>
                  <a:lnTo>
                    <a:pt x="2731097" y="495896"/>
                  </a:lnTo>
                  <a:lnTo>
                    <a:pt x="2752979" y="456425"/>
                  </a:lnTo>
                  <a:lnTo>
                    <a:pt x="2769222" y="413804"/>
                  </a:lnTo>
                  <a:lnTo>
                    <a:pt x="2779344" y="368515"/>
                  </a:lnTo>
                  <a:lnTo>
                    <a:pt x="2782824" y="3210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52419" y="6794948"/>
            <a:ext cx="4423410" cy="121793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35"/>
              </a:spcBef>
            </a:pPr>
            <a:r>
              <a:rPr sz="1700" spc="-10" dirty="0">
                <a:solidFill>
                  <a:srgbClr val="393939"/>
                </a:solidFill>
                <a:latin typeface="Dotum"/>
                <a:cs typeface="Dotum"/>
              </a:rPr>
              <a:t>인스타그램</a:t>
            </a:r>
            <a:endParaRPr sz="17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Dotum"/>
              <a:cs typeface="Dotum"/>
            </a:endParaRPr>
          </a:p>
          <a:p>
            <a:pPr marL="878205" algn="ctr">
              <a:lnSpc>
                <a:spcPct val="100000"/>
              </a:lnSpc>
              <a:spcBef>
                <a:spcPts val="5"/>
              </a:spcBef>
              <a:tabLst>
                <a:tab pos="1941195" algn="l"/>
                <a:tab pos="3018790" algn="l"/>
                <a:tab pos="4081779" algn="l"/>
              </a:tabLst>
            </a:pPr>
            <a:r>
              <a:rPr sz="4050" spc="-50" dirty="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 dirty="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 dirty="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 dirty="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 dirty="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r>
              <a:rPr sz="4050" dirty="0">
                <a:solidFill>
                  <a:srgbClr val="F75B3D"/>
                </a:solidFill>
                <a:latin typeface="Gulim"/>
                <a:cs typeface="Gulim"/>
              </a:rPr>
              <a:t>	</a:t>
            </a:r>
            <a:r>
              <a:rPr sz="4050" spc="-50" dirty="0">
                <a:solidFill>
                  <a:srgbClr val="F75B3D"/>
                </a:solidFill>
                <a:latin typeface="Gulim"/>
                <a:cs typeface="Gulim"/>
              </a:rPr>
              <a:t>&gt;</a:t>
            </a:r>
            <a:endParaRPr sz="4050">
              <a:latin typeface="Gulim"/>
              <a:cs typeface="Gulim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13651" y="479653"/>
            <a:ext cx="6132830" cy="9733280"/>
            <a:chOff x="713651" y="479653"/>
            <a:chExt cx="6132830" cy="9733280"/>
          </a:xfrm>
        </p:grpSpPr>
        <p:sp>
          <p:nvSpPr>
            <p:cNvPr id="24" name="object 24"/>
            <p:cNvSpPr/>
            <p:nvPr/>
          </p:nvSpPr>
          <p:spPr>
            <a:xfrm>
              <a:off x="940308" y="3775366"/>
              <a:ext cx="432434" cy="461009"/>
            </a:xfrm>
            <a:custGeom>
              <a:avLst/>
              <a:gdLst/>
              <a:ahLst/>
              <a:cxnLst/>
              <a:rect l="l" t="t" r="r" b="b"/>
              <a:pathLst>
                <a:path w="432434" h="461010">
                  <a:moveTo>
                    <a:pt x="242925" y="440055"/>
                  </a:moveTo>
                  <a:lnTo>
                    <a:pt x="239953" y="430110"/>
                  </a:lnTo>
                  <a:lnTo>
                    <a:pt x="235572" y="422935"/>
                  </a:lnTo>
                  <a:lnTo>
                    <a:pt x="228777" y="420268"/>
                  </a:lnTo>
                  <a:lnTo>
                    <a:pt x="22237" y="420293"/>
                  </a:lnTo>
                  <a:lnTo>
                    <a:pt x="711" y="435483"/>
                  </a:lnTo>
                  <a:lnTo>
                    <a:pt x="0" y="435610"/>
                  </a:lnTo>
                  <a:lnTo>
                    <a:pt x="0" y="445503"/>
                  </a:lnTo>
                  <a:lnTo>
                    <a:pt x="4762" y="453326"/>
                  </a:lnTo>
                  <a:lnTo>
                    <a:pt x="11163" y="458063"/>
                  </a:lnTo>
                  <a:lnTo>
                    <a:pt x="18999" y="460400"/>
                  </a:lnTo>
                  <a:lnTo>
                    <a:pt x="28092" y="460997"/>
                  </a:lnTo>
                  <a:lnTo>
                    <a:pt x="75857" y="460794"/>
                  </a:lnTo>
                  <a:lnTo>
                    <a:pt x="219163" y="460806"/>
                  </a:lnTo>
                  <a:lnTo>
                    <a:pt x="224561" y="460667"/>
                  </a:lnTo>
                  <a:lnTo>
                    <a:pt x="234340" y="457047"/>
                  </a:lnTo>
                  <a:lnTo>
                    <a:pt x="240753" y="449605"/>
                  </a:lnTo>
                  <a:lnTo>
                    <a:pt x="242925" y="440055"/>
                  </a:lnTo>
                  <a:close/>
                </a:path>
                <a:path w="432434" h="461010">
                  <a:moveTo>
                    <a:pt x="242925" y="372554"/>
                  </a:moveTo>
                  <a:lnTo>
                    <a:pt x="239953" y="362610"/>
                  </a:lnTo>
                  <a:lnTo>
                    <a:pt x="235572" y="355434"/>
                  </a:lnTo>
                  <a:lnTo>
                    <a:pt x="228777" y="352767"/>
                  </a:lnTo>
                  <a:lnTo>
                    <a:pt x="22237" y="352793"/>
                  </a:lnTo>
                  <a:lnTo>
                    <a:pt x="711" y="367982"/>
                  </a:lnTo>
                  <a:lnTo>
                    <a:pt x="0" y="368109"/>
                  </a:lnTo>
                  <a:lnTo>
                    <a:pt x="0" y="378015"/>
                  </a:lnTo>
                  <a:lnTo>
                    <a:pt x="4762" y="385826"/>
                  </a:lnTo>
                  <a:lnTo>
                    <a:pt x="11163" y="390563"/>
                  </a:lnTo>
                  <a:lnTo>
                    <a:pt x="18999" y="392899"/>
                  </a:lnTo>
                  <a:lnTo>
                    <a:pt x="28092" y="393496"/>
                  </a:lnTo>
                  <a:lnTo>
                    <a:pt x="75857" y="393293"/>
                  </a:lnTo>
                  <a:lnTo>
                    <a:pt x="219163" y="393306"/>
                  </a:lnTo>
                  <a:lnTo>
                    <a:pt x="224561" y="393166"/>
                  </a:lnTo>
                  <a:lnTo>
                    <a:pt x="234340" y="389547"/>
                  </a:lnTo>
                  <a:lnTo>
                    <a:pt x="240753" y="382104"/>
                  </a:lnTo>
                  <a:lnTo>
                    <a:pt x="242925" y="372554"/>
                  </a:lnTo>
                  <a:close/>
                </a:path>
                <a:path w="432434" h="461010">
                  <a:moveTo>
                    <a:pt x="432015" y="297307"/>
                  </a:moveTo>
                  <a:lnTo>
                    <a:pt x="431939" y="216877"/>
                  </a:lnTo>
                  <a:lnTo>
                    <a:pt x="431914" y="198678"/>
                  </a:lnTo>
                  <a:lnTo>
                    <a:pt x="431241" y="197015"/>
                  </a:lnTo>
                  <a:lnTo>
                    <a:pt x="397687" y="163563"/>
                  </a:lnTo>
                  <a:lnTo>
                    <a:pt x="382790" y="148615"/>
                  </a:lnTo>
                  <a:lnTo>
                    <a:pt x="370801" y="136537"/>
                  </a:lnTo>
                  <a:lnTo>
                    <a:pt x="369074" y="135915"/>
                  </a:lnTo>
                  <a:lnTo>
                    <a:pt x="368858" y="135826"/>
                  </a:lnTo>
                  <a:lnTo>
                    <a:pt x="337794" y="135915"/>
                  </a:lnTo>
                  <a:lnTo>
                    <a:pt x="335749" y="135915"/>
                  </a:lnTo>
                  <a:lnTo>
                    <a:pt x="296976" y="135902"/>
                  </a:lnTo>
                  <a:lnTo>
                    <a:pt x="296951" y="142328"/>
                  </a:lnTo>
                  <a:lnTo>
                    <a:pt x="296926" y="143256"/>
                  </a:lnTo>
                  <a:lnTo>
                    <a:pt x="296926" y="177901"/>
                  </a:lnTo>
                  <a:lnTo>
                    <a:pt x="296557" y="180505"/>
                  </a:lnTo>
                  <a:lnTo>
                    <a:pt x="291896" y="195199"/>
                  </a:lnTo>
                  <a:lnTo>
                    <a:pt x="283108" y="206692"/>
                  </a:lnTo>
                  <a:lnTo>
                    <a:pt x="271030" y="214185"/>
                  </a:lnTo>
                  <a:lnTo>
                    <a:pt x="256514" y="216877"/>
                  </a:lnTo>
                  <a:lnTo>
                    <a:pt x="241554" y="213906"/>
                  </a:lnTo>
                  <a:lnTo>
                    <a:pt x="228917" y="205778"/>
                  </a:lnTo>
                  <a:lnTo>
                    <a:pt x="219989" y="193802"/>
                  </a:lnTo>
                  <a:lnTo>
                    <a:pt x="216166" y="179285"/>
                  </a:lnTo>
                  <a:lnTo>
                    <a:pt x="216077" y="177634"/>
                  </a:lnTo>
                  <a:lnTo>
                    <a:pt x="216496" y="176898"/>
                  </a:lnTo>
                  <a:lnTo>
                    <a:pt x="256489" y="163563"/>
                  </a:lnTo>
                  <a:lnTo>
                    <a:pt x="257670" y="164058"/>
                  </a:lnTo>
                  <a:lnTo>
                    <a:pt x="276390" y="170345"/>
                  </a:lnTo>
                  <a:lnTo>
                    <a:pt x="296468" y="176872"/>
                  </a:lnTo>
                  <a:lnTo>
                    <a:pt x="296926" y="177901"/>
                  </a:lnTo>
                  <a:lnTo>
                    <a:pt x="296926" y="143256"/>
                  </a:lnTo>
                  <a:lnTo>
                    <a:pt x="296824" y="146926"/>
                  </a:lnTo>
                  <a:lnTo>
                    <a:pt x="296748" y="148615"/>
                  </a:lnTo>
                  <a:lnTo>
                    <a:pt x="288531" y="145859"/>
                  </a:lnTo>
                  <a:lnTo>
                    <a:pt x="280809" y="143090"/>
                  </a:lnTo>
                  <a:lnTo>
                    <a:pt x="270332" y="139928"/>
                  </a:lnTo>
                  <a:lnTo>
                    <a:pt x="269862" y="138671"/>
                  </a:lnTo>
                  <a:lnTo>
                    <a:pt x="269989" y="129844"/>
                  </a:lnTo>
                  <a:lnTo>
                    <a:pt x="270014" y="117017"/>
                  </a:lnTo>
                  <a:lnTo>
                    <a:pt x="269849" y="110604"/>
                  </a:lnTo>
                  <a:lnTo>
                    <a:pt x="269709" y="107073"/>
                  </a:lnTo>
                  <a:lnTo>
                    <a:pt x="270992" y="105803"/>
                  </a:lnTo>
                  <a:lnTo>
                    <a:pt x="274142" y="104724"/>
                  </a:lnTo>
                  <a:lnTo>
                    <a:pt x="288620" y="97193"/>
                  </a:lnTo>
                  <a:lnTo>
                    <a:pt x="299796" y="86029"/>
                  </a:lnTo>
                  <a:lnTo>
                    <a:pt x="302310" y="81229"/>
                  </a:lnTo>
                  <a:lnTo>
                    <a:pt x="307200" y="71894"/>
                  </a:lnTo>
                  <a:lnTo>
                    <a:pt x="310375" y="55473"/>
                  </a:lnTo>
                  <a:lnTo>
                    <a:pt x="308724" y="40233"/>
                  </a:lnTo>
                  <a:lnTo>
                    <a:pt x="303034" y="27114"/>
                  </a:lnTo>
                  <a:lnTo>
                    <a:pt x="268859" y="1930"/>
                  </a:lnTo>
                  <a:lnTo>
                    <a:pt x="267830" y="1549"/>
                  </a:lnTo>
                  <a:lnTo>
                    <a:pt x="263652" y="0"/>
                  </a:lnTo>
                  <a:lnTo>
                    <a:pt x="247459" y="0"/>
                  </a:lnTo>
                  <a:lnTo>
                    <a:pt x="246227" y="1549"/>
                  </a:lnTo>
                  <a:lnTo>
                    <a:pt x="244322" y="1371"/>
                  </a:lnTo>
                  <a:lnTo>
                    <a:pt x="206362" y="33820"/>
                  </a:lnTo>
                  <a:lnTo>
                    <a:pt x="202336" y="53035"/>
                  </a:lnTo>
                  <a:lnTo>
                    <a:pt x="202780" y="54241"/>
                  </a:lnTo>
                  <a:lnTo>
                    <a:pt x="212598" y="53784"/>
                  </a:lnTo>
                  <a:lnTo>
                    <a:pt x="219062" y="53848"/>
                  </a:lnTo>
                  <a:lnTo>
                    <a:pt x="228384" y="54165"/>
                  </a:lnTo>
                  <a:lnTo>
                    <a:pt x="229095" y="53784"/>
                  </a:lnTo>
                  <a:lnTo>
                    <a:pt x="229450" y="53594"/>
                  </a:lnTo>
                  <a:lnTo>
                    <a:pt x="258229" y="27114"/>
                  </a:lnTo>
                  <a:lnTo>
                    <a:pt x="268249" y="29870"/>
                  </a:lnTo>
                  <a:lnTo>
                    <a:pt x="276301" y="35890"/>
                  </a:lnTo>
                  <a:lnTo>
                    <a:pt x="281609" y="44335"/>
                  </a:lnTo>
                  <a:lnTo>
                    <a:pt x="283425" y="54381"/>
                  </a:lnTo>
                  <a:lnTo>
                    <a:pt x="281292" y="64414"/>
                  </a:lnTo>
                  <a:lnTo>
                    <a:pt x="251142" y="81229"/>
                  </a:lnTo>
                  <a:lnTo>
                    <a:pt x="244144" y="80568"/>
                  </a:lnTo>
                  <a:lnTo>
                    <a:pt x="242760" y="81534"/>
                  </a:lnTo>
                  <a:lnTo>
                    <a:pt x="242836" y="85852"/>
                  </a:lnTo>
                  <a:lnTo>
                    <a:pt x="242938" y="137769"/>
                  </a:lnTo>
                  <a:lnTo>
                    <a:pt x="243560" y="139560"/>
                  </a:lnTo>
                  <a:lnTo>
                    <a:pt x="215963" y="148615"/>
                  </a:lnTo>
                  <a:lnTo>
                    <a:pt x="215963" y="145465"/>
                  </a:lnTo>
                  <a:lnTo>
                    <a:pt x="215798" y="143090"/>
                  </a:lnTo>
                  <a:lnTo>
                    <a:pt x="215811" y="142328"/>
                  </a:lnTo>
                  <a:lnTo>
                    <a:pt x="216293" y="136969"/>
                  </a:lnTo>
                  <a:lnTo>
                    <a:pt x="215747" y="135928"/>
                  </a:lnTo>
                  <a:lnTo>
                    <a:pt x="215658" y="135763"/>
                  </a:lnTo>
                  <a:lnTo>
                    <a:pt x="194170" y="135902"/>
                  </a:lnTo>
                  <a:lnTo>
                    <a:pt x="179184" y="135928"/>
                  </a:lnTo>
                  <a:lnTo>
                    <a:pt x="143941" y="135851"/>
                  </a:lnTo>
                  <a:lnTo>
                    <a:pt x="142189" y="136461"/>
                  </a:lnTo>
                  <a:lnTo>
                    <a:pt x="111836" y="166916"/>
                  </a:lnTo>
                  <a:lnTo>
                    <a:pt x="81584" y="197078"/>
                  </a:lnTo>
                  <a:lnTo>
                    <a:pt x="80937" y="198678"/>
                  </a:lnTo>
                  <a:lnTo>
                    <a:pt x="80899" y="297307"/>
                  </a:lnTo>
                  <a:lnTo>
                    <a:pt x="81724" y="298018"/>
                  </a:lnTo>
                  <a:lnTo>
                    <a:pt x="134607" y="297980"/>
                  </a:lnTo>
                  <a:lnTo>
                    <a:pt x="135128" y="298589"/>
                  </a:lnTo>
                  <a:lnTo>
                    <a:pt x="134835" y="308063"/>
                  </a:lnTo>
                  <a:lnTo>
                    <a:pt x="135204" y="314820"/>
                  </a:lnTo>
                  <a:lnTo>
                    <a:pt x="134708" y="325170"/>
                  </a:lnTo>
                  <a:lnTo>
                    <a:pt x="135864" y="325894"/>
                  </a:lnTo>
                  <a:lnTo>
                    <a:pt x="211709" y="325831"/>
                  </a:lnTo>
                  <a:lnTo>
                    <a:pt x="223862" y="325983"/>
                  </a:lnTo>
                  <a:lnTo>
                    <a:pt x="259041" y="342861"/>
                  </a:lnTo>
                  <a:lnTo>
                    <a:pt x="269786" y="367766"/>
                  </a:lnTo>
                  <a:lnTo>
                    <a:pt x="269722" y="380149"/>
                  </a:lnTo>
                  <a:lnTo>
                    <a:pt x="265950" y="392010"/>
                  </a:lnTo>
                  <a:lnTo>
                    <a:pt x="258521" y="403199"/>
                  </a:lnTo>
                  <a:lnTo>
                    <a:pt x="255943" y="406222"/>
                  </a:lnTo>
                  <a:lnTo>
                    <a:pt x="256311" y="407809"/>
                  </a:lnTo>
                  <a:lnTo>
                    <a:pt x="258699" y="410552"/>
                  </a:lnTo>
                  <a:lnTo>
                    <a:pt x="264617" y="418998"/>
                  </a:lnTo>
                  <a:lnTo>
                    <a:pt x="268312" y="428078"/>
                  </a:lnTo>
                  <a:lnTo>
                    <a:pt x="269824" y="437807"/>
                  </a:lnTo>
                  <a:lnTo>
                    <a:pt x="269214" y="448132"/>
                  </a:lnTo>
                  <a:lnTo>
                    <a:pt x="268528" y="452437"/>
                  </a:lnTo>
                  <a:lnTo>
                    <a:pt x="266827" y="456387"/>
                  </a:lnTo>
                  <a:lnTo>
                    <a:pt x="265468" y="460819"/>
                  </a:lnTo>
                  <a:lnTo>
                    <a:pt x="324281" y="460819"/>
                  </a:lnTo>
                  <a:lnTo>
                    <a:pt x="377050" y="460933"/>
                  </a:lnTo>
                  <a:lnTo>
                    <a:pt x="377202" y="460806"/>
                  </a:lnTo>
                  <a:lnTo>
                    <a:pt x="378053" y="460108"/>
                  </a:lnTo>
                  <a:lnTo>
                    <a:pt x="377926" y="380149"/>
                  </a:lnTo>
                  <a:lnTo>
                    <a:pt x="377875" y="325666"/>
                  </a:lnTo>
                  <a:lnTo>
                    <a:pt x="377850" y="298792"/>
                  </a:lnTo>
                  <a:lnTo>
                    <a:pt x="378548" y="297802"/>
                  </a:lnTo>
                  <a:lnTo>
                    <a:pt x="431165" y="298018"/>
                  </a:lnTo>
                  <a:lnTo>
                    <a:pt x="431469" y="297764"/>
                  </a:lnTo>
                  <a:lnTo>
                    <a:pt x="432015" y="297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80031" y="3886225"/>
              <a:ext cx="288290" cy="287655"/>
            </a:xfrm>
            <a:custGeom>
              <a:avLst/>
              <a:gdLst/>
              <a:ahLst/>
              <a:cxnLst/>
              <a:rect l="l" t="t" r="r" b="b"/>
              <a:pathLst>
                <a:path w="288289" h="287654">
                  <a:moveTo>
                    <a:pt x="508" y="51562"/>
                  </a:moveTo>
                  <a:lnTo>
                    <a:pt x="0" y="51574"/>
                  </a:lnTo>
                  <a:lnTo>
                    <a:pt x="0" y="235877"/>
                  </a:lnTo>
                  <a:lnTo>
                    <a:pt x="508" y="235877"/>
                  </a:lnTo>
                  <a:lnTo>
                    <a:pt x="508" y="51562"/>
                  </a:lnTo>
                  <a:close/>
                </a:path>
                <a:path w="288289" h="287654">
                  <a:moveTo>
                    <a:pt x="287947" y="209804"/>
                  </a:moveTo>
                  <a:lnTo>
                    <a:pt x="287921" y="51384"/>
                  </a:lnTo>
                  <a:lnTo>
                    <a:pt x="272910" y="15227"/>
                  </a:lnTo>
                  <a:lnTo>
                    <a:pt x="258089" y="5143"/>
                  </a:lnTo>
                  <a:lnTo>
                    <a:pt x="258089" y="178358"/>
                  </a:lnTo>
                  <a:lnTo>
                    <a:pt x="255790" y="191147"/>
                  </a:lnTo>
                  <a:lnTo>
                    <a:pt x="249377" y="201066"/>
                  </a:lnTo>
                  <a:lnTo>
                    <a:pt x="249237" y="201168"/>
                  </a:lnTo>
                  <a:lnTo>
                    <a:pt x="249237" y="244106"/>
                  </a:lnTo>
                  <a:lnTo>
                    <a:pt x="249034" y="246341"/>
                  </a:lnTo>
                  <a:lnTo>
                    <a:pt x="248856" y="248589"/>
                  </a:lnTo>
                  <a:lnTo>
                    <a:pt x="247472" y="250024"/>
                  </a:lnTo>
                  <a:lnTo>
                    <a:pt x="244309" y="250532"/>
                  </a:lnTo>
                  <a:lnTo>
                    <a:pt x="243382" y="250456"/>
                  </a:lnTo>
                  <a:lnTo>
                    <a:pt x="175221" y="250456"/>
                  </a:lnTo>
                  <a:lnTo>
                    <a:pt x="105143" y="250405"/>
                  </a:lnTo>
                  <a:lnTo>
                    <a:pt x="104089" y="250875"/>
                  </a:lnTo>
                  <a:lnTo>
                    <a:pt x="103060" y="252641"/>
                  </a:lnTo>
                  <a:lnTo>
                    <a:pt x="98069" y="257594"/>
                  </a:lnTo>
                  <a:lnTo>
                    <a:pt x="91744" y="259207"/>
                  </a:lnTo>
                  <a:lnTo>
                    <a:pt x="85432" y="257467"/>
                  </a:lnTo>
                  <a:lnTo>
                    <a:pt x="80467" y="252425"/>
                  </a:lnTo>
                  <a:lnTo>
                    <a:pt x="79565" y="250850"/>
                  </a:lnTo>
                  <a:lnTo>
                    <a:pt x="78828" y="250494"/>
                  </a:lnTo>
                  <a:lnTo>
                    <a:pt x="78651" y="250405"/>
                  </a:lnTo>
                  <a:lnTo>
                    <a:pt x="69189" y="250494"/>
                  </a:lnTo>
                  <a:lnTo>
                    <a:pt x="49974" y="250444"/>
                  </a:lnTo>
                  <a:lnTo>
                    <a:pt x="47980" y="248920"/>
                  </a:lnTo>
                  <a:lnTo>
                    <a:pt x="47815" y="243179"/>
                  </a:lnTo>
                  <a:lnTo>
                    <a:pt x="49885" y="241465"/>
                  </a:lnTo>
                  <a:lnTo>
                    <a:pt x="71120" y="241414"/>
                  </a:lnTo>
                  <a:lnTo>
                    <a:pt x="78701" y="241490"/>
                  </a:lnTo>
                  <a:lnTo>
                    <a:pt x="78892" y="241388"/>
                  </a:lnTo>
                  <a:lnTo>
                    <a:pt x="79616" y="241007"/>
                  </a:lnTo>
                  <a:lnTo>
                    <a:pt x="80505" y="239458"/>
                  </a:lnTo>
                  <a:lnTo>
                    <a:pt x="85432" y="234480"/>
                  </a:lnTo>
                  <a:lnTo>
                    <a:pt x="91706" y="232752"/>
                  </a:lnTo>
                  <a:lnTo>
                    <a:pt x="97980" y="234289"/>
                  </a:lnTo>
                  <a:lnTo>
                    <a:pt x="102933" y="239128"/>
                  </a:lnTo>
                  <a:lnTo>
                    <a:pt x="104063" y="241033"/>
                  </a:lnTo>
                  <a:lnTo>
                    <a:pt x="105206" y="241465"/>
                  </a:lnTo>
                  <a:lnTo>
                    <a:pt x="243306" y="241452"/>
                  </a:lnTo>
                  <a:lnTo>
                    <a:pt x="244614" y="241274"/>
                  </a:lnTo>
                  <a:lnTo>
                    <a:pt x="248081" y="242519"/>
                  </a:lnTo>
                  <a:lnTo>
                    <a:pt x="249237" y="244106"/>
                  </a:lnTo>
                  <a:lnTo>
                    <a:pt x="249237" y="201168"/>
                  </a:lnTo>
                  <a:lnTo>
                    <a:pt x="239471" y="207492"/>
                  </a:lnTo>
                  <a:lnTo>
                    <a:pt x="226733" y="209778"/>
                  </a:lnTo>
                  <a:lnTo>
                    <a:pt x="102450" y="209804"/>
                  </a:lnTo>
                  <a:lnTo>
                    <a:pt x="60921" y="209765"/>
                  </a:lnTo>
                  <a:lnTo>
                    <a:pt x="30645" y="183807"/>
                  </a:lnTo>
                  <a:lnTo>
                    <a:pt x="30480" y="181089"/>
                  </a:lnTo>
                  <a:lnTo>
                    <a:pt x="30492" y="61353"/>
                  </a:lnTo>
                  <a:lnTo>
                    <a:pt x="32766" y="48552"/>
                  </a:lnTo>
                  <a:lnTo>
                    <a:pt x="39166" y="38620"/>
                  </a:lnTo>
                  <a:lnTo>
                    <a:pt x="49072" y="32194"/>
                  </a:lnTo>
                  <a:lnTo>
                    <a:pt x="61836" y="29908"/>
                  </a:lnTo>
                  <a:lnTo>
                    <a:pt x="167551" y="29908"/>
                  </a:lnTo>
                  <a:lnTo>
                    <a:pt x="226733" y="29908"/>
                  </a:lnTo>
                  <a:lnTo>
                    <a:pt x="258076" y="61353"/>
                  </a:lnTo>
                  <a:lnTo>
                    <a:pt x="258089" y="178358"/>
                  </a:lnTo>
                  <a:lnTo>
                    <a:pt x="258089" y="5143"/>
                  </a:lnTo>
                  <a:lnTo>
                    <a:pt x="256705" y="4191"/>
                  </a:lnTo>
                  <a:lnTo>
                    <a:pt x="236905" y="101"/>
                  </a:lnTo>
                  <a:lnTo>
                    <a:pt x="144335" y="0"/>
                  </a:lnTo>
                  <a:lnTo>
                    <a:pt x="45656" y="50"/>
                  </a:lnTo>
                  <a:lnTo>
                    <a:pt x="9753" y="22250"/>
                  </a:lnTo>
                  <a:lnTo>
                    <a:pt x="520" y="235927"/>
                  </a:lnTo>
                  <a:lnTo>
                    <a:pt x="1066" y="242519"/>
                  </a:lnTo>
                  <a:lnTo>
                    <a:pt x="26225" y="280365"/>
                  </a:lnTo>
                  <a:lnTo>
                    <a:pt x="52743" y="287515"/>
                  </a:lnTo>
                  <a:lnTo>
                    <a:pt x="53441" y="287489"/>
                  </a:lnTo>
                  <a:lnTo>
                    <a:pt x="54140" y="287413"/>
                  </a:lnTo>
                  <a:lnTo>
                    <a:pt x="234429" y="287413"/>
                  </a:lnTo>
                  <a:lnTo>
                    <a:pt x="235127" y="287489"/>
                  </a:lnTo>
                  <a:lnTo>
                    <a:pt x="235826" y="287515"/>
                  </a:lnTo>
                  <a:lnTo>
                    <a:pt x="236829" y="287426"/>
                  </a:lnTo>
                  <a:lnTo>
                    <a:pt x="237337" y="287413"/>
                  </a:lnTo>
                  <a:lnTo>
                    <a:pt x="273126" y="271894"/>
                  </a:lnTo>
                  <a:lnTo>
                    <a:pt x="286842" y="241274"/>
                  </a:lnTo>
                  <a:lnTo>
                    <a:pt x="287921" y="235927"/>
                  </a:lnTo>
                  <a:lnTo>
                    <a:pt x="287921" y="232752"/>
                  </a:lnTo>
                  <a:lnTo>
                    <a:pt x="287947" y="209804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3952" y="3958445"/>
              <a:ext cx="74141" cy="9531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0063" y="3889749"/>
              <a:ext cx="288015" cy="28793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326255" y="3893806"/>
              <a:ext cx="288290" cy="260985"/>
            </a:xfrm>
            <a:custGeom>
              <a:avLst/>
              <a:gdLst/>
              <a:ahLst/>
              <a:cxnLst/>
              <a:rect l="l" t="t" r="r" b="b"/>
              <a:pathLst>
                <a:path w="288289" h="260985">
                  <a:moveTo>
                    <a:pt x="192011" y="39255"/>
                  </a:moveTo>
                  <a:lnTo>
                    <a:pt x="191846" y="29184"/>
                  </a:lnTo>
                  <a:lnTo>
                    <a:pt x="191897" y="4343"/>
                  </a:lnTo>
                  <a:lnTo>
                    <a:pt x="187566" y="25"/>
                  </a:lnTo>
                  <a:lnTo>
                    <a:pt x="144995" y="0"/>
                  </a:lnTo>
                  <a:lnTo>
                    <a:pt x="102463" y="88"/>
                  </a:lnTo>
                  <a:lnTo>
                    <a:pt x="97993" y="4572"/>
                  </a:lnTo>
                  <a:lnTo>
                    <a:pt x="97967" y="29006"/>
                  </a:lnTo>
                  <a:lnTo>
                    <a:pt x="97828" y="39293"/>
                  </a:lnTo>
                  <a:lnTo>
                    <a:pt x="98386" y="40043"/>
                  </a:lnTo>
                  <a:lnTo>
                    <a:pt x="106375" y="39852"/>
                  </a:lnTo>
                  <a:lnTo>
                    <a:pt x="120192" y="40055"/>
                  </a:lnTo>
                  <a:lnTo>
                    <a:pt x="120713" y="39230"/>
                  </a:lnTo>
                  <a:lnTo>
                    <a:pt x="120510" y="33286"/>
                  </a:lnTo>
                  <a:lnTo>
                    <a:pt x="120700" y="29375"/>
                  </a:lnTo>
                  <a:lnTo>
                    <a:pt x="120497" y="23368"/>
                  </a:lnTo>
                  <a:lnTo>
                    <a:pt x="121170" y="22656"/>
                  </a:lnTo>
                  <a:lnTo>
                    <a:pt x="168808" y="22631"/>
                  </a:lnTo>
                  <a:lnTo>
                    <a:pt x="169354" y="23533"/>
                  </a:lnTo>
                  <a:lnTo>
                    <a:pt x="169113" y="29629"/>
                  </a:lnTo>
                  <a:lnTo>
                    <a:pt x="169329" y="33540"/>
                  </a:lnTo>
                  <a:lnTo>
                    <a:pt x="169113" y="39395"/>
                  </a:lnTo>
                  <a:lnTo>
                    <a:pt x="169672" y="40043"/>
                  </a:lnTo>
                  <a:lnTo>
                    <a:pt x="183273" y="39839"/>
                  </a:lnTo>
                  <a:lnTo>
                    <a:pt x="191439" y="40068"/>
                  </a:lnTo>
                  <a:lnTo>
                    <a:pt x="192011" y="39255"/>
                  </a:lnTo>
                  <a:close/>
                </a:path>
                <a:path w="288289" h="260985">
                  <a:moveTo>
                    <a:pt x="288010" y="158851"/>
                  </a:moveTo>
                  <a:lnTo>
                    <a:pt x="286956" y="158470"/>
                  </a:lnTo>
                  <a:lnTo>
                    <a:pt x="235635" y="158597"/>
                  </a:lnTo>
                  <a:lnTo>
                    <a:pt x="231330" y="157099"/>
                  </a:lnTo>
                  <a:lnTo>
                    <a:pt x="227291" y="161277"/>
                  </a:lnTo>
                  <a:lnTo>
                    <a:pt x="228815" y="165519"/>
                  </a:lnTo>
                  <a:lnTo>
                    <a:pt x="228434" y="176009"/>
                  </a:lnTo>
                  <a:lnTo>
                    <a:pt x="223824" y="180924"/>
                  </a:lnTo>
                  <a:lnTo>
                    <a:pt x="211302" y="181127"/>
                  </a:lnTo>
                  <a:lnTo>
                    <a:pt x="206311" y="176161"/>
                  </a:lnTo>
                  <a:lnTo>
                    <a:pt x="205867" y="166674"/>
                  </a:lnTo>
                  <a:lnTo>
                    <a:pt x="206082" y="159258"/>
                  </a:lnTo>
                  <a:lnTo>
                    <a:pt x="205600" y="158483"/>
                  </a:lnTo>
                  <a:lnTo>
                    <a:pt x="156006" y="158508"/>
                  </a:lnTo>
                  <a:lnTo>
                    <a:pt x="155308" y="159004"/>
                  </a:lnTo>
                  <a:lnTo>
                    <a:pt x="155486" y="163741"/>
                  </a:lnTo>
                  <a:lnTo>
                    <a:pt x="155079" y="176136"/>
                  </a:lnTo>
                  <a:lnTo>
                    <a:pt x="150380" y="180924"/>
                  </a:lnTo>
                  <a:lnTo>
                    <a:pt x="137985" y="181127"/>
                  </a:lnTo>
                  <a:lnTo>
                    <a:pt x="133057" y="176187"/>
                  </a:lnTo>
                  <a:lnTo>
                    <a:pt x="132626" y="166674"/>
                  </a:lnTo>
                  <a:lnTo>
                    <a:pt x="132842" y="159219"/>
                  </a:lnTo>
                  <a:lnTo>
                    <a:pt x="132308" y="158496"/>
                  </a:lnTo>
                  <a:lnTo>
                    <a:pt x="82702" y="158496"/>
                  </a:lnTo>
                  <a:lnTo>
                    <a:pt x="82092" y="159067"/>
                  </a:lnTo>
                  <a:lnTo>
                    <a:pt x="82321" y="167436"/>
                  </a:lnTo>
                  <a:lnTo>
                    <a:pt x="81381" y="176784"/>
                  </a:lnTo>
                  <a:lnTo>
                    <a:pt x="76339" y="181203"/>
                  </a:lnTo>
                  <a:lnTo>
                    <a:pt x="64617" y="180835"/>
                  </a:lnTo>
                  <a:lnTo>
                    <a:pt x="59944" y="176276"/>
                  </a:lnTo>
                  <a:lnTo>
                    <a:pt x="59334" y="164604"/>
                  </a:lnTo>
                  <a:lnTo>
                    <a:pt x="59740" y="159219"/>
                  </a:lnTo>
                  <a:lnTo>
                    <a:pt x="58889" y="158457"/>
                  </a:lnTo>
                  <a:lnTo>
                    <a:pt x="673" y="158457"/>
                  </a:lnTo>
                  <a:lnTo>
                    <a:pt x="0" y="159118"/>
                  </a:lnTo>
                  <a:lnTo>
                    <a:pt x="76" y="254469"/>
                  </a:lnTo>
                  <a:lnTo>
                    <a:pt x="3289" y="258356"/>
                  </a:lnTo>
                  <a:lnTo>
                    <a:pt x="9791" y="259918"/>
                  </a:lnTo>
                  <a:lnTo>
                    <a:pt x="9893" y="260515"/>
                  </a:lnTo>
                  <a:lnTo>
                    <a:pt x="278307" y="260515"/>
                  </a:lnTo>
                  <a:lnTo>
                    <a:pt x="278384" y="259880"/>
                  </a:lnTo>
                  <a:lnTo>
                    <a:pt x="285000" y="258089"/>
                  </a:lnTo>
                  <a:lnTo>
                    <a:pt x="287909" y="254342"/>
                  </a:lnTo>
                  <a:lnTo>
                    <a:pt x="288010" y="158851"/>
                  </a:lnTo>
                  <a:close/>
                </a:path>
                <a:path w="288289" h="260985">
                  <a:moveTo>
                    <a:pt x="288023" y="134924"/>
                  </a:moveTo>
                  <a:lnTo>
                    <a:pt x="287921" y="65824"/>
                  </a:lnTo>
                  <a:lnTo>
                    <a:pt x="283908" y="61861"/>
                  </a:lnTo>
                  <a:lnTo>
                    <a:pt x="143979" y="61861"/>
                  </a:lnTo>
                  <a:lnTo>
                    <a:pt x="11442" y="61849"/>
                  </a:lnTo>
                  <a:lnTo>
                    <a:pt x="4038" y="63068"/>
                  </a:lnTo>
                  <a:lnTo>
                    <a:pt x="114" y="67449"/>
                  </a:lnTo>
                  <a:lnTo>
                    <a:pt x="12" y="135394"/>
                  </a:lnTo>
                  <a:lnTo>
                    <a:pt x="546" y="135915"/>
                  </a:lnTo>
                  <a:lnTo>
                    <a:pt x="58902" y="135915"/>
                  </a:lnTo>
                  <a:lnTo>
                    <a:pt x="59601" y="135382"/>
                  </a:lnTo>
                  <a:lnTo>
                    <a:pt x="59397" y="129209"/>
                  </a:lnTo>
                  <a:lnTo>
                    <a:pt x="59575" y="113411"/>
                  </a:lnTo>
                  <a:lnTo>
                    <a:pt x="64046" y="108432"/>
                  </a:lnTo>
                  <a:lnTo>
                    <a:pt x="77495" y="108318"/>
                  </a:lnTo>
                  <a:lnTo>
                    <a:pt x="82067" y="113347"/>
                  </a:lnTo>
                  <a:lnTo>
                    <a:pt x="82283" y="129095"/>
                  </a:lnTo>
                  <a:lnTo>
                    <a:pt x="82054" y="135191"/>
                  </a:lnTo>
                  <a:lnTo>
                    <a:pt x="82550" y="135915"/>
                  </a:lnTo>
                  <a:lnTo>
                    <a:pt x="205371" y="135902"/>
                  </a:lnTo>
                  <a:lnTo>
                    <a:pt x="206070" y="135445"/>
                  </a:lnTo>
                  <a:lnTo>
                    <a:pt x="205790" y="124079"/>
                  </a:lnTo>
                  <a:lnTo>
                    <a:pt x="206375" y="112864"/>
                  </a:lnTo>
                  <a:lnTo>
                    <a:pt x="211315" y="108292"/>
                  </a:lnTo>
                  <a:lnTo>
                    <a:pt x="223812" y="108483"/>
                  </a:lnTo>
                  <a:lnTo>
                    <a:pt x="228434" y="113207"/>
                  </a:lnTo>
                  <a:lnTo>
                    <a:pt x="228866" y="127927"/>
                  </a:lnTo>
                  <a:lnTo>
                    <a:pt x="228358" y="135026"/>
                  </a:lnTo>
                  <a:lnTo>
                    <a:pt x="229184" y="135978"/>
                  </a:lnTo>
                  <a:lnTo>
                    <a:pt x="287489" y="135978"/>
                  </a:lnTo>
                  <a:lnTo>
                    <a:pt x="288023" y="134924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0152" y="3940446"/>
              <a:ext cx="359873" cy="1784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3015" y="7567175"/>
              <a:ext cx="288014" cy="2879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5554" y="7626562"/>
              <a:ext cx="231622" cy="20553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29368" y="7570228"/>
              <a:ext cx="1385570" cy="287655"/>
            </a:xfrm>
            <a:custGeom>
              <a:avLst/>
              <a:gdLst/>
              <a:ahLst/>
              <a:cxnLst/>
              <a:rect l="l" t="t" r="r" b="b"/>
              <a:pathLst>
                <a:path w="1385570" h="287654">
                  <a:moveTo>
                    <a:pt x="136055" y="261239"/>
                  </a:moveTo>
                  <a:lnTo>
                    <a:pt x="60604" y="261264"/>
                  </a:lnTo>
                  <a:lnTo>
                    <a:pt x="59245" y="260705"/>
                  </a:lnTo>
                  <a:lnTo>
                    <a:pt x="58229" y="261874"/>
                  </a:lnTo>
                  <a:lnTo>
                    <a:pt x="136055" y="261874"/>
                  </a:lnTo>
                  <a:lnTo>
                    <a:pt x="136055" y="261239"/>
                  </a:lnTo>
                  <a:close/>
                </a:path>
                <a:path w="1385570" h="287654">
                  <a:moveTo>
                    <a:pt x="212102" y="38366"/>
                  </a:moveTo>
                  <a:lnTo>
                    <a:pt x="179489" y="11125"/>
                  </a:lnTo>
                  <a:lnTo>
                    <a:pt x="170827" y="5765"/>
                  </a:lnTo>
                  <a:lnTo>
                    <a:pt x="162039" y="3949"/>
                  </a:lnTo>
                  <a:lnTo>
                    <a:pt x="153250" y="5702"/>
                  </a:lnTo>
                  <a:lnTo>
                    <a:pt x="144614" y="11010"/>
                  </a:lnTo>
                  <a:lnTo>
                    <a:pt x="3937" y="128104"/>
                  </a:lnTo>
                  <a:lnTo>
                    <a:pt x="2298" y="129451"/>
                  </a:lnTo>
                  <a:lnTo>
                    <a:pt x="914" y="130949"/>
                  </a:lnTo>
                  <a:lnTo>
                    <a:pt x="0" y="132867"/>
                  </a:lnTo>
                  <a:lnTo>
                    <a:pt x="0" y="136664"/>
                  </a:lnTo>
                  <a:lnTo>
                    <a:pt x="4203" y="141757"/>
                  </a:lnTo>
                  <a:lnTo>
                    <a:pt x="8382" y="146875"/>
                  </a:lnTo>
                  <a:lnTo>
                    <a:pt x="16471" y="156565"/>
                  </a:lnTo>
                  <a:lnTo>
                    <a:pt x="19837" y="156832"/>
                  </a:lnTo>
                  <a:lnTo>
                    <a:pt x="161988" y="38379"/>
                  </a:lnTo>
                  <a:lnTo>
                    <a:pt x="212102" y="38366"/>
                  </a:lnTo>
                  <a:close/>
                </a:path>
                <a:path w="1385570" h="287654">
                  <a:moveTo>
                    <a:pt x="265137" y="261874"/>
                  </a:moveTo>
                  <a:lnTo>
                    <a:pt x="264121" y="260718"/>
                  </a:lnTo>
                  <a:lnTo>
                    <a:pt x="262763" y="261277"/>
                  </a:lnTo>
                  <a:lnTo>
                    <a:pt x="187934" y="261239"/>
                  </a:lnTo>
                  <a:lnTo>
                    <a:pt x="187934" y="261874"/>
                  </a:lnTo>
                  <a:lnTo>
                    <a:pt x="265137" y="261874"/>
                  </a:lnTo>
                  <a:close/>
                </a:path>
                <a:path w="1385570" h="287654">
                  <a:moveTo>
                    <a:pt x="325374" y="135267"/>
                  </a:moveTo>
                  <a:lnTo>
                    <a:pt x="325107" y="132321"/>
                  </a:lnTo>
                  <a:lnTo>
                    <a:pt x="278345" y="93586"/>
                  </a:lnTo>
                  <a:lnTo>
                    <a:pt x="277710" y="92227"/>
                  </a:lnTo>
                  <a:lnTo>
                    <a:pt x="277774" y="49530"/>
                  </a:lnTo>
                  <a:lnTo>
                    <a:pt x="277761" y="6845"/>
                  </a:lnTo>
                  <a:lnTo>
                    <a:pt x="275526" y="4597"/>
                  </a:lnTo>
                  <a:lnTo>
                    <a:pt x="228346" y="4584"/>
                  </a:lnTo>
                  <a:lnTo>
                    <a:pt x="226352" y="6629"/>
                  </a:lnTo>
                  <a:lnTo>
                    <a:pt x="226314" y="47498"/>
                  </a:lnTo>
                  <a:lnTo>
                    <a:pt x="226695" y="48577"/>
                  </a:lnTo>
                  <a:lnTo>
                    <a:pt x="225983" y="49530"/>
                  </a:lnTo>
                  <a:lnTo>
                    <a:pt x="224904" y="49415"/>
                  </a:lnTo>
                  <a:lnTo>
                    <a:pt x="224332" y="48577"/>
                  </a:lnTo>
                  <a:lnTo>
                    <a:pt x="212102" y="38366"/>
                  </a:lnTo>
                  <a:lnTo>
                    <a:pt x="161988" y="38379"/>
                  </a:lnTo>
                  <a:lnTo>
                    <a:pt x="304165" y="156857"/>
                  </a:lnTo>
                  <a:lnTo>
                    <a:pt x="307517" y="156514"/>
                  </a:lnTo>
                  <a:lnTo>
                    <a:pt x="325374" y="135267"/>
                  </a:lnTo>
                  <a:close/>
                </a:path>
                <a:path w="1385570" h="287654">
                  <a:moveTo>
                    <a:pt x="1097927" y="51562"/>
                  </a:moveTo>
                  <a:lnTo>
                    <a:pt x="1097419" y="51574"/>
                  </a:lnTo>
                  <a:lnTo>
                    <a:pt x="1097419" y="235877"/>
                  </a:lnTo>
                  <a:lnTo>
                    <a:pt x="1097927" y="235877"/>
                  </a:lnTo>
                  <a:lnTo>
                    <a:pt x="1097927" y="51562"/>
                  </a:lnTo>
                  <a:close/>
                </a:path>
                <a:path w="1385570" h="287654">
                  <a:moveTo>
                    <a:pt x="1385379" y="209804"/>
                  </a:moveTo>
                  <a:lnTo>
                    <a:pt x="1385328" y="51384"/>
                  </a:lnTo>
                  <a:lnTo>
                    <a:pt x="1381290" y="31521"/>
                  </a:lnTo>
                  <a:lnTo>
                    <a:pt x="1380185" y="29895"/>
                  </a:lnTo>
                  <a:lnTo>
                    <a:pt x="1370330" y="15227"/>
                  </a:lnTo>
                  <a:lnTo>
                    <a:pt x="1355496" y="5130"/>
                  </a:lnTo>
                  <a:lnTo>
                    <a:pt x="1355496" y="61353"/>
                  </a:lnTo>
                  <a:lnTo>
                    <a:pt x="1355496" y="178358"/>
                  </a:lnTo>
                  <a:lnTo>
                    <a:pt x="1353210" y="191147"/>
                  </a:lnTo>
                  <a:lnTo>
                    <a:pt x="1346796" y="201066"/>
                  </a:lnTo>
                  <a:lnTo>
                    <a:pt x="1346644" y="201168"/>
                  </a:lnTo>
                  <a:lnTo>
                    <a:pt x="1346644" y="244106"/>
                  </a:lnTo>
                  <a:lnTo>
                    <a:pt x="1346263" y="248589"/>
                  </a:lnTo>
                  <a:lnTo>
                    <a:pt x="1344879" y="250024"/>
                  </a:lnTo>
                  <a:lnTo>
                    <a:pt x="1341716" y="250532"/>
                  </a:lnTo>
                  <a:lnTo>
                    <a:pt x="1340789" y="250456"/>
                  </a:lnTo>
                  <a:lnTo>
                    <a:pt x="1272628" y="250456"/>
                  </a:lnTo>
                  <a:lnTo>
                    <a:pt x="1202563" y="250405"/>
                  </a:lnTo>
                  <a:lnTo>
                    <a:pt x="1201496" y="250875"/>
                  </a:lnTo>
                  <a:lnTo>
                    <a:pt x="1200480" y="252628"/>
                  </a:lnTo>
                  <a:lnTo>
                    <a:pt x="1195489" y="257581"/>
                  </a:lnTo>
                  <a:lnTo>
                    <a:pt x="1189164" y="259194"/>
                  </a:lnTo>
                  <a:lnTo>
                    <a:pt x="1182852" y="257467"/>
                  </a:lnTo>
                  <a:lnTo>
                    <a:pt x="1177886" y="252425"/>
                  </a:lnTo>
                  <a:lnTo>
                    <a:pt x="1176985" y="250850"/>
                  </a:lnTo>
                  <a:lnTo>
                    <a:pt x="1176261" y="250494"/>
                  </a:lnTo>
                  <a:lnTo>
                    <a:pt x="1176070" y="250405"/>
                  </a:lnTo>
                  <a:lnTo>
                    <a:pt x="1166596" y="250494"/>
                  </a:lnTo>
                  <a:lnTo>
                    <a:pt x="1147394" y="250444"/>
                  </a:lnTo>
                  <a:lnTo>
                    <a:pt x="1145387" y="248907"/>
                  </a:lnTo>
                  <a:lnTo>
                    <a:pt x="1145222" y="243166"/>
                  </a:lnTo>
                  <a:lnTo>
                    <a:pt x="1147305" y="241465"/>
                  </a:lnTo>
                  <a:lnTo>
                    <a:pt x="1168539" y="241414"/>
                  </a:lnTo>
                  <a:lnTo>
                    <a:pt x="1176121" y="241490"/>
                  </a:lnTo>
                  <a:lnTo>
                    <a:pt x="1176312" y="241388"/>
                  </a:lnTo>
                  <a:lnTo>
                    <a:pt x="1177023" y="241007"/>
                  </a:lnTo>
                  <a:lnTo>
                    <a:pt x="1177925" y="239458"/>
                  </a:lnTo>
                  <a:lnTo>
                    <a:pt x="1182852" y="234480"/>
                  </a:lnTo>
                  <a:lnTo>
                    <a:pt x="1189126" y="232752"/>
                  </a:lnTo>
                  <a:lnTo>
                    <a:pt x="1195400" y="234289"/>
                  </a:lnTo>
                  <a:lnTo>
                    <a:pt x="1200353" y="239128"/>
                  </a:lnTo>
                  <a:lnTo>
                    <a:pt x="1201470" y="241033"/>
                  </a:lnTo>
                  <a:lnTo>
                    <a:pt x="1202626" y="241465"/>
                  </a:lnTo>
                  <a:lnTo>
                    <a:pt x="1340764" y="241439"/>
                  </a:lnTo>
                  <a:lnTo>
                    <a:pt x="1342021" y="241274"/>
                  </a:lnTo>
                  <a:lnTo>
                    <a:pt x="1345488" y="242519"/>
                  </a:lnTo>
                  <a:lnTo>
                    <a:pt x="1346644" y="244106"/>
                  </a:lnTo>
                  <a:lnTo>
                    <a:pt x="1346644" y="201168"/>
                  </a:lnTo>
                  <a:lnTo>
                    <a:pt x="1336890" y="207492"/>
                  </a:lnTo>
                  <a:lnTo>
                    <a:pt x="1324140" y="209778"/>
                  </a:lnTo>
                  <a:lnTo>
                    <a:pt x="1199870" y="209804"/>
                  </a:lnTo>
                  <a:lnTo>
                    <a:pt x="1158341" y="209765"/>
                  </a:lnTo>
                  <a:lnTo>
                    <a:pt x="1128052" y="183807"/>
                  </a:lnTo>
                  <a:lnTo>
                    <a:pt x="1127887" y="181089"/>
                  </a:lnTo>
                  <a:lnTo>
                    <a:pt x="1127899" y="61353"/>
                  </a:lnTo>
                  <a:lnTo>
                    <a:pt x="1130173" y="48552"/>
                  </a:lnTo>
                  <a:lnTo>
                    <a:pt x="1136573" y="38620"/>
                  </a:lnTo>
                  <a:lnTo>
                    <a:pt x="1146479" y="32194"/>
                  </a:lnTo>
                  <a:lnTo>
                    <a:pt x="1159256" y="29908"/>
                  </a:lnTo>
                  <a:lnTo>
                    <a:pt x="1264958" y="29908"/>
                  </a:lnTo>
                  <a:lnTo>
                    <a:pt x="1324140" y="29908"/>
                  </a:lnTo>
                  <a:lnTo>
                    <a:pt x="1336916" y="32194"/>
                  </a:lnTo>
                  <a:lnTo>
                    <a:pt x="1346809" y="38620"/>
                  </a:lnTo>
                  <a:lnTo>
                    <a:pt x="1353223" y="48552"/>
                  </a:lnTo>
                  <a:lnTo>
                    <a:pt x="1355496" y="61353"/>
                  </a:lnTo>
                  <a:lnTo>
                    <a:pt x="1355496" y="5130"/>
                  </a:lnTo>
                  <a:lnTo>
                    <a:pt x="1354124" y="4191"/>
                  </a:lnTo>
                  <a:lnTo>
                    <a:pt x="1334312" y="101"/>
                  </a:lnTo>
                  <a:lnTo>
                    <a:pt x="1241755" y="0"/>
                  </a:lnTo>
                  <a:lnTo>
                    <a:pt x="1143063" y="50"/>
                  </a:lnTo>
                  <a:lnTo>
                    <a:pt x="1107173" y="22250"/>
                  </a:lnTo>
                  <a:lnTo>
                    <a:pt x="1097927" y="235877"/>
                  </a:lnTo>
                  <a:lnTo>
                    <a:pt x="1113142" y="272110"/>
                  </a:lnTo>
                  <a:lnTo>
                    <a:pt x="1150150" y="287515"/>
                  </a:lnTo>
                  <a:lnTo>
                    <a:pt x="1150848" y="287489"/>
                  </a:lnTo>
                  <a:lnTo>
                    <a:pt x="1151559" y="287413"/>
                  </a:lnTo>
                  <a:lnTo>
                    <a:pt x="1331836" y="287413"/>
                  </a:lnTo>
                  <a:lnTo>
                    <a:pt x="1332534" y="287489"/>
                  </a:lnTo>
                  <a:lnTo>
                    <a:pt x="1333233" y="287515"/>
                  </a:lnTo>
                  <a:lnTo>
                    <a:pt x="1334249" y="287426"/>
                  </a:lnTo>
                  <a:lnTo>
                    <a:pt x="1334744" y="287413"/>
                  </a:lnTo>
                  <a:lnTo>
                    <a:pt x="1354480" y="282981"/>
                  </a:lnTo>
                  <a:lnTo>
                    <a:pt x="1370545" y="271894"/>
                  </a:lnTo>
                  <a:lnTo>
                    <a:pt x="1379016" y="259194"/>
                  </a:lnTo>
                  <a:lnTo>
                    <a:pt x="1381366" y="255689"/>
                  </a:lnTo>
                  <a:lnTo>
                    <a:pt x="1382407" y="250532"/>
                  </a:lnTo>
                  <a:lnTo>
                    <a:pt x="1384261" y="241274"/>
                  </a:lnTo>
                  <a:lnTo>
                    <a:pt x="1385341" y="235927"/>
                  </a:lnTo>
                  <a:lnTo>
                    <a:pt x="1385354" y="232752"/>
                  </a:lnTo>
                  <a:lnTo>
                    <a:pt x="1385379" y="209804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0706" y="7642449"/>
              <a:ext cx="74141" cy="953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203898" y="7392947"/>
              <a:ext cx="642620" cy="642620"/>
            </a:xfrm>
            <a:custGeom>
              <a:avLst/>
              <a:gdLst/>
              <a:ahLst/>
              <a:cxnLst/>
              <a:rect l="l" t="t" r="r" b="b"/>
              <a:pathLst>
                <a:path w="642620" h="642620">
                  <a:moveTo>
                    <a:pt x="321068" y="0"/>
                  </a:moveTo>
                  <a:lnTo>
                    <a:pt x="273624" y="3481"/>
                  </a:lnTo>
                  <a:lnTo>
                    <a:pt x="228341" y="13594"/>
                  </a:lnTo>
                  <a:lnTo>
                    <a:pt x="185715" y="29841"/>
                  </a:lnTo>
                  <a:lnTo>
                    <a:pt x="146245" y="51727"/>
                  </a:lnTo>
                  <a:lnTo>
                    <a:pt x="110425" y="78754"/>
                  </a:lnTo>
                  <a:lnTo>
                    <a:pt x="78754" y="110425"/>
                  </a:lnTo>
                  <a:lnTo>
                    <a:pt x="51727" y="146245"/>
                  </a:lnTo>
                  <a:lnTo>
                    <a:pt x="29841" y="185715"/>
                  </a:lnTo>
                  <a:lnTo>
                    <a:pt x="13594" y="228341"/>
                  </a:lnTo>
                  <a:lnTo>
                    <a:pt x="3481" y="273624"/>
                  </a:lnTo>
                  <a:lnTo>
                    <a:pt x="0" y="321068"/>
                  </a:lnTo>
                  <a:lnTo>
                    <a:pt x="3481" y="368512"/>
                  </a:lnTo>
                  <a:lnTo>
                    <a:pt x="13594" y="413796"/>
                  </a:lnTo>
                  <a:lnTo>
                    <a:pt x="29841" y="456421"/>
                  </a:lnTo>
                  <a:lnTo>
                    <a:pt x="51727" y="495892"/>
                  </a:lnTo>
                  <a:lnTo>
                    <a:pt x="78754" y="531711"/>
                  </a:lnTo>
                  <a:lnTo>
                    <a:pt x="110425" y="563383"/>
                  </a:lnTo>
                  <a:lnTo>
                    <a:pt x="146245" y="590410"/>
                  </a:lnTo>
                  <a:lnTo>
                    <a:pt x="185715" y="612295"/>
                  </a:lnTo>
                  <a:lnTo>
                    <a:pt x="228341" y="628543"/>
                  </a:lnTo>
                  <a:lnTo>
                    <a:pt x="273624" y="638656"/>
                  </a:lnTo>
                  <a:lnTo>
                    <a:pt x="321068" y="642137"/>
                  </a:lnTo>
                  <a:lnTo>
                    <a:pt x="368515" y="638656"/>
                  </a:lnTo>
                  <a:lnTo>
                    <a:pt x="413800" y="628543"/>
                  </a:lnTo>
                  <a:lnTo>
                    <a:pt x="456426" y="612295"/>
                  </a:lnTo>
                  <a:lnTo>
                    <a:pt x="495897" y="590410"/>
                  </a:lnTo>
                  <a:lnTo>
                    <a:pt x="531716" y="563383"/>
                  </a:lnTo>
                  <a:lnTo>
                    <a:pt x="563387" y="531711"/>
                  </a:lnTo>
                  <a:lnTo>
                    <a:pt x="590413" y="495892"/>
                  </a:lnTo>
                  <a:lnTo>
                    <a:pt x="612297" y="456421"/>
                  </a:lnTo>
                  <a:lnTo>
                    <a:pt x="628544" y="413796"/>
                  </a:lnTo>
                  <a:lnTo>
                    <a:pt x="638656" y="368512"/>
                  </a:lnTo>
                  <a:lnTo>
                    <a:pt x="642137" y="321068"/>
                  </a:lnTo>
                  <a:lnTo>
                    <a:pt x="638656" y="273624"/>
                  </a:lnTo>
                  <a:lnTo>
                    <a:pt x="628544" y="228341"/>
                  </a:lnTo>
                  <a:lnTo>
                    <a:pt x="612297" y="185715"/>
                  </a:lnTo>
                  <a:lnTo>
                    <a:pt x="590413" y="146245"/>
                  </a:lnTo>
                  <a:lnTo>
                    <a:pt x="563387" y="110425"/>
                  </a:lnTo>
                  <a:lnTo>
                    <a:pt x="531716" y="78754"/>
                  </a:lnTo>
                  <a:lnTo>
                    <a:pt x="495897" y="51727"/>
                  </a:lnTo>
                  <a:lnTo>
                    <a:pt x="456426" y="29841"/>
                  </a:lnTo>
                  <a:lnTo>
                    <a:pt x="413800" y="13594"/>
                  </a:lnTo>
                  <a:lnTo>
                    <a:pt x="368515" y="3481"/>
                  </a:lnTo>
                  <a:lnTo>
                    <a:pt x="3210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4040" y="7581762"/>
              <a:ext cx="324007" cy="26581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52421" y="7298433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415569" y="0"/>
                  </a:moveTo>
                  <a:lnTo>
                    <a:pt x="367104" y="2795"/>
                  </a:lnTo>
                  <a:lnTo>
                    <a:pt x="320282" y="10976"/>
                  </a:lnTo>
                  <a:lnTo>
                    <a:pt x="275414" y="24228"/>
                  </a:lnTo>
                  <a:lnTo>
                    <a:pt x="232811" y="42241"/>
                  </a:lnTo>
                  <a:lnTo>
                    <a:pt x="192786" y="64702"/>
                  </a:lnTo>
                  <a:lnTo>
                    <a:pt x="155651" y="91300"/>
                  </a:lnTo>
                  <a:lnTo>
                    <a:pt x="121716" y="121723"/>
                  </a:lnTo>
                  <a:lnTo>
                    <a:pt x="91295" y="155658"/>
                  </a:lnTo>
                  <a:lnTo>
                    <a:pt x="64698" y="192795"/>
                  </a:lnTo>
                  <a:lnTo>
                    <a:pt x="42238" y="232821"/>
                  </a:lnTo>
                  <a:lnTo>
                    <a:pt x="24226" y="275425"/>
                  </a:lnTo>
                  <a:lnTo>
                    <a:pt x="10975" y="320294"/>
                  </a:lnTo>
                  <a:lnTo>
                    <a:pt x="2795" y="367117"/>
                  </a:lnTo>
                  <a:lnTo>
                    <a:pt x="0" y="415582"/>
                  </a:lnTo>
                  <a:lnTo>
                    <a:pt x="2795" y="464046"/>
                  </a:lnTo>
                  <a:lnTo>
                    <a:pt x="10975" y="510869"/>
                  </a:lnTo>
                  <a:lnTo>
                    <a:pt x="24226" y="555738"/>
                  </a:lnTo>
                  <a:lnTo>
                    <a:pt x="42238" y="598342"/>
                  </a:lnTo>
                  <a:lnTo>
                    <a:pt x="64698" y="638368"/>
                  </a:lnTo>
                  <a:lnTo>
                    <a:pt x="91295" y="675505"/>
                  </a:lnTo>
                  <a:lnTo>
                    <a:pt x="121716" y="709441"/>
                  </a:lnTo>
                  <a:lnTo>
                    <a:pt x="155651" y="739863"/>
                  </a:lnTo>
                  <a:lnTo>
                    <a:pt x="192786" y="766461"/>
                  </a:lnTo>
                  <a:lnTo>
                    <a:pt x="232811" y="788923"/>
                  </a:lnTo>
                  <a:lnTo>
                    <a:pt x="275414" y="806935"/>
                  </a:lnTo>
                  <a:lnTo>
                    <a:pt x="320282" y="820188"/>
                  </a:lnTo>
                  <a:lnTo>
                    <a:pt x="367104" y="828368"/>
                  </a:lnTo>
                  <a:lnTo>
                    <a:pt x="415569" y="831164"/>
                  </a:lnTo>
                  <a:lnTo>
                    <a:pt x="464036" y="828368"/>
                  </a:lnTo>
                  <a:lnTo>
                    <a:pt x="510860" y="820188"/>
                  </a:lnTo>
                  <a:lnTo>
                    <a:pt x="555731" y="806935"/>
                  </a:lnTo>
                  <a:lnTo>
                    <a:pt x="598335" y="788923"/>
                  </a:lnTo>
                  <a:lnTo>
                    <a:pt x="638361" y="766461"/>
                  </a:lnTo>
                  <a:lnTo>
                    <a:pt x="675497" y="739863"/>
                  </a:lnTo>
                  <a:lnTo>
                    <a:pt x="709433" y="709441"/>
                  </a:lnTo>
                  <a:lnTo>
                    <a:pt x="739855" y="675505"/>
                  </a:lnTo>
                  <a:lnTo>
                    <a:pt x="766452" y="638368"/>
                  </a:lnTo>
                  <a:lnTo>
                    <a:pt x="788912" y="598342"/>
                  </a:lnTo>
                  <a:lnTo>
                    <a:pt x="806924" y="555738"/>
                  </a:lnTo>
                  <a:lnTo>
                    <a:pt x="820176" y="510869"/>
                  </a:lnTo>
                  <a:lnTo>
                    <a:pt x="828355" y="464046"/>
                  </a:lnTo>
                  <a:lnTo>
                    <a:pt x="831151" y="415582"/>
                  </a:lnTo>
                  <a:lnTo>
                    <a:pt x="828355" y="367117"/>
                  </a:lnTo>
                  <a:lnTo>
                    <a:pt x="820176" y="320294"/>
                  </a:lnTo>
                  <a:lnTo>
                    <a:pt x="806924" y="275425"/>
                  </a:lnTo>
                  <a:lnTo>
                    <a:pt x="788912" y="232821"/>
                  </a:lnTo>
                  <a:lnTo>
                    <a:pt x="766452" y="192795"/>
                  </a:lnTo>
                  <a:lnTo>
                    <a:pt x="739855" y="155658"/>
                  </a:lnTo>
                  <a:lnTo>
                    <a:pt x="709433" y="121723"/>
                  </a:lnTo>
                  <a:lnTo>
                    <a:pt x="675497" y="91300"/>
                  </a:lnTo>
                  <a:lnTo>
                    <a:pt x="638361" y="64702"/>
                  </a:lnTo>
                  <a:lnTo>
                    <a:pt x="598335" y="42241"/>
                  </a:lnTo>
                  <a:lnTo>
                    <a:pt x="555731" y="24228"/>
                  </a:lnTo>
                  <a:lnTo>
                    <a:pt x="510860" y="10976"/>
                  </a:lnTo>
                  <a:lnTo>
                    <a:pt x="464036" y="2795"/>
                  </a:lnTo>
                  <a:lnTo>
                    <a:pt x="415569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39444" y="7448092"/>
              <a:ext cx="432434" cy="461009"/>
            </a:xfrm>
            <a:custGeom>
              <a:avLst/>
              <a:gdLst/>
              <a:ahLst/>
              <a:cxnLst/>
              <a:rect l="l" t="t" r="r" b="b"/>
              <a:pathLst>
                <a:path w="432434" h="461009">
                  <a:moveTo>
                    <a:pt x="242925" y="440080"/>
                  </a:moveTo>
                  <a:lnTo>
                    <a:pt x="239953" y="430123"/>
                  </a:lnTo>
                  <a:lnTo>
                    <a:pt x="235572" y="422948"/>
                  </a:lnTo>
                  <a:lnTo>
                    <a:pt x="228790" y="420281"/>
                  </a:lnTo>
                  <a:lnTo>
                    <a:pt x="22250" y="420306"/>
                  </a:lnTo>
                  <a:lnTo>
                    <a:pt x="711" y="435495"/>
                  </a:lnTo>
                  <a:lnTo>
                    <a:pt x="0" y="435622"/>
                  </a:lnTo>
                  <a:lnTo>
                    <a:pt x="0" y="445528"/>
                  </a:lnTo>
                  <a:lnTo>
                    <a:pt x="4762" y="453339"/>
                  </a:lnTo>
                  <a:lnTo>
                    <a:pt x="11150" y="458089"/>
                  </a:lnTo>
                  <a:lnTo>
                    <a:pt x="18986" y="460425"/>
                  </a:lnTo>
                  <a:lnTo>
                    <a:pt x="28092" y="461010"/>
                  </a:lnTo>
                  <a:lnTo>
                    <a:pt x="75857" y="460806"/>
                  </a:lnTo>
                  <a:lnTo>
                    <a:pt x="219163" y="460819"/>
                  </a:lnTo>
                  <a:lnTo>
                    <a:pt x="224561" y="460679"/>
                  </a:lnTo>
                  <a:lnTo>
                    <a:pt x="234340" y="457060"/>
                  </a:lnTo>
                  <a:lnTo>
                    <a:pt x="240753" y="449630"/>
                  </a:lnTo>
                  <a:lnTo>
                    <a:pt x="242925" y="440080"/>
                  </a:lnTo>
                  <a:close/>
                </a:path>
                <a:path w="432434" h="461009">
                  <a:moveTo>
                    <a:pt x="242925" y="372567"/>
                  </a:moveTo>
                  <a:lnTo>
                    <a:pt x="239953" y="362623"/>
                  </a:lnTo>
                  <a:lnTo>
                    <a:pt x="235572" y="355447"/>
                  </a:lnTo>
                  <a:lnTo>
                    <a:pt x="228790" y="352780"/>
                  </a:lnTo>
                  <a:lnTo>
                    <a:pt x="22250" y="352806"/>
                  </a:lnTo>
                  <a:lnTo>
                    <a:pt x="711" y="367995"/>
                  </a:lnTo>
                  <a:lnTo>
                    <a:pt x="0" y="368122"/>
                  </a:lnTo>
                  <a:lnTo>
                    <a:pt x="0" y="378028"/>
                  </a:lnTo>
                  <a:lnTo>
                    <a:pt x="4762" y="385838"/>
                  </a:lnTo>
                  <a:lnTo>
                    <a:pt x="11150" y="390575"/>
                  </a:lnTo>
                  <a:lnTo>
                    <a:pt x="18986" y="392912"/>
                  </a:lnTo>
                  <a:lnTo>
                    <a:pt x="28092" y="393509"/>
                  </a:lnTo>
                  <a:lnTo>
                    <a:pt x="75857" y="393306"/>
                  </a:lnTo>
                  <a:lnTo>
                    <a:pt x="219163" y="393319"/>
                  </a:lnTo>
                  <a:lnTo>
                    <a:pt x="224561" y="393179"/>
                  </a:lnTo>
                  <a:lnTo>
                    <a:pt x="234340" y="389559"/>
                  </a:lnTo>
                  <a:lnTo>
                    <a:pt x="240753" y="382117"/>
                  </a:lnTo>
                  <a:lnTo>
                    <a:pt x="242925" y="372567"/>
                  </a:lnTo>
                  <a:close/>
                </a:path>
                <a:path w="432434" h="461009">
                  <a:moveTo>
                    <a:pt x="432003" y="297319"/>
                  </a:moveTo>
                  <a:lnTo>
                    <a:pt x="431939" y="216890"/>
                  </a:lnTo>
                  <a:lnTo>
                    <a:pt x="431914" y="198678"/>
                  </a:lnTo>
                  <a:lnTo>
                    <a:pt x="431241" y="197027"/>
                  </a:lnTo>
                  <a:lnTo>
                    <a:pt x="397675" y="163576"/>
                  </a:lnTo>
                  <a:lnTo>
                    <a:pt x="382778" y="148628"/>
                  </a:lnTo>
                  <a:lnTo>
                    <a:pt x="370789" y="136550"/>
                  </a:lnTo>
                  <a:lnTo>
                    <a:pt x="369074" y="135928"/>
                  </a:lnTo>
                  <a:lnTo>
                    <a:pt x="368846" y="135839"/>
                  </a:lnTo>
                  <a:lnTo>
                    <a:pt x="335737" y="135928"/>
                  </a:lnTo>
                  <a:lnTo>
                    <a:pt x="296964" y="135928"/>
                  </a:lnTo>
                  <a:lnTo>
                    <a:pt x="296938" y="142341"/>
                  </a:lnTo>
                  <a:lnTo>
                    <a:pt x="296926" y="142811"/>
                  </a:lnTo>
                  <a:lnTo>
                    <a:pt x="296926" y="177914"/>
                  </a:lnTo>
                  <a:lnTo>
                    <a:pt x="296545" y="180517"/>
                  </a:lnTo>
                  <a:lnTo>
                    <a:pt x="291884" y="195211"/>
                  </a:lnTo>
                  <a:lnTo>
                    <a:pt x="283095" y="206705"/>
                  </a:lnTo>
                  <a:lnTo>
                    <a:pt x="271018" y="214198"/>
                  </a:lnTo>
                  <a:lnTo>
                    <a:pt x="256501" y="216890"/>
                  </a:lnTo>
                  <a:lnTo>
                    <a:pt x="241541" y="213918"/>
                  </a:lnTo>
                  <a:lnTo>
                    <a:pt x="228904" y="205790"/>
                  </a:lnTo>
                  <a:lnTo>
                    <a:pt x="219976" y="193814"/>
                  </a:lnTo>
                  <a:lnTo>
                    <a:pt x="216154" y="179298"/>
                  </a:lnTo>
                  <a:lnTo>
                    <a:pt x="216065" y="177647"/>
                  </a:lnTo>
                  <a:lnTo>
                    <a:pt x="216484" y="176911"/>
                  </a:lnTo>
                  <a:lnTo>
                    <a:pt x="256476" y="163576"/>
                  </a:lnTo>
                  <a:lnTo>
                    <a:pt x="257670" y="164071"/>
                  </a:lnTo>
                  <a:lnTo>
                    <a:pt x="276390" y="170370"/>
                  </a:lnTo>
                  <a:lnTo>
                    <a:pt x="296456" y="176885"/>
                  </a:lnTo>
                  <a:lnTo>
                    <a:pt x="296926" y="177914"/>
                  </a:lnTo>
                  <a:lnTo>
                    <a:pt x="296926" y="142811"/>
                  </a:lnTo>
                  <a:lnTo>
                    <a:pt x="296811" y="146939"/>
                  </a:lnTo>
                  <a:lnTo>
                    <a:pt x="296735" y="148628"/>
                  </a:lnTo>
                  <a:lnTo>
                    <a:pt x="288518" y="145872"/>
                  </a:lnTo>
                  <a:lnTo>
                    <a:pt x="280797" y="143103"/>
                  </a:lnTo>
                  <a:lnTo>
                    <a:pt x="270332" y="139941"/>
                  </a:lnTo>
                  <a:lnTo>
                    <a:pt x="269849" y="138684"/>
                  </a:lnTo>
                  <a:lnTo>
                    <a:pt x="269989" y="129857"/>
                  </a:lnTo>
                  <a:lnTo>
                    <a:pt x="270002" y="117030"/>
                  </a:lnTo>
                  <a:lnTo>
                    <a:pt x="269836" y="110617"/>
                  </a:lnTo>
                  <a:lnTo>
                    <a:pt x="269697" y="107073"/>
                  </a:lnTo>
                  <a:lnTo>
                    <a:pt x="270992" y="105816"/>
                  </a:lnTo>
                  <a:lnTo>
                    <a:pt x="274129" y="104724"/>
                  </a:lnTo>
                  <a:lnTo>
                    <a:pt x="288620" y="97193"/>
                  </a:lnTo>
                  <a:lnTo>
                    <a:pt x="299796" y="86029"/>
                  </a:lnTo>
                  <a:lnTo>
                    <a:pt x="302298" y="81241"/>
                  </a:lnTo>
                  <a:lnTo>
                    <a:pt x="307200" y="71907"/>
                  </a:lnTo>
                  <a:lnTo>
                    <a:pt x="310362" y="55473"/>
                  </a:lnTo>
                  <a:lnTo>
                    <a:pt x="308724" y="40246"/>
                  </a:lnTo>
                  <a:lnTo>
                    <a:pt x="303034" y="27127"/>
                  </a:lnTo>
                  <a:lnTo>
                    <a:pt x="268859" y="1943"/>
                  </a:lnTo>
                  <a:lnTo>
                    <a:pt x="267843" y="1562"/>
                  </a:lnTo>
                  <a:lnTo>
                    <a:pt x="263639" y="0"/>
                  </a:lnTo>
                  <a:lnTo>
                    <a:pt x="247446" y="0"/>
                  </a:lnTo>
                  <a:lnTo>
                    <a:pt x="246227" y="1562"/>
                  </a:lnTo>
                  <a:lnTo>
                    <a:pt x="244322" y="1384"/>
                  </a:lnTo>
                  <a:lnTo>
                    <a:pt x="206362" y="33845"/>
                  </a:lnTo>
                  <a:lnTo>
                    <a:pt x="202323" y="53047"/>
                  </a:lnTo>
                  <a:lnTo>
                    <a:pt x="202780" y="54254"/>
                  </a:lnTo>
                  <a:lnTo>
                    <a:pt x="212585" y="53797"/>
                  </a:lnTo>
                  <a:lnTo>
                    <a:pt x="219049" y="53860"/>
                  </a:lnTo>
                  <a:lnTo>
                    <a:pt x="228384" y="54178"/>
                  </a:lnTo>
                  <a:lnTo>
                    <a:pt x="229095" y="53797"/>
                  </a:lnTo>
                  <a:lnTo>
                    <a:pt x="229438" y="53606"/>
                  </a:lnTo>
                  <a:lnTo>
                    <a:pt x="229895" y="50419"/>
                  </a:lnTo>
                  <a:lnTo>
                    <a:pt x="233248" y="40589"/>
                  </a:lnTo>
                  <a:lnTo>
                    <a:pt x="239649" y="32994"/>
                  </a:lnTo>
                  <a:lnTo>
                    <a:pt x="248259" y="28295"/>
                  </a:lnTo>
                  <a:lnTo>
                    <a:pt x="258216" y="27127"/>
                  </a:lnTo>
                  <a:lnTo>
                    <a:pt x="268249" y="29895"/>
                  </a:lnTo>
                  <a:lnTo>
                    <a:pt x="276301" y="35902"/>
                  </a:lnTo>
                  <a:lnTo>
                    <a:pt x="281609" y="44348"/>
                  </a:lnTo>
                  <a:lnTo>
                    <a:pt x="283413" y="54394"/>
                  </a:lnTo>
                  <a:lnTo>
                    <a:pt x="281292" y="64427"/>
                  </a:lnTo>
                  <a:lnTo>
                    <a:pt x="251129" y="81241"/>
                  </a:lnTo>
                  <a:lnTo>
                    <a:pt x="244132" y="80581"/>
                  </a:lnTo>
                  <a:lnTo>
                    <a:pt x="242747" y="81546"/>
                  </a:lnTo>
                  <a:lnTo>
                    <a:pt x="242824" y="85864"/>
                  </a:lnTo>
                  <a:lnTo>
                    <a:pt x="242925" y="137782"/>
                  </a:lnTo>
                  <a:lnTo>
                    <a:pt x="243547" y="139573"/>
                  </a:lnTo>
                  <a:lnTo>
                    <a:pt x="215950" y="148628"/>
                  </a:lnTo>
                  <a:lnTo>
                    <a:pt x="215950" y="145465"/>
                  </a:lnTo>
                  <a:lnTo>
                    <a:pt x="215785" y="143103"/>
                  </a:lnTo>
                  <a:lnTo>
                    <a:pt x="215798" y="142341"/>
                  </a:lnTo>
                  <a:lnTo>
                    <a:pt x="216281" y="136969"/>
                  </a:lnTo>
                  <a:lnTo>
                    <a:pt x="215760" y="135953"/>
                  </a:lnTo>
                  <a:lnTo>
                    <a:pt x="215658" y="135763"/>
                  </a:lnTo>
                  <a:lnTo>
                    <a:pt x="194170" y="135928"/>
                  </a:lnTo>
                  <a:lnTo>
                    <a:pt x="179184" y="135953"/>
                  </a:lnTo>
                  <a:lnTo>
                    <a:pt x="162255" y="135915"/>
                  </a:lnTo>
                  <a:lnTo>
                    <a:pt x="143929" y="135851"/>
                  </a:lnTo>
                  <a:lnTo>
                    <a:pt x="142176" y="136474"/>
                  </a:lnTo>
                  <a:lnTo>
                    <a:pt x="111823" y="166928"/>
                  </a:lnTo>
                  <a:lnTo>
                    <a:pt x="81584" y="197091"/>
                  </a:lnTo>
                  <a:lnTo>
                    <a:pt x="80924" y="198678"/>
                  </a:lnTo>
                  <a:lnTo>
                    <a:pt x="80899" y="297319"/>
                  </a:lnTo>
                  <a:lnTo>
                    <a:pt x="81711" y="298030"/>
                  </a:lnTo>
                  <a:lnTo>
                    <a:pt x="96532" y="297929"/>
                  </a:lnTo>
                  <a:lnTo>
                    <a:pt x="134531" y="297916"/>
                  </a:lnTo>
                  <a:lnTo>
                    <a:pt x="135115" y="298602"/>
                  </a:lnTo>
                  <a:lnTo>
                    <a:pt x="134823" y="308076"/>
                  </a:lnTo>
                  <a:lnTo>
                    <a:pt x="135204" y="314833"/>
                  </a:lnTo>
                  <a:lnTo>
                    <a:pt x="134696" y="325183"/>
                  </a:lnTo>
                  <a:lnTo>
                    <a:pt x="135851" y="325907"/>
                  </a:lnTo>
                  <a:lnTo>
                    <a:pt x="211696" y="325843"/>
                  </a:lnTo>
                  <a:lnTo>
                    <a:pt x="223850" y="325996"/>
                  </a:lnTo>
                  <a:lnTo>
                    <a:pt x="259041" y="342874"/>
                  </a:lnTo>
                  <a:lnTo>
                    <a:pt x="269786" y="367779"/>
                  </a:lnTo>
                  <a:lnTo>
                    <a:pt x="269722" y="380161"/>
                  </a:lnTo>
                  <a:lnTo>
                    <a:pt x="265950" y="392023"/>
                  </a:lnTo>
                  <a:lnTo>
                    <a:pt x="258521" y="403212"/>
                  </a:lnTo>
                  <a:lnTo>
                    <a:pt x="255930" y="406234"/>
                  </a:lnTo>
                  <a:lnTo>
                    <a:pt x="256311" y="407822"/>
                  </a:lnTo>
                  <a:lnTo>
                    <a:pt x="258686" y="410565"/>
                  </a:lnTo>
                  <a:lnTo>
                    <a:pt x="264617" y="419011"/>
                  </a:lnTo>
                  <a:lnTo>
                    <a:pt x="268312" y="428091"/>
                  </a:lnTo>
                  <a:lnTo>
                    <a:pt x="269824" y="437819"/>
                  </a:lnTo>
                  <a:lnTo>
                    <a:pt x="269201" y="448132"/>
                  </a:lnTo>
                  <a:lnTo>
                    <a:pt x="268516" y="452437"/>
                  </a:lnTo>
                  <a:lnTo>
                    <a:pt x="266814" y="456399"/>
                  </a:lnTo>
                  <a:lnTo>
                    <a:pt x="265468" y="460819"/>
                  </a:lnTo>
                  <a:lnTo>
                    <a:pt x="321652" y="460819"/>
                  </a:lnTo>
                  <a:lnTo>
                    <a:pt x="377037" y="460933"/>
                  </a:lnTo>
                  <a:lnTo>
                    <a:pt x="377190" y="460819"/>
                  </a:lnTo>
                  <a:lnTo>
                    <a:pt x="378040" y="460121"/>
                  </a:lnTo>
                  <a:lnTo>
                    <a:pt x="377913" y="367779"/>
                  </a:lnTo>
                  <a:lnTo>
                    <a:pt x="377875" y="325678"/>
                  </a:lnTo>
                  <a:lnTo>
                    <a:pt x="377837" y="298805"/>
                  </a:lnTo>
                  <a:lnTo>
                    <a:pt x="378536" y="297815"/>
                  </a:lnTo>
                  <a:lnTo>
                    <a:pt x="393636" y="297929"/>
                  </a:lnTo>
                  <a:lnTo>
                    <a:pt x="431152" y="298030"/>
                  </a:lnTo>
                  <a:lnTo>
                    <a:pt x="431469" y="297764"/>
                  </a:lnTo>
                  <a:lnTo>
                    <a:pt x="432003" y="297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9827" y="6602591"/>
              <a:ext cx="6100445" cy="0"/>
            </a:xfrm>
            <a:custGeom>
              <a:avLst/>
              <a:gdLst/>
              <a:ahLst/>
              <a:cxnLst/>
              <a:rect l="l" t="t" r="r" b="b"/>
              <a:pathLst>
                <a:path w="6100445">
                  <a:moveTo>
                    <a:pt x="0" y="0"/>
                  </a:moveTo>
                  <a:lnTo>
                    <a:pt x="6100343" y="0"/>
                  </a:lnTo>
                </a:path>
              </a:pathLst>
            </a:custGeom>
            <a:ln w="3175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0001" y="486003"/>
              <a:ext cx="6120130" cy="9720580"/>
            </a:xfrm>
            <a:custGeom>
              <a:avLst/>
              <a:gdLst/>
              <a:ahLst/>
              <a:cxnLst/>
              <a:rect l="l" t="t" r="r" b="b"/>
              <a:pathLst>
                <a:path w="612013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9189323" y="849259"/>
            <a:ext cx="382270" cy="382270"/>
            <a:chOff x="9189323" y="849259"/>
            <a:chExt cx="382270" cy="382270"/>
          </a:xfrm>
        </p:grpSpPr>
        <p:sp>
          <p:nvSpPr>
            <p:cNvPr id="41" name="object 41"/>
            <p:cNvSpPr/>
            <p:nvPr/>
          </p:nvSpPr>
          <p:spPr>
            <a:xfrm>
              <a:off x="9195673" y="855609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70" h="369569">
                  <a:moveTo>
                    <a:pt x="369100" y="184556"/>
                  </a:moveTo>
                  <a:lnTo>
                    <a:pt x="362507" y="233615"/>
                  </a:lnTo>
                  <a:lnTo>
                    <a:pt x="343903" y="277701"/>
                  </a:lnTo>
                  <a:lnTo>
                    <a:pt x="315045" y="315053"/>
                  </a:lnTo>
                  <a:lnTo>
                    <a:pt x="277693" y="343913"/>
                  </a:lnTo>
                  <a:lnTo>
                    <a:pt x="233606" y="362519"/>
                  </a:lnTo>
                  <a:lnTo>
                    <a:pt x="184543" y="369112"/>
                  </a:lnTo>
                  <a:lnTo>
                    <a:pt x="135485" y="362519"/>
                  </a:lnTo>
                  <a:lnTo>
                    <a:pt x="91402" y="343913"/>
                  </a:lnTo>
                  <a:lnTo>
                    <a:pt x="54052" y="315053"/>
                  </a:lnTo>
                  <a:lnTo>
                    <a:pt x="25196" y="277701"/>
                  </a:lnTo>
                  <a:lnTo>
                    <a:pt x="6592" y="233615"/>
                  </a:lnTo>
                  <a:lnTo>
                    <a:pt x="0" y="184556"/>
                  </a:lnTo>
                  <a:lnTo>
                    <a:pt x="6592" y="135493"/>
                  </a:lnTo>
                  <a:lnTo>
                    <a:pt x="25196" y="91406"/>
                  </a:lnTo>
                  <a:lnTo>
                    <a:pt x="54052" y="54054"/>
                  </a:lnTo>
                  <a:lnTo>
                    <a:pt x="91402" y="25196"/>
                  </a:lnTo>
                  <a:lnTo>
                    <a:pt x="135485" y="6592"/>
                  </a:lnTo>
                  <a:lnTo>
                    <a:pt x="184543" y="0"/>
                  </a:lnTo>
                  <a:lnTo>
                    <a:pt x="233606" y="6592"/>
                  </a:lnTo>
                  <a:lnTo>
                    <a:pt x="277693" y="25196"/>
                  </a:lnTo>
                  <a:lnTo>
                    <a:pt x="315045" y="54054"/>
                  </a:lnTo>
                  <a:lnTo>
                    <a:pt x="343903" y="91406"/>
                  </a:lnTo>
                  <a:lnTo>
                    <a:pt x="362507" y="135493"/>
                  </a:lnTo>
                  <a:lnTo>
                    <a:pt x="369100" y="18455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9446" y="927168"/>
              <a:ext cx="221545" cy="226001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9550095" y="1365259"/>
            <a:ext cx="642620" cy="642620"/>
            <a:chOff x="9550095" y="1365259"/>
            <a:chExt cx="642620" cy="642620"/>
          </a:xfrm>
        </p:grpSpPr>
        <p:sp>
          <p:nvSpPr>
            <p:cNvPr id="44" name="object 44"/>
            <p:cNvSpPr/>
            <p:nvPr/>
          </p:nvSpPr>
          <p:spPr>
            <a:xfrm>
              <a:off x="9550095" y="1365259"/>
              <a:ext cx="642620" cy="642620"/>
            </a:xfrm>
            <a:custGeom>
              <a:avLst/>
              <a:gdLst/>
              <a:ahLst/>
              <a:cxnLst/>
              <a:rect l="l" t="t" r="r" b="b"/>
              <a:pathLst>
                <a:path w="642620" h="642619">
                  <a:moveTo>
                    <a:pt x="321068" y="0"/>
                  </a:moveTo>
                  <a:lnTo>
                    <a:pt x="273624" y="3481"/>
                  </a:lnTo>
                  <a:lnTo>
                    <a:pt x="228341" y="13594"/>
                  </a:lnTo>
                  <a:lnTo>
                    <a:pt x="185715" y="29841"/>
                  </a:lnTo>
                  <a:lnTo>
                    <a:pt x="146245" y="51727"/>
                  </a:lnTo>
                  <a:lnTo>
                    <a:pt x="110425" y="78754"/>
                  </a:lnTo>
                  <a:lnTo>
                    <a:pt x="78754" y="110425"/>
                  </a:lnTo>
                  <a:lnTo>
                    <a:pt x="51727" y="146245"/>
                  </a:lnTo>
                  <a:lnTo>
                    <a:pt x="29841" y="185715"/>
                  </a:lnTo>
                  <a:lnTo>
                    <a:pt x="13594" y="228341"/>
                  </a:lnTo>
                  <a:lnTo>
                    <a:pt x="3481" y="273624"/>
                  </a:lnTo>
                  <a:lnTo>
                    <a:pt x="0" y="321068"/>
                  </a:lnTo>
                  <a:lnTo>
                    <a:pt x="3481" y="368512"/>
                  </a:lnTo>
                  <a:lnTo>
                    <a:pt x="13594" y="413796"/>
                  </a:lnTo>
                  <a:lnTo>
                    <a:pt x="29841" y="456421"/>
                  </a:lnTo>
                  <a:lnTo>
                    <a:pt x="51727" y="495892"/>
                  </a:lnTo>
                  <a:lnTo>
                    <a:pt x="78754" y="531711"/>
                  </a:lnTo>
                  <a:lnTo>
                    <a:pt x="110425" y="563383"/>
                  </a:lnTo>
                  <a:lnTo>
                    <a:pt x="146245" y="590410"/>
                  </a:lnTo>
                  <a:lnTo>
                    <a:pt x="185715" y="612295"/>
                  </a:lnTo>
                  <a:lnTo>
                    <a:pt x="228341" y="628543"/>
                  </a:lnTo>
                  <a:lnTo>
                    <a:pt x="273624" y="638656"/>
                  </a:lnTo>
                  <a:lnTo>
                    <a:pt x="321068" y="642137"/>
                  </a:lnTo>
                  <a:lnTo>
                    <a:pt x="368512" y="638656"/>
                  </a:lnTo>
                  <a:lnTo>
                    <a:pt x="413796" y="628543"/>
                  </a:lnTo>
                  <a:lnTo>
                    <a:pt x="456421" y="612295"/>
                  </a:lnTo>
                  <a:lnTo>
                    <a:pt x="495892" y="590410"/>
                  </a:lnTo>
                  <a:lnTo>
                    <a:pt x="531711" y="563383"/>
                  </a:lnTo>
                  <a:lnTo>
                    <a:pt x="563383" y="531711"/>
                  </a:lnTo>
                  <a:lnTo>
                    <a:pt x="590410" y="495892"/>
                  </a:lnTo>
                  <a:lnTo>
                    <a:pt x="612295" y="456421"/>
                  </a:lnTo>
                  <a:lnTo>
                    <a:pt x="628543" y="413796"/>
                  </a:lnTo>
                  <a:lnTo>
                    <a:pt x="638656" y="368512"/>
                  </a:lnTo>
                  <a:lnTo>
                    <a:pt x="642137" y="321068"/>
                  </a:lnTo>
                  <a:lnTo>
                    <a:pt x="638656" y="273624"/>
                  </a:lnTo>
                  <a:lnTo>
                    <a:pt x="628543" y="228341"/>
                  </a:lnTo>
                  <a:lnTo>
                    <a:pt x="612295" y="185715"/>
                  </a:lnTo>
                  <a:lnTo>
                    <a:pt x="590410" y="146245"/>
                  </a:lnTo>
                  <a:lnTo>
                    <a:pt x="563383" y="110425"/>
                  </a:lnTo>
                  <a:lnTo>
                    <a:pt x="531711" y="78754"/>
                  </a:lnTo>
                  <a:lnTo>
                    <a:pt x="495892" y="51727"/>
                  </a:lnTo>
                  <a:lnTo>
                    <a:pt x="456421" y="29841"/>
                  </a:lnTo>
                  <a:lnTo>
                    <a:pt x="413796" y="13594"/>
                  </a:lnTo>
                  <a:lnTo>
                    <a:pt x="368512" y="3481"/>
                  </a:lnTo>
                  <a:lnTo>
                    <a:pt x="3210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1142" y="1548073"/>
              <a:ext cx="324007" cy="265808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10613348" y="1365259"/>
            <a:ext cx="642620" cy="642620"/>
            <a:chOff x="10613348" y="1365259"/>
            <a:chExt cx="642620" cy="642620"/>
          </a:xfrm>
        </p:grpSpPr>
        <p:sp>
          <p:nvSpPr>
            <p:cNvPr id="47" name="object 47"/>
            <p:cNvSpPr/>
            <p:nvPr/>
          </p:nvSpPr>
          <p:spPr>
            <a:xfrm>
              <a:off x="10613348" y="1365259"/>
              <a:ext cx="642620" cy="642620"/>
            </a:xfrm>
            <a:custGeom>
              <a:avLst/>
              <a:gdLst/>
              <a:ahLst/>
              <a:cxnLst/>
              <a:rect l="l" t="t" r="r" b="b"/>
              <a:pathLst>
                <a:path w="642620" h="642619">
                  <a:moveTo>
                    <a:pt x="321068" y="0"/>
                  </a:moveTo>
                  <a:lnTo>
                    <a:pt x="273624" y="3481"/>
                  </a:lnTo>
                  <a:lnTo>
                    <a:pt x="228341" y="13594"/>
                  </a:lnTo>
                  <a:lnTo>
                    <a:pt x="185715" y="29841"/>
                  </a:lnTo>
                  <a:lnTo>
                    <a:pt x="146245" y="51727"/>
                  </a:lnTo>
                  <a:lnTo>
                    <a:pt x="110425" y="78754"/>
                  </a:lnTo>
                  <a:lnTo>
                    <a:pt x="78754" y="110425"/>
                  </a:lnTo>
                  <a:lnTo>
                    <a:pt x="51727" y="146245"/>
                  </a:lnTo>
                  <a:lnTo>
                    <a:pt x="29841" y="185715"/>
                  </a:lnTo>
                  <a:lnTo>
                    <a:pt x="13594" y="228341"/>
                  </a:lnTo>
                  <a:lnTo>
                    <a:pt x="3481" y="273624"/>
                  </a:lnTo>
                  <a:lnTo>
                    <a:pt x="0" y="321068"/>
                  </a:lnTo>
                  <a:lnTo>
                    <a:pt x="3481" y="368512"/>
                  </a:lnTo>
                  <a:lnTo>
                    <a:pt x="13594" y="413796"/>
                  </a:lnTo>
                  <a:lnTo>
                    <a:pt x="29841" y="456421"/>
                  </a:lnTo>
                  <a:lnTo>
                    <a:pt x="51727" y="495892"/>
                  </a:lnTo>
                  <a:lnTo>
                    <a:pt x="78754" y="531711"/>
                  </a:lnTo>
                  <a:lnTo>
                    <a:pt x="110425" y="563383"/>
                  </a:lnTo>
                  <a:lnTo>
                    <a:pt x="146245" y="590410"/>
                  </a:lnTo>
                  <a:lnTo>
                    <a:pt x="185715" y="612295"/>
                  </a:lnTo>
                  <a:lnTo>
                    <a:pt x="228341" y="628543"/>
                  </a:lnTo>
                  <a:lnTo>
                    <a:pt x="273624" y="638656"/>
                  </a:lnTo>
                  <a:lnTo>
                    <a:pt x="321068" y="642137"/>
                  </a:lnTo>
                  <a:lnTo>
                    <a:pt x="368512" y="638656"/>
                  </a:lnTo>
                  <a:lnTo>
                    <a:pt x="413796" y="628543"/>
                  </a:lnTo>
                  <a:lnTo>
                    <a:pt x="456421" y="612295"/>
                  </a:lnTo>
                  <a:lnTo>
                    <a:pt x="495892" y="590410"/>
                  </a:lnTo>
                  <a:lnTo>
                    <a:pt x="531711" y="563383"/>
                  </a:lnTo>
                  <a:lnTo>
                    <a:pt x="563383" y="531711"/>
                  </a:lnTo>
                  <a:lnTo>
                    <a:pt x="590410" y="495892"/>
                  </a:lnTo>
                  <a:lnTo>
                    <a:pt x="612295" y="456421"/>
                  </a:lnTo>
                  <a:lnTo>
                    <a:pt x="628543" y="413796"/>
                  </a:lnTo>
                  <a:lnTo>
                    <a:pt x="638656" y="368512"/>
                  </a:lnTo>
                  <a:lnTo>
                    <a:pt x="642137" y="321068"/>
                  </a:lnTo>
                  <a:lnTo>
                    <a:pt x="638656" y="273624"/>
                  </a:lnTo>
                  <a:lnTo>
                    <a:pt x="628543" y="228341"/>
                  </a:lnTo>
                  <a:lnTo>
                    <a:pt x="612295" y="185715"/>
                  </a:lnTo>
                  <a:lnTo>
                    <a:pt x="590410" y="146245"/>
                  </a:lnTo>
                  <a:lnTo>
                    <a:pt x="563383" y="110425"/>
                  </a:lnTo>
                  <a:lnTo>
                    <a:pt x="531711" y="78754"/>
                  </a:lnTo>
                  <a:lnTo>
                    <a:pt x="495892" y="51727"/>
                  </a:lnTo>
                  <a:lnTo>
                    <a:pt x="456421" y="29841"/>
                  </a:lnTo>
                  <a:lnTo>
                    <a:pt x="413796" y="13594"/>
                  </a:lnTo>
                  <a:lnTo>
                    <a:pt x="368512" y="3481"/>
                  </a:lnTo>
                  <a:lnTo>
                    <a:pt x="3210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800410" y="1542579"/>
              <a:ext cx="288290" cy="287655"/>
            </a:xfrm>
            <a:custGeom>
              <a:avLst/>
              <a:gdLst/>
              <a:ahLst/>
              <a:cxnLst/>
              <a:rect l="l" t="t" r="r" b="b"/>
              <a:pathLst>
                <a:path w="288290" h="287655">
                  <a:moveTo>
                    <a:pt x="508" y="51574"/>
                  </a:moveTo>
                  <a:lnTo>
                    <a:pt x="0" y="51574"/>
                  </a:lnTo>
                  <a:lnTo>
                    <a:pt x="0" y="235877"/>
                  </a:lnTo>
                  <a:lnTo>
                    <a:pt x="508" y="235877"/>
                  </a:lnTo>
                  <a:lnTo>
                    <a:pt x="508" y="51574"/>
                  </a:lnTo>
                  <a:close/>
                </a:path>
                <a:path w="288290" h="287655">
                  <a:moveTo>
                    <a:pt x="287947" y="209791"/>
                  </a:moveTo>
                  <a:lnTo>
                    <a:pt x="287921" y="51371"/>
                  </a:lnTo>
                  <a:lnTo>
                    <a:pt x="272910" y="15214"/>
                  </a:lnTo>
                  <a:lnTo>
                    <a:pt x="258089" y="5130"/>
                  </a:lnTo>
                  <a:lnTo>
                    <a:pt x="258089" y="178346"/>
                  </a:lnTo>
                  <a:lnTo>
                    <a:pt x="255790" y="191135"/>
                  </a:lnTo>
                  <a:lnTo>
                    <a:pt x="249377" y="201066"/>
                  </a:lnTo>
                  <a:lnTo>
                    <a:pt x="249237" y="201168"/>
                  </a:lnTo>
                  <a:lnTo>
                    <a:pt x="249237" y="244094"/>
                  </a:lnTo>
                  <a:lnTo>
                    <a:pt x="248856" y="248577"/>
                  </a:lnTo>
                  <a:lnTo>
                    <a:pt x="247472" y="250012"/>
                  </a:lnTo>
                  <a:lnTo>
                    <a:pt x="244309" y="250520"/>
                  </a:lnTo>
                  <a:lnTo>
                    <a:pt x="243433" y="250444"/>
                  </a:lnTo>
                  <a:lnTo>
                    <a:pt x="141135" y="250444"/>
                  </a:lnTo>
                  <a:lnTo>
                    <a:pt x="105143" y="250405"/>
                  </a:lnTo>
                  <a:lnTo>
                    <a:pt x="104089" y="250863"/>
                  </a:lnTo>
                  <a:lnTo>
                    <a:pt x="103060" y="252628"/>
                  </a:lnTo>
                  <a:lnTo>
                    <a:pt x="98069" y="257581"/>
                  </a:lnTo>
                  <a:lnTo>
                    <a:pt x="91744" y="259194"/>
                  </a:lnTo>
                  <a:lnTo>
                    <a:pt x="85432" y="257467"/>
                  </a:lnTo>
                  <a:lnTo>
                    <a:pt x="80467" y="252412"/>
                  </a:lnTo>
                  <a:lnTo>
                    <a:pt x="79565" y="250850"/>
                  </a:lnTo>
                  <a:lnTo>
                    <a:pt x="78854" y="250494"/>
                  </a:lnTo>
                  <a:lnTo>
                    <a:pt x="78651" y="250393"/>
                  </a:lnTo>
                  <a:lnTo>
                    <a:pt x="69189" y="250494"/>
                  </a:lnTo>
                  <a:lnTo>
                    <a:pt x="49987" y="250444"/>
                  </a:lnTo>
                  <a:lnTo>
                    <a:pt x="47980" y="248907"/>
                  </a:lnTo>
                  <a:lnTo>
                    <a:pt x="47815" y="243166"/>
                  </a:lnTo>
                  <a:lnTo>
                    <a:pt x="49898" y="241452"/>
                  </a:lnTo>
                  <a:lnTo>
                    <a:pt x="71056" y="241414"/>
                  </a:lnTo>
                  <a:lnTo>
                    <a:pt x="78714" y="241477"/>
                  </a:lnTo>
                  <a:lnTo>
                    <a:pt x="78879" y="241388"/>
                  </a:lnTo>
                  <a:lnTo>
                    <a:pt x="79616" y="240995"/>
                  </a:lnTo>
                  <a:lnTo>
                    <a:pt x="80505" y="239445"/>
                  </a:lnTo>
                  <a:lnTo>
                    <a:pt x="85432" y="234480"/>
                  </a:lnTo>
                  <a:lnTo>
                    <a:pt x="91706" y="232752"/>
                  </a:lnTo>
                  <a:lnTo>
                    <a:pt x="97980" y="234289"/>
                  </a:lnTo>
                  <a:lnTo>
                    <a:pt x="102933" y="239115"/>
                  </a:lnTo>
                  <a:lnTo>
                    <a:pt x="104063" y="241033"/>
                  </a:lnTo>
                  <a:lnTo>
                    <a:pt x="105219" y="241465"/>
                  </a:lnTo>
                  <a:lnTo>
                    <a:pt x="243306" y="241439"/>
                  </a:lnTo>
                  <a:lnTo>
                    <a:pt x="244614" y="241261"/>
                  </a:lnTo>
                  <a:lnTo>
                    <a:pt x="248081" y="242506"/>
                  </a:lnTo>
                  <a:lnTo>
                    <a:pt x="249237" y="244094"/>
                  </a:lnTo>
                  <a:lnTo>
                    <a:pt x="249237" y="201168"/>
                  </a:lnTo>
                  <a:lnTo>
                    <a:pt x="239471" y="207492"/>
                  </a:lnTo>
                  <a:lnTo>
                    <a:pt x="226733" y="209778"/>
                  </a:lnTo>
                  <a:lnTo>
                    <a:pt x="102450" y="209791"/>
                  </a:lnTo>
                  <a:lnTo>
                    <a:pt x="60934" y="209765"/>
                  </a:lnTo>
                  <a:lnTo>
                    <a:pt x="30645" y="183794"/>
                  </a:lnTo>
                  <a:lnTo>
                    <a:pt x="30480" y="181076"/>
                  </a:lnTo>
                  <a:lnTo>
                    <a:pt x="30492" y="61341"/>
                  </a:lnTo>
                  <a:lnTo>
                    <a:pt x="61836" y="29908"/>
                  </a:lnTo>
                  <a:lnTo>
                    <a:pt x="181914" y="29895"/>
                  </a:lnTo>
                  <a:lnTo>
                    <a:pt x="226733" y="29908"/>
                  </a:lnTo>
                  <a:lnTo>
                    <a:pt x="258076" y="61341"/>
                  </a:lnTo>
                  <a:lnTo>
                    <a:pt x="258089" y="178346"/>
                  </a:lnTo>
                  <a:lnTo>
                    <a:pt x="258089" y="5130"/>
                  </a:lnTo>
                  <a:lnTo>
                    <a:pt x="256705" y="4178"/>
                  </a:lnTo>
                  <a:lnTo>
                    <a:pt x="236905" y="88"/>
                  </a:lnTo>
                  <a:lnTo>
                    <a:pt x="144335" y="0"/>
                  </a:lnTo>
                  <a:lnTo>
                    <a:pt x="45656" y="50"/>
                  </a:lnTo>
                  <a:lnTo>
                    <a:pt x="9753" y="22250"/>
                  </a:lnTo>
                  <a:lnTo>
                    <a:pt x="520" y="235915"/>
                  </a:lnTo>
                  <a:lnTo>
                    <a:pt x="1066" y="242506"/>
                  </a:lnTo>
                  <a:lnTo>
                    <a:pt x="26225" y="280365"/>
                  </a:lnTo>
                  <a:lnTo>
                    <a:pt x="52743" y="287502"/>
                  </a:lnTo>
                  <a:lnTo>
                    <a:pt x="53441" y="287477"/>
                  </a:lnTo>
                  <a:lnTo>
                    <a:pt x="54152" y="287413"/>
                  </a:lnTo>
                  <a:lnTo>
                    <a:pt x="234429" y="287413"/>
                  </a:lnTo>
                  <a:lnTo>
                    <a:pt x="235127" y="287477"/>
                  </a:lnTo>
                  <a:lnTo>
                    <a:pt x="235826" y="287502"/>
                  </a:lnTo>
                  <a:lnTo>
                    <a:pt x="236334" y="287477"/>
                  </a:lnTo>
                  <a:lnTo>
                    <a:pt x="236842" y="287413"/>
                  </a:lnTo>
                  <a:lnTo>
                    <a:pt x="237337" y="287401"/>
                  </a:lnTo>
                  <a:lnTo>
                    <a:pt x="257073" y="282981"/>
                  </a:lnTo>
                  <a:lnTo>
                    <a:pt x="273138" y="271894"/>
                  </a:lnTo>
                  <a:lnTo>
                    <a:pt x="281597" y="259194"/>
                  </a:lnTo>
                  <a:lnTo>
                    <a:pt x="283946" y="255689"/>
                  </a:lnTo>
                  <a:lnTo>
                    <a:pt x="284975" y="250520"/>
                  </a:lnTo>
                  <a:lnTo>
                    <a:pt x="286842" y="241261"/>
                  </a:lnTo>
                  <a:lnTo>
                    <a:pt x="287921" y="235915"/>
                  </a:lnTo>
                  <a:lnTo>
                    <a:pt x="287921" y="232752"/>
                  </a:lnTo>
                  <a:lnTo>
                    <a:pt x="287947" y="209791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14333" y="1614792"/>
              <a:ext cx="74141" cy="95326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11690777" y="1365259"/>
            <a:ext cx="642620" cy="642620"/>
            <a:chOff x="11690777" y="1365259"/>
            <a:chExt cx="642620" cy="642620"/>
          </a:xfrm>
        </p:grpSpPr>
        <p:sp>
          <p:nvSpPr>
            <p:cNvPr id="51" name="object 51"/>
            <p:cNvSpPr/>
            <p:nvPr/>
          </p:nvSpPr>
          <p:spPr>
            <a:xfrm>
              <a:off x="11690777" y="1365259"/>
              <a:ext cx="642620" cy="642620"/>
            </a:xfrm>
            <a:custGeom>
              <a:avLst/>
              <a:gdLst/>
              <a:ahLst/>
              <a:cxnLst/>
              <a:rect l="l" t="t" r="r" b="b"/>
              <a:pathLst>
                <a:path w="642620" h="642619">
                  <a:moveTo>
                    <a:pt x="321068" y="0"/>
                  </a:moveTo>
                  <a:lnTo>
                    <a:pt x="273624" y="3481"/>
                  </a:lnTo>
                  <a:lnTo>
                    <a:pt x="228341" y="13594"/>
                  </a:lnTo>
                  <a:lnTo>
                    <a:pt x="185715" y="29841"/>
                  </a:lnTo>
                  <a:lnTo>
                    <a:pt x="146245" y="51727"/>
                  </a:lnTo>
                  <a:lnTo>
                    <a:pt x="110425" y="78754"/>
                  </a:lnTo>
                  <a:lnTo>
                    <a:pt x="78754" y="110425"/>
                  </a:lnTo>
                  <a:lnTo>
                    <a:pt x="51727" y="146245"/>
                  </a:lnTo>
                  <a:lnTo>
                    <a:pt x="29841" y="185715"/>
                  </a:lnTo>
                  <a:lnTo>
                    <a:pt x="13594" y="228341"/>
                  </a:lnTo>
                  <a:lnTo>
                    <a:pt x="3481" y="273624"/>
                  </a:lnTo>
                  <a:lnTo>
                    <a:pt x="0" y="321068"/>
                  </a:lnTo>
                  <a:lnTo>
                    <a:pt x="3481" y="368512"/>
                  </a:lnTo>
                  <a:lnTo>
                    <a:pt x="13594" y="413796"/>
                  </a:lnTo>
                  <a:lnTo>
                    <a:pt x="29841" y="456421"/>
                  </a:lnTo>
                  <a:lnTo>
                    <a:pt x="51727" y="495892"/>
                  </a:lnTo>
                  <a:lnTo>
                    <a:pt x="78754" y="531711"/>
                  </a:lnTo>
                  <a:lnTo>
                    <a:pt x="110425" y="563383"/>
                  </a:lnTo>
                  <a:lnTo>
                    <a:pt x="146245" y="590410"/>
                  </a:lnTo>
                  <a:lnTo>
                    <a:pt x="185715" y="612295"/>
                  </a:lnTo>
                  <a:lnTo>
                    <a:pt x="228341" y="628543"/>
                  </a:lnTo>
                  <a:lnTo>
                    <a:pt x="273624" y="638656"/>
                  </a:lnTo>
                  <a:lnTo>
                    <a:pt x="321068" y="642137"/>
                  </a:lnTo>
                  <a:lnTo>
                    <a:pt x="368515" y="638656"/>
                  </a:lnTo>
                  <a:lnTo>
                    <a:pt x="413800" y="628543"/>
                  </a:lnTo>
                  <a:lnTo>
                    <a:pt x="456426" y="612295"/>
                  </a:lnTo>
                  <a:lnTo>
                    <a:pt x="495897" y="590410"/>
                  </a:lnTo>
                  <a:lnTo>
                    <a:pt x="531716" y="563383"/>
                  </a:lnTo>
                  <a:lnTo>
                    <a:pt x="563387" y="531711"/>
                  </a:lnTo>
                  <a:lnTo>
                    <a:pt x="590413" y="495892"/>
                  </a:lnTo>
                  <a:lnTo>
                    <a:pt x="612297" y="456421"/>
                  </a:lnTo>
                  <a:lnTo>
                    <a:pt x="628544" y="413796"/>
                  </a:lnTo>
                  <a:lnTo>
                    <a:pt x="638656" y="368512"/>
                  </a:lnTo>
                  <a:lnTo>
                    <a:pt x="642137" y="321068"/>
                  </a:lnTo>
                  <a:lnTo>
                    <a:pt x="638656" y="273624"/>
                  </a:lnTo>
                  <a:lnTo>
                    <a:pt x="628544" y="228341"/>
                  </a:lnTo>
                  <a:lnTo>
                    <a:pt x="612297" y="185715"/>
                  </a:lnTo>
                  <a:lnTo>
                    <a:pt x="590413" y="146245"/>
                  </a:lnTo>
                  <a:lnTo>
                    <a:pt x="563387" y="110425"/>
                  </a:lnTo>
                  <a:lnTo>
                    <a:pt x="531716" y="78754"/>
                  </a:lnTo>
                  <a:lnTo>
                    <a:pt x="495897" y="51727"/>
                  </a:lnTo>
                  <a:lnTo>
                    <a:pt x="456426" y="29841"/>
                  </a:lnTo>
                  <a:lnTo>
                    <a:pt x="413800" y="13594"/>
                  </a:lnTo>
                  <a:lnTo>
                    <a:pt x="368515" y="3481"/>
                  </a:lnTo>
                  <a:lnTo>
                    <a:pt x="3210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83996" y="1524291"/>
              <a:ext cx="324064" cy="322520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12754042" y="1365259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19" h="642619">
                <a:moveTo>
                  <a:pt x="321056" y="0"/>
                </a:moveTo>
                <a:lnTo>
                  <a:pt x="273612" y="3481"/>
                </a:lnTo>
                <a:lnTo>
                  <a:pt x="228329" y="13594"/>
                </a:lnTo>
                <a:lnTo>
                  <a:pt x="185705" y="29841"/>
                </a:lnTo>
                <a:lnTo>
                  <a:pt x="146236" y="51727"/>
                </a:lnTo>
                <a:lnTo>
                  <a:pt x="110418" y="78754"/>
                </a:lnTo>
                <a:lnTo>
                  <a:pt x="78748" y="110425"/>
                </a:lnTo>
                <a:lnTo>
                  <a:pt x="51723" y="146245"/>
                </a:lnTo>
                <a:lnTo>
                  <a:pt x="29839" y="185715"/>
                </a:lnTo>
                <a:lnTo>
                  <a:pt x="13592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2" y="413796"/>
                </a:lnTo>
                <a:lnTo>
                  <a:pt x="29839" y="456421"/>
                </a:lnTo>
                <a:lnTo>
                  <a:pt x="51723" y="495892"/>
                </a:lnTo>
                <a:lnTo>
                  <a:pt x="78748" y="531711"/>
                </a:lnTo>
                <a:lnTo>
                  <a:pt x="110418" y="563383"/>
                </a:lnTo>
                <a:lnTo>
                  <a:pt x="146236" y="590410"/>
                </a:lnTo>
                <a:lnTo>
                  <a:pt x="185705" y="612295"/>
                </a:lnTo>
                <a:lnTo>
                  <a:pt x="228329" y="628543"/>
                </a:lnTo>
                <a:lnTo>
                  <a:pt x="273612" y="638656"/>
                </a:lnTo>
                <a:lnTo>
                  <a:pt x="321056" y="642137"/>
                </a:lnTo>
                <a:lnTo>
                  <a:pt x="368503" y="638656"/>
                </a:lnTo>
                <a:lnTo>
                  <a:pt x="413788" y="628543"/>
                </a:lnTo>
                <a:lnTo>
                  <a:pt x="456414" y="612295"/>
                </a:lnTo>
                <a:lnTo>
                  <a:pt x="495885" y="590410"/>
                </a:lnTo>
                <a:lnTo>
                  <a:pt x="531704" y="563383"/>
                </a:lnTo>
                <a:lnTo>
                  <a:pt x="563374" y="531711"/>
                </a:lnTo>
                <a:lnTo>
                  <a:pt x="590400" y="495892"/>
                </a:lnTo>
                <a:lnTo>
                  <a:pt x="612285" y="456421"/>
                </a:lnTo>
                <a:lnTo>
                  <a:pt x="628531" y="413796"/>
                </a:lnTo>
                <a:lnTo>
                  <a:pt x="638643" y="368512"/>
                </a:lnTo>
                <a:lnTo>
                  <a:pt x="642124" y="321068"/>
                </a:lnTo>
                <a:lnTo>
                  <a:pt x="638643" y="273624"/>
                </a:lnTo>
                <a:lnTo>
                  <a:pt x="628531" y="228341"/>
                </a:lnTo>
                <a:lnTo>
                  <a:pt x="612285" y="185715"/>
                </a:lnTo>
                <a:lnTo>
                  <a:pt x="590400" y="146245"/>
                </a:lnTo>
                <a:lnTo>
                  <a:pt x="563374" y="110425"/>
                </a:lnTo>
                <a:lnTo>
                  <a:pt x="531704" y="78754"/>
                </a:lnTo>
                <a:lnTo>
                  <a:pt x="495885" y="51727"/>
                </a:lnTo>
                <a:lnTo>
                  <a:pt x="456414" y="29841"/>
                </a:lnTo>
                <a:lnTo>
                  <a:pt x="413788" y="13594"/>
                </a:lnTo>
                <a:lnTo>
                  <a:pt x="368503" y="3481"/>
                </a:lnTo>
                <a:lnTo>
                  <a:pt x="32105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8302553" y="1270745"/>
            <a:ext cx="831215" cy="831215"/>
            <a:chOff x="8302553" y="1270745"/>
            <a:chExt cx="831215" cy="831215"/>
          </a:xfrm>
        </p:grpSpPr>
        <p:sp>
          <p:nvSpPr>
            <p:cNvPr id="55" name="object 55"/>
            <p:cNvSpPr/>
            <p:nvPr/>
          </p:nvSpPr>
          <p:spPr>
            <a:xfrm>
              <a:off x="8302553" y="1270745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4">
                  <a:moveTo>
                    <a:pt x="415569" y="0"/>
                  </a:moveTo>
                  <a:lnTo>
                    <a:pt x="367104" y="2795"/>
                  </a:lnTo>
                  <a:lnTo>
                    <a:pt x="320282" y="10976"/>
                  </a:lnTo>
                  <a:lnTo>
                    <a:pt x="275414" y="24228"/>
                  </a:lnTo>
                  <a:lnTo>
                    <a:pt x="232811" y="42241"/>
                  </a:lnTo>
                  <a:lnTo>
                    <a:pt x="192786" y="64702"/>
                  </a:lnTo>
                  <a:lnTo>
                    <a:pt x="155651" y="91300"/>
                  </a:lnTo>
                  <a:lnTo>
                    <a:pt x="121716" y="121723"/>
                  </a:lnTo>
                  <a:lnTo>
                    <a:pt x="91295" y="155658"/>
                  </a:lnTo>
                  <a:lnTo>
                    <a:pt x="64698" y="192795"/>
                  </a:lnTo>
                  <a:lnTo>
                    <a:pt x="42238" y="232821"/>
                  </a:lnTo>
                  <a:lnTo>
                    <a:pt x="24226" y="275425"/>
                  </a:lnTo>
                  <a:lnTo>
                    <a:pt x="10975" y="320294"/>
                  </a:lnTo>
                  <a:lnTo>
                    <a:pt x="2795" y="367117"/>
                  </a:lnTo>
                  <a:lnTo>
                    <a:pt x="0" y="415582"/>
                  </a:lnTo>
                  <a:lnTo>
                    <a:pt x="2795" y="464046"/>
                  </a:lnTo>
                  <a:lnTo>
                    <a:pt x="10975" y="510869"/>
                  </a:lnTo>
                  <a:lnTo>
                    <a:pt x="24226" y="555738"/>
                  </a:lnTo>
                  <a:lnTo>
                    <a:pt x="42238" y="598342"/>
                  </a:lnTo>
                  <a:lnTo>
                    <a:pt x="64698" y="638368"/>
                  </a:lnTo>
                  <a:lnTo>
                    <a:pt x="91295" y="675505"/>
                  </a:lnTo>
                  <a:lnTo>
                    <a:pt x="121716" y="709441"/>
                  </a:lnTo>
                  <a:lnTo>
                    <a:pt x="155651" y="739863"/>
                  </a:lnTo>
                  <a:lnTo>
                    <a:pt x="192786" y="766461"/>
                  </a:lnTo>
                  <a:lnTo>
                    <a:pt x="232811" y="788923"/>
                  </a:lnTo>
                  <a:lnTo>
                    <a:pt x="275414" y="806935"/>
                  </a:lnTo>
                  <a:lnTo>
                    <a:pt x="320282" y="820188"/>
                  </a:lnTo>
                  <a:lnTo>
                    <a:pt x="367104" y="828368"/>
                  </a:lnTo>
                  <a:lnTo>
                    <a:pt x="415569" y="831164"/>
                  </a:lnTo>
                  <a:lnTo>
                    <a:pt x="464036" y="828368"/>
                  </a:lnTo>
                  <a:lnTo>
                    <a:pt x="510860" y="820188"/>
                  </a:lnTo>
                  <a:lnTo>
                    <a:pt x="555731" y="806935"/>
                  </a:lnTo>
                  <a:lnTo>
                    <a:pt x="598335" y="788923"/>
                  </a:lnTo>
                  <a:lnTo>
                    <a:pt x="638361" y="766461"/>
                  </a:lnTo>
                  <a:lnTo>
                    <a:pt x="675497" y="739863"/>
                  </a:lnTo>
                  <a:lnTo>
                    <a:pt x="709433" y="709441"/>
                  </a:lnTo>
                  <a:lnTo>
                    <a:pt x="739855" y="675505"/>
                  </a:lnTo>
                  <a:lnTo>
                    <a:pt x="766452" y="638368"/>
                  </a:lnTo>
                  <a:lnTo>
                    <a:pt x="788912" y="598342"/>
                  </a:lnTo>
                  <a:lnTo>
                    <a:pt x="806924" y="555738"/>
                  </a:lnTo>
                  <a:lnTo>
                    <a:pt x="820176" y="510869"/>
                  </a:lnTo>
                  <a:lnTo>
                    <a:pt x="828355" y="464046"/>
                  </a:lnTo>
                  <a:lnTo>
                    <a:pt x="831151" y="415582"/>
                  </a:lnTo>
                  <a:lnTo>
                    <a:pt x="828355" y="367117"/>
                  </a:lnTo>
                  <a:lnTo>
                    <a:pt x="820176" y="320294"/>
                  </a:lnTo>
                  <a:lnTo>
                    <a:pt x="806924" y="275425"/>
                  </a:lnTo>
                  <a:lnTo>
                    <a:pt x="788912" y="232821"/>
                  </a:lnTo>
                  <a:lnTo>
                    <a:pt x="766452" y="192795"/>
                  </a:lnTo>
                  <a:lnTo>
                    <a:pt x="739855" y="155658"/>
                  </a:lnTo>
                  <a:lnTo>
                    <a:pt x="709433" y="121723"/>
                  </a:lnTo>
                  <a:lnTo>
                    <a:pt x="675497" y="91300"/>
                  </a:lnTo>
                  <a:lnTo>
                    <a:pt x="638361" y="64702"/>
                  </a:lnTo>
                  <a:lnTo>
                    <a:pt x="598335" y="42241"/>
                  </a:lnTo>
                  <a:lnTo>
                    <a:pt x="555731" y="24228"/>
                  </a:lnTo>
                  <a:lnTo>
                    <a:pt x="510860" y="10976"/>
                  </a:lnTo>
                  <a:lnTo>
                    <a:pt x="464036" y="2795"/>
                  </a:lnTo>
                  <a:lnTo>
                    <a:pt x="415569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526437" y="1503057"/>
              <a:ext cx="378460" cy="342265"/>
            </a:xfrm>
            <a:custGeom>
              <a:avLst/>
              <a:gdLst/>
              <a:ahLst/>
              <a:cxnLst/>
              <a:rect l="l" t="t" r="r" b="b"/>
              <a:pathLst>
                <a:path w="378459" h="342264">
                  <a:moveTo>
                    <a:pt x="252031" y="51523"/>
                  </a:moveTo>
                  <a:lnTo>
                    <a:pt x="251891" y="5702"/>
                  </a:lnTo>
                  <a:lnTo>
                    <a:pt x="246189" y="38"/>
                  </a:lnTo>
                  <a:lnTo>
                    <a:pt x="190322" y="0"/>
                  </a:lnTo>
                  <a:lnTo>
                    <a:pt x="134505" y="114"/>
                  </a:lnTo>
                  <a:lnTo>
                    <a:pt x="128625" y="5994"/>
                  </a:lnTo>
                  <a:lnTo>
                    <a:pt x="128422" y="51574"/>
                  </a:lnTo>
                  <a:lnTo>
                    <a:pt x="129146" y="52565"/>
                  </a:lnTo>
                  <a:lnTo>
                    <a:pt x="147231" y="52298"/>
                  </a:lnTo>
                  <a:lnTo>
                    <a:pt x="157772" y="52578"/>
                  </a:lnTo>
                  <a:lnTo>
                    <a:pt x="158457" y="51498"/>
                  </a:lnTo>
                  <a:lnTo>
                    <a:pt x="158191" y="43675"/>
                  </a:lnTo>
                  <a:lnTo>
                    <a:pt x="158432" y="38557"/>
                  </a:lnTo>
                  <a:lnTo>
                    <a:pt x="158165" y="30670"/>
                  </a:lnTo>
                  <a:lnTo>
                    <a:pt x="159054" y="29730"/>
                  </a:lnTo>
                  <a:lnTo>
                    <a:pt x="221576" y="29705"/>
                  </a:lnTo>
                  <a:lnTo>
                    <a:pt x="222288" y="30886"/>
                  </a:lnTo>
                  <a:lnTo>
                    <a:pt x="221983" y="38900"/>
                  </a:lnTo>
                  <a:lnTo>
                    <a:pt x="222262" y="44018"/>
                  </a:lnTo>
                  <a:lnTo>
                    <a:pt x="221970" y="51714"/>
                  </a:lnTo>
                  <a:lnTo>
                    <a:pt x="222707" y="52552"/>
                  </a:lnTo>
                  <a:lnTo>
                    <a:pt x="240563" y="52285"/>
                  </a:lnTo>
                  <a:lnTo>
                    <a:pt x="251282" y="52590"/>
                  </a:lnTo>
                  <a:lnTo>
                    <a:pt x="252031" y="51523"/>
                  </a:lnTo>
                  <a:close/>
                </a:path>
                <a:path w="378459" h="342264">
                  <a:moveTo>
                    <a:pt x="365391" y="341109"/>
                  </a:moveTo>
                  <a:lnTo>
                    <a:pt x="16802" y="340956"/>
                  </a:lnTo>
                  <a:lnTo>
                    <a:pt x="12865" y="341147"/>
                  </a:lnTo>
                  <a:lnTo>
                    <a:pt x="12992" y="341934"/>
                  </a:lnTo>
                  <a:lnTo>
                    <a:pt x="365277" y="341934"/>
                  </a:lnTo>
                  <a:lnTo>
                    <a:pt x="365391" y="341109"/>
                  </a:lnTo>
                  <a:close/>
                </a:path>
                <a:path w="378459" h="342264">
                  <a:moveTo>
                    <a:pt x="378028" y="208495"/>
                  </a:moveTo>
                  <a:lnTo>
                    <a:pt x="376643" y="207987"/>
                  </a:lnTo>
                  <a:lnTo>
                    <a:pt x="309295" y="208165"/>
                  </a:lnTo>
                  <a:lnTo>
                    <a:pt x="303631" y="206184"/>
                  </a:lnTo>
                  <a:lnTo>
                    <a:pt x="298323" y="211683"/>
                  </a:lnTo>
                  <a:lnTo>
                    <a:pt x="300342" y="217258"/>
                  </a:lnTo>
                  <a:lnTo>
                    <a:pt x="299834" y="231013"/>
                  </a:lnTo>
                  <a:lnTo>
                    <a:pt x="293776" y="237451"/>
                  </a:lnTo>
                  <a:lnTo>
                    <a:pt x="277342" y="237731"/>
                  </a:lnTo>
                  <a:lnTo>
                    <a:pt x="270802" y="231216"/>
                  </a:lnTo>
                  <a:lnTo>
                    <a:pt x="270217" y="218770"/>
                  </a:lnTo>
                  <a:lnTo>
                    <a:pt x="270484" y="209029"/>
                  </a:lnTo>
                  <a:lnTo>
                    <a:pt x="269862" y="208013"/>
                  </a:lnTo>
                  <a:lnTo>
                    <a:pt x="204774" y="208038"/>
                  </a:lnTo>
                  <a:lnTo>
                    <a:pt x="203860" y="208699"/>
                  </a:lnTo>
                  <a:lnTo>
                    <a:pt x="204101" y="218719"/>
                  </a:lnTo>
                  <a:lnTo>
                    <a:pt x="203542" y="231190"/>
                  </a:lnTo>
                  <a:lnTo>
                    <a:pt x="197383" y="237464"/>
                  </a:lnTo>
                  <a:lnTo>
                    <a:pt x="181127" y="237731"/>
                  </a:lnTo>
                  <a:lnTo>
                    <a:pt x="174650" y="231254"/>
                  </a:lnTo>
                  <a:lnTo>
                    <a:pt x="174091" y="218757"/>
                  </a:lnTo>
                  <a:lnTo>
                    <a:pt x="174358" y="208978"/>
                  </a:lnTo>
                  <a:lnTo>
                    <a:pt x="173659" y="208013"/>
                  </a:lnTo>
                  <a:lnTo>
                    <a:pt x="108546" y="208026"/>
                  </a:lnTo>
                  <a:lnTo>
                    <a:pt x="107772" y="208775"/>
                  </a:lnTo>
                  <a:lnTo>
                    <a:pt x="108064" y="219760"/>
                  </a:lnTo>
                  <a:lnTo>
                    <a:pt x="106832" y="232029"/>
                  </a:lnTo>
                  <a:lnTo>
                    <a:pt x="100203" y="237820"/>
                  </a:lnTo>
                  <a:lnTo>
                    <a:pt x="84836" y="237363"/>
                  </a:lnTo>
                  <a:lnTo>
                    <a:pt x="78689" y="231368"/>
                  </a:lnTo>
                  <a:lnTo>
                    <a:pt x="77889" y="216039"/>
                  </a:lnTo>
                  <a:lnTo>
                    <a:pt x="78422" y="208978"/>
                  </a:lnTo>
                  <a:lnTo>
                    <a:pt x="77304" y="207987"/>
                  </a:lnTo>
                  <a:lnTo>
                    <a:pt x="889" y="207975"/>
                  </a:lnTo>
                  <a:lnTo>
                    <a:pt x="0" y="208851"/>
                  </a:lnTo>
                  <a:lnTo>
                    <a:pt x="114" y="333984"/>
                  </a:lnTo>
                  <a:lnTo>
                    <a:pt x="4343" y="339090"/>
                  </a:lnTo>
                  <a:lnTo>
                    <a:pt x="12865" y="341147"/>
                  </a:lnTo>
                  <a:lnTo>
                    <a:pt x="15494" y="340944"/>
                  </a:lnTo>
                  <a:lnTo>
                    <a:pt x="357974" y="340944"/>
                  </a:lnTo>
                  <a:lnTo>
                    <a:pt x="365391" y="341096"/>
                  </a:lnTo>
                  <a:lnTo>
                    <a:pt x="374078" y="338747"/>
                  </a:lnTo>
                  <a:lnTo>
                    <a:pt x="377888" y="333832"/>
                  </a:lnTo>
                  <a:lnTo>
                    <a:pt x="378028" y="208495"/>
                  </a:lnTo>
                  <a:close/>
                </a:path>
                <a:path w="378459" h="342264">
                  <a:moveTo>
                    <a:pt x="378040" y="177101"/>
                  </a:moveTo>
                  <a:lnTo>
                    <a:pt x="377913" y="100253"/>
                  </a:lnTo>
                  <a:lnTo>
                    <a:pt x="358622" y="81203"/>
                  </a:lnTo>
                  <a:lnTo>
                    <a:pt x="188988" y="81203"/>
                  </a:lnTo>
                  <a:lnTo>
                    <a:pt x="15024" y="81178"/>
                  </a:lnTo>
                  <a:lnTo>
                    <a:pt x="5321" y="82778"/>
                  </a:lnTo>
                  <a:lnTo>
                    <a:pt x="165" y="88544"/>
                  </a:lnTo>
                  <a:lnTo>
                    <a:pt x="25" y="177711"/>
                  </a:lnTo>
                  <a:lnTo>
                    <a:pt x="736" y="178396"/>
                  </a:lnTo>
                  <a:lnTo>
                    <a:pt x="77330" y="178384"/>
                  </a:lnTo>
                  <a:lnTo>
                    <a:pt x="78244" y="177698"/>
                  </a:lnTo>
                  <a:lnTo>
                    <a:pt x="77978" y="169595"/>
                  </a:lnTo>
                  <a:lnTo>
                    <a:pt x="78219" y="148856"/>
                  </a:lnTo>
                  <a:lnTo>
                    <a:pt x="84074" y="142328"/>
                  </a:lnTo>
                  <a:lnTo>
                    <a:pt x="101714" y="142176"/>
                  </a:lnTo>
                  <a:lnTo>
                    <a:pt x="107734" y="148780"/>
                  </a:lnTo>
                  <a:lnTo>
                    <a:pt x="108013" y="169443"/>
                  </a:lnTo>
                  <a:lnTo>
                    <a:pt x="107708" y="177444"/>
                  </a:lnTo>
                  <a:lnTo>
                    <a:pt x="108356" y="178396"/>
                  </a:lnTo>
                  <a:lnTo>
                    <a:pt x="269557" y="178384"/>
                  </a:lnTo>
                  <a:lnTo>
                    <a:pt x="270484" y="177787"/>
                  </a:lnTo>
                  <a:lnTo>
                    <a:pt x="270116" y="162877"/>
                  </a:lnTo>
                  <a:lnTo>
                    <a:pt x="270878" y="148145"/>
                  </a:lnTo>
                  <a:lnTo>
                    <a:pt x="277355" y="142138"/>
                  </a:lnTo>
                  <a:lnTo>
                    <a:pt x="293763" y="142392"/>
                  </a:lnTo>
                  <a:lnTo>
                    <a:pt x="299834" y="148602"/>
                  </a:lnTo>
                  <a:lnTo>
                    <a:pt x="300393" y="167919"/>
                  </a:lnTo>
                  <a:lnTo>
                    <a:pt x="299732" y="177228"/>
                  </a:lnTo>
                  <a:lnTo>
                    <a:pt x="300824" y="178473"/>
                  </a:lnTo>
                  <a:lnTo>
                    <a:pt x="322033" y="178308"/>
                  </a:lnTo>
                  <a:lnTo>
                    <a:pt x="377342" y="178485"/>
                  </a:lnTo>
                  <a:lnTo>
                    <a:pt x="378040" y="1771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9721891" y="4146384"/>
            <a:ext cx="382270" cy="382270"/>
            <a:chOff x="9721891" y="4146384"/>
            <a:chExt cx="382270" cy="382270"/>
          </a:xfrm>
        </p:grpSpPr>
        <p:sp>
          <p:nvSpPr>
            <p:cNvPr id="58" name="object 58"/>
            <p:cNvSpPr/>
            <p:nvPr/>
          </p:nvSpPr>
          <p:spPr>
            <a:xfrm>
              <a:off x="9728241" y="4152734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70" h="369570">
                  <a:moveTo>
                    <a:pt x="369100" y="184556"/>
                  </a:moveTo>
                  <a:lnTo>
                    <a:pt x="362507" y="233619"/>
                  </a:lnTo>
                  <a:lnTo>
                    <a:pt x="343903" y="277706"/>
                  </a:lnTo>
                  <a:lnTo>
                    <a:pt x="315045" y="315058"/>
                  </a:lnTo>
                  <a:lnTo>
                    <a:pt x="277693" y="343916"/>
                  </a:lnTo>
                  <a:lnTo>
                    <a:pt x="233606" y="362520"/>
                  </a:lnTo>
                  <a:lnTo>
                    <a:pt x="184543" y="369112"/>
                  </a:lnTo>
                  <a:lnTo>
                    <a:pt x="135481" y="362520"/>
                  </a:lnTo>
                  <a:lnTo>
                    <a:pt x="91396" y="343916"/>
                  </a:lnTo>
                  <a:lnTo>
                    <a:pt x="54048" y="315058"/>
                  </a:lnTo>
                  <a:lnTo>
                    <a:pt x="25193" y="277706"/>
                  </a:lnTo>
                  <a:lnTo>
                    <a:pt x="6591" y="233619"/>
                  </a:lnTo>
                  <a:lnTo>
                    <a:pt x="0" y="184556"/>
                  </a:lnTo>
                  <a:lnTo>
                    <a:pt x="6591" y="135497"/>
                  </a:lnTo>
                  <a:lnTo>
                    <a:pt x="25193" y="91411"/>
                  </a:lnTo>
                  <a:lnTo>
                    <a:pt x="54048" y="54059"/>
                  </a:lnTo>
                  <a:lnTo>
                    <a:pt x="91396" y="25199"/>
                  </a:lnTo>
                  <a:lnTo>
                    <a:pt x="135481" y="6593"/>
                  </a:lnTo>
                  <a:lnTo>
                    <a:pt x="184543" y="0"/>
                  </a:lnTo>
                  <a:lnTo>
                    <a:pt x="233606" y="6593"/>
                  </a:lnTo>
                  <a:lnTo>
                    <a:pt x="277693" y="25199"/>
                  </a:lnTo>
                  <a:lnTo>
                    <a:pt x="315045" y="54059"/>
                  </a:lnTo>
                  <a:lnTo>
                    <a:pt x="343903" y="91411"/>
                  </a:lnTo>
                  <a:lnTo>
                    <a:pt x="362507" y="135497"/>
                  </a:lnTo>
                  <a:lnTo>
                    <a:pt x="369100" y="18455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99553" y="4224294"/>
              <a:ext cx="221545" cy="226007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9550095" y="4675084"/>
            <a:ext cx="642620" cy="642620"/>
            <a:chOff x="9550095" y="4675084"/>
            <a:chExt cx="642620" cy="642620"/>
          </a:xfrm>
        </p:grpSpPr>
        <p:sp>
          <p:nvSpPr>
            <p:cNvPr id="61" name="object 61"/>
            <p:cNvSpPr/>
            <p:nvPr/>
          </p:nvSpPr>
          <p:spPr>
            <a:xfrm>
              <a:off x="9550095" y="4675084"/>
              <a:ext cx="642620" cy="642620"/>
            </a:xfrm>
            <a:custGeom>
              <a:avLst/>
              <a:gdLst/>
              <a:ahLst/>
              <a:cxnLst/>
              <a:rect l="l" t="t" r="r" b="b"/>
              <a:pathLst>
                <a:path w="642620" h="642620">
                  <a:moveTo>
                    <a:pt x="321068" y="0"/>
                  </a:moveTo>
                  <a:lnTo>
                    <a:pt x="273624" y="3481"/>
                  </a:lnTo>
                  <a:lnTo>
                    <a:pt x="228341" y="13594"/>
                  </a:lnTo>
                  <a:lnTo>
                    <a:pt x="185715" y="29841"/>
                  </a:lnTo>
                  <a:lnTo>
                    <a:pt x="146245" y="51727"/>
                  </a:lnTo>
                  <a:lnTo>
                    <a:pt x="110425" y="78754"/>
                  </a:lnTo>
                  <a:lnTo>
                    <a:pt x="78754" y="110425"/>
                  </a:lnTo>
                  <a:lnTo>
                    <a:pt x="51727" y="146245"/>
                  </a:lnTo>
                  <a:lnTo>
                    <a:pt x="29841" y="185715"/>
                  </a:lnTo>
                  <a:lnTo>
                    <a:pt x="13594" y="228341"/>
                  </a:lnTo>
                  <a:lnTo>
                    <a:pt x="3481" y="273624"/>
                  </a:lnTo>
                  <a:lnTo>
                    <a:pt x="0" y="321068"/>
                  </a:lnTo>
                  <a:lnTo>
                    <a:pt x="3481" y="368512"/>
                  </a:lnTo>
                  <a:lnTo>
                    <a:pt x="13594" y="413796"/>
                  </a:lnTo>
                  <a:lnTo>
                    <a:pt x="29841" y="456421"/>
                  </a:lnTo>
                  <a:lnTo>
                    <a:pt x="51727" y="495892"/>
                  </a:lnTo>
                  <a:lnTo>
                    <a:pt x="78754" y="531711"/>
                  </a:lnTo>
                  <a:lnTo>
                    <a:pt x="110425" y="563383"/>
                  </a:lnTo>
                  <a:lnTo>
                    <a:pt x="146245" y="590410"/>
                  </a:lnTo>
                  <a:lnTo>
                    <a:pt x="185715" y="612295"/>
                  </a:lnTo>
                  <a:lnTo>
                    <a:pt x="228341" y="628543"/>
                  </a:lnTo>
                  <a:lnTo>
                    <a:pt x="273624" y="638656"/>
                  </a:lnTo>
                  <a:lnTo>
                    <a:pt x="321068" y="642137"/>
                  </a:lnTo>
                  <a:lnTo>
                    <a:pt x="368512" y="638656"/>
                  </a:lnTo>
                  <a:lnTo>
                    <a:pt x="413796" y="628543"/>
                  </a:lnTo>
                  <a:lnTo>
                    <a:pt x="456421" y="612295"/>
                  </a:lnTo>
                  <a:lnTo>
                    <a:pt x="495892" y="590410"/>
                  </a:lnTo>
                  <a:lnTo>
                    <a:pt x="531711" y="563383"/>
                  </a:lnTo>
                  <a:lnTo>
                    <a:pt x="563383" y="531711"/>
                  </a:lnTo>
                  <a:lnTo>
                    <a:pt x="590410" y="495892"/>
                  </a:lnTo>
                  <a:lnTo>
                    <a:pt x="612295" y="456421"/>
                  </a:lnTo>
                  <a:lnTo>
                    <a:pt x="628543" y="413796"/>
                  </a:lnTo>
                  <a:lnTo>
                    <a:pt x="638656" y="368512"/>
                  </a:lnTo>
                  <a:lnTo>
                    <a:pt x="642137" y="321068"/>
                  </a:lnTo>
                  <a:lnTo>
                    <a:pt x="638656" y="273624"/>
                  </a:lnTo>
                  <a:lnTo>
                    <a:pt x="628543" y="228341"/>
                  </a:lnTo>
                  <a:lnTo>
                    <a:pt x="612295" y="185715"/>
                  </a:lnTo>
                  <a:lnTo>
                    <a:pt x="590410" y="146245"/>
                  </a:lnTo>
                  <a:lnTo>
                    <a:pt x="563383" y="110425"/>
                  </a:lnTo>
                  <a:lnTo>
                    <a:pt x="531711" y="78754"/>
                  </a:lnTo>
                  <a:lnTo>
                    <a:pt x="495892" y="51727"/>
                  </a:lnTo>
                  <a:lnTo>
                    <a:pt x="456421" y="29841"/>
                  </a:lnTo>
                  <a:lnTo>
                    <a:pt x="413796" y="13594"/>
                  </a:lnTo>
                  <a:lnTo>
                    <a:pt x="368512" y="3481"/>
                  </a:lnTo>
                  <a:lnTo>
                    <a:pt x="3210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21142" y="4859491"/>
              <a:ext cx="324007" cy="265803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10613348" y="4675084"/>
            <a:ext cx="642620" cy="642620"/>
            <a:chOff x="10613348" y="4675084"/>
            <a:chExt cx="642620" cy="642620"/>
          </a:xfrm>
        </p:grpSpPr>
        <p:sp>
          <p:nvSpPr>
            <p:cNvPr id="64" name="object 64"/>
            <p:cNvSpPr/>
            <p:nvPr/>
          </p:nvSpPr>
          <p:spPr>
            <a:xfrm>
              <a:off x="10613348" y="4675084"/>
              <a:ext cx="642620" cy="642620"/>
            </a:xfrm>
            <a:custGeom>
              <a:avLst/>
              <a:gdLst/>
              <a:ahLst/>
              <a:cxnLst/>
              <a:rect l="l" t="t" r="r" b="b"/>
              <a:pathLst>
                <a:path w="642620" h="642620">
                  <a:moveTo>
                    <a:pt x="321068" y="0"/>
                  </a:moveTo>
                  <a:lnTo>
                    <a:pt x="273624" y="3481"/>
                  </a:lnTo>
                  <a:lnTo>
                    <a:pt x="228341" y="13594"/>
                  </a:lnTo>
                  <a:lnTo>
                    <a:pt x="185715" y="29841"/>
                  </a:lnTo>
                  <a:lnTo>
                    <a:pt x="146245" y="51727"/>
                  </a:lnTo>
                  <a:lnTo>
                    <a:pt x="110425" y="78754"/>
                  </a:lnTo>
                  <a:lnTo>
                    <a:pt x="78754" y="110425"/>
                  </a:lnTo>
                  <a:lnTo>
                    <a:pt x="51727" y="146245"/>
                  </a:lnTo>
                  <a:lnTo>
                    <a:pt x="29841" y="185715"/>
                  </a:lnTo>
                  <a:lnTo>
                    <a:pt x="13594" y="228341"/>
                  </a:lnTo>
                  <a:lnTo>
                    <a:pt x="3481" y="273624"/>
                  </a:lnTo>
                  <a:lnTo>
                    <a:pt x="0" y="321068"/>
                  </a:lnTo>
                  <a:lnTo>
                    <a:pt x="3481" y="368512"/>
                  </a:lnTo>
                  <a:lnTo>
                    <a:pt x="13594" y="413796"/>
                  </a:lnTo>
                  <a:lnTo>
                    <a:pt x="29841" y="456421"/>
                  </a:lnTo>
                  <a:lnTo>
                    <a:pt x="51727" y="495892"/>
                  </a:lnTo>
                  <a:lnTo>
                    <a:pt x="78754" y="531711"/>
                  </a:lnTo>
                  <a:lnTo>
                    <a:pt x="110425" y="563383"/>
                  </a:lnTo>
                  <a:lnTo>
                    <a:pt x="146245" y="590410"/>
                  </a:lnTo>
                  <a:lnTo>
                    <a:pt x="185715" y="612295"/>
                  </a:lnTo>
                  <a:lnTo>
                    <a:pt x="228341" y="628543"/>
                  </a:lnTo>
                  <a:lnTo>
                    <a:pt x="273624" y="638656"/>
                  </a:lnTo>
                  <a:lnTo>
                    <a:pt x="321068" y="642137"/>
                  </a:lnTo>
                  <a:lnTo>
                    <a:pt x="368512" y="638656"/>
                  </a:lnTo>
                  <a:lnTo>
                    <a:pt x="413796" y="628543"/>
                  </a:lnTo>
                  <a:lnTo>
                    <a:pt x="456421" y="612295"/>
                  </a:lnTo>
                  <a:lnTo>
                    <a:pt x="495892" y="590410"/>
                  </a:lnTo>
                  <a:lnTo>
                    <a:pt x="531711" y="563383"/>
                  </a:lnTo>
                  <a:lnTo>
                    <a:pt x="563383" y="531711"/>
                  </a:lnTo>
                  <a:lnTo>
                    <a:pt x="590410" y="495892"/>
                  </a:lnTo>
                  <a:lnTo>
                    <a:pt x="612295" y="456421"/>
                  </a:lnTo>
                  <a:lnTo>
                    <a:pt x="628543" y="413796"/>
                  </a:lnTo>
                  <a:lnTo>
                    <a:pt x="638656" y="368512"/>
                  </a:lnTo>
                  <a:lnTo>
                    <a:pt x="642137" y="321068"/>
                  </a:lnTo>
                  <a:lnTo>
                    <a:pt x="638656" y="273624"/>
                  </a:lnTo>
                  <a:lnTo>
                    <a:pt x="628543" y="228341"/>
                  </a:lnTo>
                  <a:lnTo>
                    <a:pt x="612295" y="185715"/>
                  </a:lnTo>
                  <a:lnTo>
                    <a:pt x="590410" y="146245"/>
                  </a:lnTo>
                  <a:lnTo>
                    <a:pt x="563383" y="110425"/>
                  </a:lnTo>
                  <a:lnTo>
                    <a:pt x="531711" y="78754"/>
                  </a:lnTo>
                  <a:lnTo>
                    <a:pt x="495892" y="51727"/>
                  </a:lnTo>
                  <a:lnTo>
                    <a:pt x="456421" y="29841"/>
                  </a:lnTo>
                  <a:lnTo>
                    <a:pt x="413796" y="13594"/>
                  </a:lnTo>
                  <a:lnTo>
                    <a:pt x="368512" y="3481"/>
                  </a:lnTo>
                  <a:lnTo>
                    <a:pt x="3210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800156" y="4853063"/>
              <a:ext cx="288290" cy="287655"/>
            </a:xfrm>
            <a:custGeom>
              <a:avLst/>
              <a:gdLst/>
              <a:ahLst/>
              <a:cxnLst/>
              <a:rect l="l" t="t" r="r" b="b"/>
              <a:pathLst>
                <a:path w="288290" h="287654">
                  <a:moveTo>
                    <a:pt x="508" y="51562"/>
                  </a:moveTo>
                  <a:lnTo>
                    <a:pt x="0" y="51562"/>
                  </a:lnTo>
                  <a:lnTo>
                    <a:pt x="0" y="235877"/>
                  </a:lnTo>
                  <a:lnTo>
                    <a:pt x="508" y="235877"/>
                  </a:lnTo>
                  <a:lnTo>
                    <a:pt x="508" y="51562"/>
                  </a:lnTo>
                  <a:close/>
                </a:path>
                <a:path w="288290" h="287654">
                  <a:moveTo>
                    <a:pt x="287959" y="209791"/>
                  </a:moveTo>
                  <a:lnTo>
                    <a:pt x="287921" y="51384"/>
                  </a:lnTo>
                  <a:lnTo>
                    <a:pt x="272910" y="15227"/>
                  </a:lnTo>
                  <a:lnTo>
                    <a:pt x="258089" y="5143"/>
                  </a:lnTo>
                  <a:lnTo>
                    <a:pt x="258089" y="178358"/>
                  </a:lnTo>
                  <a:lnTo>
                    <a:pt x="255790" y="191147"/>
                  </a:lnTo>
                  <a:lnTo>
                    <a:pt x="249377" y="201066"/>
                  </a:lnTo>
                  <a:lnTo>
                    <a:pt x="249237" y="201168"/>
                  </a:lnTo>
                  <a:lnTo>
                    <a:pt x="249237" y="244106"/>
                  </a:lnTo>
                  <a:lnTo>
                    <a:pt x="249034" y="246341"/>
                  </a:lnTo>
                  <a:lnTo>
                    <a:pt x="248856" y="248589"/>
                  </a:lnTo>
                  <a:lnTo>
                    <a:pt x="247472" y="250024"/>
                  </a:lnTo>
                  <a:lnTo>
                    <a:pt x="244309" y="250532"/>
                  </a:lnTo>
                  <a:lnTo>
                    <a:pt x="243382" y="250456"/>
                  </a:lnTo>
                  <a:lnTo>
                    <a:pt x="175221" y="250456"/>
                  </a:lnTo>
                  <a:lnTo>
                    <a:pt x="105156" y="250405"/>
                  </a:lnTo>
                  <a:lnTo>
                    <a:pt x="104089" y="250875"/>
                  </a:lnTo>
                  <a:lnTo>
                    <a:pt x="103060" y="252628"/>
                  </a:lnTo>
                  <a:lnTo>
                    <a:pt x="98069" y="257581"/>
                  </a:lnTo>
                  <a:lnTo>
                    <a:pt x="91744" y="259194"/>
                  </a:lnTo>
                  <a:lnTo>
                    <a:pt x="85432" y="257467"/>
                  </a:lnTo>
                  <a:lnTo>
                    <a:pt x="80467" y="252425"/>
                  </a:lnTo>
                  <a:lnTo>
                    <a:pt x="79578" y="250850"/>
                  </a:lnTo>
                  <a:lnTo>
                    <a:pt x="78841" y="250494"/>
                  </a:lnTo>
                  <a:lnTo>
                    <a:pt x="78663" y="250405"/>
                  </a:lnTo>
                  <a:lnTo>
                    <a:pt x="69189" y="250494"/>
                  </a:lnTo>
                  <a:lnTo>
                    <a:pt x="49987" y="250444"/>
                  </a:lnTo>
                  <a:lnTo>
                    <a:pt x="47980" y="248907"/>
                  </a:lnTo>
                  <a:lnTo>
                    <a:pt x="47815" y="243166"/>
                  </a:lnTo>
                  <a:lnTo>
                    <a:pt x="49898" y="241465"/>
                  </a:lnTo>
                  <a:lnTo>
                    <a:pt x="71132" y="241414"/>
                  </a:lnTo>
                  <a:lnTo>
                    <a:pt x="78714" y="241490"/>
                  </a:lnTo>
                  <a:lnTo>
                    <a:pt x="78905" y="241388"/>
                  </a:lnTo>
                  <a:lnTo>
                    <a:pt x="79616" y="241007"/>
                  </a:lnTo>
                  <a:lnTo>
                    <a:pt x="80518" y="239458"/>
                  </a:lnTo>
                  <a:lnTo>
                    <a:pt x="85445" y="234480"/>
                  </a:lnTo>
                  <a:lnTo>
                    <a:pt x="91706" y="232752"/>
                  </a:lnTo>
                  <a:lnTo>
                    <a:pt x="97980" y="234289"/>
                  </a:lnTo>
                  <a:lnTo>
                    <a:pt x="102933" y="239128"/>
                  </a:lnTo>
                  <a:lnTo>
                    <a:pt x="104063" y="241033"/>
                  </a:lnTo>
                  <a:lnTo>
                    <a:pt x="105219" y="241465"/>
                  </a:lnTo>
                  <a:lnTo>
                    <a:pt x="243357" y="241439"/>
                  </a:lnTo>
                  <a:lnTo>
                    <a:pt x="244614" y="241274"/>
                  </a:lnTo>
                  <a:lnTo>
                    <a:pt x="248081" y="242519"/>
                  </a:lnTo>
                  <a:lnTo>
                    <a:pt x="249237" y="244106"/>
                  </a:lnTo>
                  <a:lnTo>
                    <a:pt x="249237" y="201168"/>
                  </a:lnTo>
                  <a:lnTo>
                    <a:pt x="239471" y="207479"/>
                  </a:lnTo>
                  <a:lnTo>
                    <a:pt x="226733" y="209778"/>
                  </a:lnTo>
                  <a:lnTo>
                    <a:pt x="102450" y="209791"/>
                  </a:lnTo>
                  <a:lnTo>
                    <a:pt x="60934" y="209765"/>
                  </a:lnTo>
                  <a:lnTo>
                    <a:pt x="30645" y="183807"/>
                  </a:lnTo>
                  <a:lnTo>
                    <a:pt x="30480" y="181089"/>
                  </a:lnTo>
                  <a:lnTo>
                    <a:pt x="30492" y="61341"/>
                  </a:lnTo>
                  <a:lnTo>
                    <a:pt x="32766" y="48539"/>
                  </a:lnTo>
                  <a:lnTo>
                    <a:pt x="39166" y="38620"/>
                  </a:lnTo>
                  <a:lnTo>
                    <a:pt x="49060" y="32194"/>
                  </a:lnTo>
                  <a:lnTo>
                    <a:pt x="61836" y="29908"/>
                  </a:lnTo>
                  <a:lnTo>
                    <a:pt x="167551" y="29908"/>
                  </a:lnTo>
                  <a:lnTo>
                    <a:pt x="226733" y="29908"/>
                  </a:lnTo>
                  <a:lnTo>
                    <a:pt x="258076" y="61341"/>
                  </a:lnTo>
                  <a:lnTo>
                    <a:pt x="258089" y="178358"/>
                  </a:lnTo>
                  <a:lnTo>
                    <a:pt x="258089" y="5143"/>
                  </a:lnTo>
                  <a:lnTo>
                    <a:pt x="256705" y="4191"/>
                  </a:lnTo>
                  <a:lnTo>
                    <a:pt x="236905" y="101"/>
                  </a:lnTo>
                  <a:lnTo>
                    <a:pt x="144335" y="0"/>
                  </a:lnTo>
                  <a:lnTo>
                    <a:pt x="45656" y="50"/>
                  </a:lnTo>
                  <a:lnTo>
                    <a:pt x="9753" y="22250"/>
                  </a:lnTo>
                  <a:lnTo>
                    <a:pt x="520" y="235927"/>
                  </a:lnTo>
                  <a:lnTo>
                    <a:pt x="1066" y="242519"/>
                  </a:lnTo>
                  <a:lnTo>
                    <a:pt x="26225" y="280365"/>
                  </a:lnTo>
                  <a:lnTo>
                    <a:pt x="52743" y="287515"/>
                  </a:lnTo>
                  <a:lnTo>
                    <a:pt x="53441" y="287489"/>
                  </a:lnTo>
                  <a:lnTo>
                    <a:pt x="54152" y="287413"/>
                  </a:lnTo>
                  <a:lnTo>
                    <a:pt x="234429" y="287413"/>
                  </a:lnTo>
                  <a:lnTo>
                    <a:pt x="235826" y="287515"/>
                  </a:lnTo>
                  <a:lnTo>
                    <a:pt x="236842" y="287426"/>
                  </a:lnTo>
                  <a:lnTo>
                    <a:pt x="237337" y="287413"/>
                  </a:lnTo>
                  <a:lnTo>
                    <a:pt x="273138" y="271894"/>
                  </a:lnTo>
                  <a:lnTo>
                    <a:pt x="286854" y="241274"/>
                  </a:lnTo>
                  <a:lnTo>
                    <a:pt x="287934" y="235927"/>
                  </a:lnTo>
                  <a:lnTo>
                    <a:pt x="287934" y="232752"/>
                  </a:lnTo>
                  <a:lnTo>
                    <a:pt x="287959" y="209791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14079" y="4925276"/>
              <a:ext cx="74141" cy="95326"/>
            </a:xfrm>
            <a:prstGeom prst="rect">
              <a:avLst/>
            </a:prstGeom>
          </p:spPr>
        </p:pic>
      </p:grpSp>
      <p:sp>
        <p:nvSpPr>
          <p:cNvPr id="67" name="object 67"/>
          <p:cNvSpPr/>
          <p:nvPr/>
        </p:nvSpPr>
        <p:spPr>
          <a:xfrm>
            <a:off x="11690777" y="4675084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20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5" y="638656"/>
                </a:lnTo>
                <a:lnTo>
                  <a:pt x="413800" y="628543"/>
                </a:lnTo>
                <a:lnTo>
                  <a:pt x="456426" y="612295"/>
                </a:lnTo>
                <a:lnTo>
                  <a:pt x="495897" y="590410"/>
                </a:lnTo>
                <a:lnTo>
                  <a:pt x="531716" y="563383"/>
                </a:lnTo>
                <a:lnTo>
                  <a:pt x="563387" y="531711"/>
                </a:lnTo>
                <a:lnTo>
                  <a:pt x="590413" y="495892"/>
                </a:lnTo>
                <a:lnTo>
                  <a:pt x="612297" y="456421"/>
                </a:lnTo>
                <a:lnTo>
                  <a:pt x="628544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4" y="228341"/>
                </a:lnTo>
                <a:lnTo>
                  <a:pt x="612297" y="185715"/>
                </a:lnTo>
                <a:lnTo>
                  <a:pt x="590413" y="146245"/>
                </a:lnTo>
                <a:lnTo>
                  <a:pt x="563387" y="110425"/>
                </a:lnTo>
                <a:lnTo>
                  <a:pt x="531716" y="78754"/>
                </a:lnTo>
                <a:lnTo>
                  <a:pt x="495897" y="51727"/>
                </a:lnTo>
                <a:lnTo>
                  <a:pt x="456426" y="29841"/>
                </a:lnTo>
                <a:lnTo>
                  <a:pt x="413800" y="13594"/>
                </a:lnTo>
                <a:lnTo>
                  <a:pt x="368515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754042" y="4675084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19" h="642620">
                <a:moveTo>
                  <a:pt x="321056" y="0"/>
                </a:moveTo>
                <a:lnTo>
                  <a:pt x="273612" y="3481"/>
                </a:lnTo>
                <a:lnTo>
                  <a:pt x="228329" y="13594"/>
                </a:lnTo>
                <a:lnTo>
                  <a:pt x="185705" y="29841"/>
                </a:lnTo>
                <a:lnTo>
                  <a:pt x="146236" y="51727"/>
                </a:lnTo>
                <a:lnTo>
                  <a:pt x="110418" y="78754"/>
                </a:lnTo>
                <a:lnTo>
                  <a:pt x="78748" y="110425"/>
                </a:lnTo>
                <a:lnTo>
                  <a:pt x="51723" y="146245"/>
                </a:lnTo>
                <a:lnTo>
                  <a:pt x="29839" y="185715"/>
                </a:lnTo>
                <a:lnTo>
                  <a:pt x="13592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2" y="413796"/>
                </a:lnTo>
                <a:lnTo>
                  <a:pt x="29839" y="456421"/>
                </a:lnTo>
                <a:lnTo>
                  <a:pt x="51723" y="495892"/>
                </a:lnTo>
                <a:lnTo>
                  <a:pt x="78748" y="531711"/>
                </a:lnTo>
                <a:lnTo>
                  <a:pt x="110418" y="563383"/>
                </a:lnTo>
                <a:lnTo>
                  <a:pt x="146236" y="590410"/>
                </a:lnTo>
                <a:lnTo>
                  <a:pt x="185705" y="612295"/>
                </a:lnTo>
                <a:lnTo>
                  <a:pt x="228329" y="628543"/>
                </a:lnTo>
                <a:lnTo>
                  <a:pt x="273612" y="638656"/>
                </a:lnTo>
                <a:lnTo>
                  <a:pt x="321056" y="642137"/>
                </a:lnTo>
                <a:lnTo>
                  <a:pt x="368503" y="638656"/>
                </a:lnTo>
                <a:lnTo>
                  <a:pt x="413788" y="628543"/>
                </a:lnTo>
                <a:lnTo>
                  <a:pt x="456414" y="612295"/>
                </a:lnTo>
                <a:lnTo>
                  <a:pt x="495885" y="590410"/>
                </a:lnTo>
                <a:lnTo>
                  <a:pt x="531704" y="563383"/>
                </a:lnTo>
                <a:lnTo>
                  <a:pt x="563374" y="531711"/>
                </a:lnTo>
                <a:lnTo>
                  <a:pt x="590400" y="495892"/>
                </a:lnTo>
                <a:lnTo>
                  <a:pt x="612285" y="456421"/>
                </a:lnTo>
                <a:lnTo>
                  <a:pt x="628531" y="413796"/>
                </a:lnTo>
                <a:lnTo>
                  <a:pt x="638643" y="368512"/>
                </a:lnTo>
                <a:lnTo>
                  <a:pt x="642124" y="321068"/>
                </a:lnTo>
                <a:lnTo>
                  <a:pt x="638643" y="273624"/>
                </a:lnTo>
                <a:lnTo>
                  <a:pt x="628531" y="228341"/>
                </a:lnTo>
                <a:lnTo>
                  <a:pt x="612285" y="185715"/>
                </a:lnTo>
                <a:lnTo>
                  <a:pt x="590400" y="146245"/>
                </a:lnTo>
                <a:lnTo>
                  <a:pt x="563374" y="110425"/>
                </a:lnTo>
                <a:lnTo>
                  <a:pt x="531704" y="78754"/>
                </a:lnTo>
                <a:lnTo>
                  <a:pt x="495885" y="51727"/>
                </a:lnTo>
                <a:lnTo>
                  <a:pt x="456414" y="29841"/>
                </a:lnTo>
                <a:lnTo>
                  <a:pt x="413788" y="13594"/>
                </a:lnTo>
                <a:lnTo>
                  <a:pt x="368503" y="3481"/>
                </a:lnTo>
                <a:lnTo>
                  <a:pt x="32105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02553" y="4580571"/>
            <a:ext cx="831215" cy="831215"/>
          </a:xfrm>
          <a:custGeom>
            <a:avLst/>
            <a:gdLst/>
            <a:ahLst/>
            <a:cxnLst/>
            <a:rect l="l" t="t" r="r" b="b"/>
            <a:pathLst>
              <a:path w="831215" h="831214">
                <a:moveTo>
                  <a:pt x="415569" y="0"/>
                </a:moveTo>
                <a:lnTo>
                  <a:pt x="367104" y="2795"/>
                </a:lnTo>
                <a:lnTo>
                  <a:pt x="320282" y="10976"/>
                </a:lnTo>
                <a:lnTo>
                  <a:pt x="275414" y="24228"/>
                </a:lnTo>
                <a:lnTo>
                  <a:pt x="232811" y="42241"/>
                </a:lnTo>
                <a:lnTo>
                  <a:pt x="192786" y="64702"/>
                </a:lnTo>
                <a:lnTo>
                  <a:pt x="155651" y="91300"/>
                </a:lnTo>
                <a:lnTo>
                  <a:pt x="121716" y="121723"/>
                </a:lnTo>
                <a:lnTo>
                  <a:pt x="91295" y="155658"/>
                </a:lnTo>
                <a:lnTo>
                  <a:pt x="64698" y="192795"/>
                </a:lnTo>
                <a:lnTo>
                  <a:pt x="42238" y="232821"/>
                </a:lnTo>
                <a:lnTo>
                  <a:pt x="24226" y="275425"/>
                </a:lnTo>
                <a:lnTo>
                  <a:pt x="10975" y="320294"/>
                </a:lnTo>
                <a:lnTo>
                  <a:pt x="2795" y="367117"/>
                </a:lnTo>
                <a:lnTo>
                  <a:pt x="0" y="415582"/>
                </a:lnTo>
                <a:lnTo>
                  <a:pt x="2795" y="464046"/>
                </a:lnTo>
                <a:lnTo>
                  <a:pt x="10975" y="510869"/>
                </a:lnTo>
                <a:lnTo>
                  <a:pt x="24226" y="555738"/>
                </a:lnTo>
                <a:lnTo>
                  <a:pt x="42238" y="598342"/>
                </a:lnTo>
                <a:lnTo>
                  <a:pt x="64698" y="638368"/>
                </a:lnTo>
                <a:lnTo>
                  <a:pt x="91295" y="675505"/>
                </a:lnTo>
                <a:lnTo>
                  <a:pt x="121716" y="709441"/>
                </a:lnTo>
                <a:lnTo>
                  <a:pt x="155651" y="739863"/>
                </a:lnTo>
                <a:lnTo>
                  <a:pt x="192786" y="766461"/>
                </a:lnTo>
                <a:lnTo>
                  <a:pt x="232811" y="788923"/>
                </a:lnTo>
                <a:lnTo>
                  <a:pt x="275414" y="806935"/>
                </a:lnTo>
                <a:lnTo>
                  <a:pt x="320282" y="820188"/>
                </a:lnTo>
                <a:lnTo>
                  <a:pt x="367104" y="828368"/>
                </a:lnTo>
                <a:lnTo>
                  <a:pt x="415569" y="831164"/>
                </a:lnTo>
                <a:lnTo>
                  <a:pt x="464036" y="828368"/>
                </a:lnTo>
                <a:lnTo>
                  <a:pt x="510860" y="820188"/>
                </a:lnTo>
                <a:lnTo>
                  <a:pt x="555731" y="806935"/>
                </a:lnTo>
                <a:lnTo>
                  <a:pt x="598335" y="788923"/>
                </a:lnTo>
                <a:lnTo>
                  <a:pt x="638361" y="766461"/>
                </a:lnTo>
                <a:lnTo>
                  <a:pt x="675497" y="739863"/>
                </a:lnTo>
                <a:lnTo>
                  <a:pt x="709433" y="709441"/>
                </a:lnTo>
                <a:lnTo>
                  <a:pt x="739855" y="675505"/>
                </a:lnTo>
                <a:lnTo>
                  <a:pt x="766452" y="638368"/>
                </a:lnTo>
                <a:lnTo>
                  <a:pt x="788912" y="598342"/>
                </a:lnTo>
                <a:lnTo>
                  <a:pt x="806924" y="555738"/>
                </a:lnTo>
                <a:lnTo>
                  <a:pt x="820176" y="510869"/>
                </a:lnTo>
                <a:lnTo>
                  <a:pt x="828355" y="464046"/>
                </a:lnTo>
                <a:lnTo>
                  <a:pt x="831151" y="415582"/>
                </a:lnTo>
                <a:lnTo>
                  <a:pt x="828355" y="367117"/>
                </a:lnTo>
                <a:lnTo>
                  <a:pt x="820176" y="320294"/>
                </a:lnTo>
                <a:lnTo>
                  <a:pt x="806924" y="275425"/>
                </a:lnTo>
                <a:lnTo>
                  <a:pt x="788912" y="232821"/>
                </a:lnTo>
                <a:lnTo>
                  <a:pt x="766452" y="192795"/>
                </a:lnTo>
                <a:lnTo>
                  <a:pt x="739855" y="155658"/>
                </a:lnTo>
                <a:lnTo>
                  <a:pt x="709433" y="121723"/>
                </a:lnTo>
                <a:lnTo>
                  <a:pt x="675497" y="91300"/>
                </a:lnTo>
                <a:lnTo>
                  <a:pt x="638361" y="64702"/>
                </a:lnTo>
                <a:lnTo>
                  <a:pt x="598335" y="42241"/>
                </a:lnTo>
                <a:lnTo>
                  <a:pt x="555731" y="24228"/>
                </a:lnTo>
                <a:lnTo>
                  <a:pt x="510860" y="10976"/>
                </a:lnTo>
                <a:lnTo>
                  <a:pt x="464036" y="2795"/>
                </a:lnTo>
                <a:lnTo>
                  <a:pt x="415569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8946330" y="7521775"/>
            <a:ext cx="382270" cy="382270"/>
            <a:chOff x="8946330" y="7521775"/>
            <a:chExt cx="382270" cy="382270"/>
          </a:xfrm>
        </p:grpSpPr>
        <p:sp>
          <p:nvSpPr>
            <p:cNvPr id="71" name="object 71"/>
            <p:cNvSpPr/>
            <p:nvPr/>
          </p:nvSpPr>
          <p:spPr>
            <a:xfrm>
              <a:off x="8952680" y="7528125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70" h="369570">
                  <a:moveTo>
                    <a:pt x="369100" y="184556"/>
                  </a:moveTo>
                  <a:lnTo>
                    <a:pt x="362507" y="233619"/>
                  </a:lnTo>
                  <a:lnTo>
                    <a:pt x="343903" y="277706"/>
                  </a:lnTo>
                  <a:lnTo>
                    <a:pt x="315045" y="315058"/>
                  </a:lnTo>
                  <a:lnTo>
                    <a:pt x="277693" y="343915"/>
                  </a:lnTo>
                  <a:lnTo>
                    <a:pt x="233606" y="362520"/>
                  </a:lnTo>
                  <a:lnTo>
                    <a:pt x="184543" y="369112"/>
                  </a:lnTo>
                  <a:lnTo>
                    <a:pt x="135485" y="362520"/>
                  </a:lnTo>
                  <a:lnTo>
                    <a:pt x="91402" y="343915"/>
                  </a:lnTo>
                  <a:lnTo>
                    <a:pt x="54052" y="315058"/>
                  </a:lnTo>
                  <a:lnTo>
                    <a:pt x="25196" y="277706"/>
                  </a:lnTo>
                  <a:lnTo>
                    <a:pt x="6592" y="233619"/>
                  </a:lnTo>
                  <a:lnTo>
                    <a:pt x="0" y="184556"/>
                  </a:lnTo>
                  <a:lnTo>
                    <a:pt x="6592" y="135497"/>
                  </a:lnTo>
                  <a:lnTo>
                    <a:pt x="25196" y="91411"/>
                  </a:lnTo>
                  <a:lnTo>
                    <a:pt x="54052" y="54059"/>
                  </a:lnTo>
                  <a:lnTo>
                    <a:pt x="91402" y="25199"/>
                  </a:lnTo>
                  <a:lnTo>
                    <a:pt x="135485" y="6593"/>
                  </a:lnTo>
                  <a:lnTo>
                    <a:pt x="184543" y="0"/>
                  </a:lnTo>
                  <a:lnTo>
                    <a:pt x="233606" y="6593"/>
                  </a:lnTo>
                  <a:lnTo>
                    <a:pt x="277693" y="25199"/>
                  </a:lnTo>
                  <a:lnTo>
                    <a:pt x="315045" y="54059"/>
                  </a:lnTo>
                  <a:lnTo>
                    <a:pt x="343903" y="91411"/>
                  </a:lnTo>
                  <a:lnTo>
                    <a:pt x="362507" y="135497"/>
                  </a:lnTo>
                  <a:lnTo>
                    <a:pt x="369100" y="18455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044317" y="7673898"/>
              <a:ext cx="183515" cy="74295"/>
            </a:xfrm>
            <a:custGeom>
              <a:avLst/>
              <a:gdLst/>
              <a:ahLst/>
              <a:cxnLst/>
              <a:rect l="l" t="t" r="r" b="b"/>
              <a:pathLst>
                <a:path w="183515" h="74295">
                  <a:moveTo>
                    <a:pt x="183184" y="0"/>
                  </a:moveTo>
                  <a:lnTo>
                    <a:pt x="0" y="0"/>
                  </a:lnTo>
                  <a:lnTo>
                    <a:pt x="0" y="73710"/>
                  </a:lnTo>
                  <a:lnTo>
                    <a:pt x="183184" y="73710"/>
                  </a:lnTo>
                  <a:lnTo>
                    <a:pt x="183184" y="0"/>
                  </a:lnTo>
                  <a:close/>
                </a:path>
              </a:pathLst>
            </a:custGeom>
            <a:solidFill>
              <a:srgbClr val="FAE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024030" y="7616079"/>
              <a:ext cx="230504" cy="213360"/>
            </a:xfrm>
            <a:custGeom>
              <a:avLst/>
              <a:gdLst/>
              <a:ahLst/>
              <a:cxnLst/>
              <a:rect l="l" t="t" r="r" b="b"/>
              <a:pathLst>
                <a:path w="230504" h="213359">
                  <a:moveTo>
                    <a:pt x="115150" y="0"/>
                  </a:moveTo>
                  <a:lnTo>
                    <a:pt x="70332" y="7135"/>
                  </a:lnTo>
                  <a:lnTo>
                    <a:pt x="33729" y="26593"/>
                  </a:lnTo>
                  <a:lnTo>
                    <a:pt x="9050" y="55453"/>
                  </a:lnTo>
                  <a:lnTo>
                    <a:pt x="0" y="90792"/>
                  </a:lnTo>
                  <a:lnTo>
                    <a:pt x="3874" y="114232"/>
                  </a:lnTo>
                  <a:lnTo>
                    <a:pt x="14830" y="135393"/>
                  </a:lnTo>
                  <a:lnTo>
                    <a:pt x="31868" y="153484"/>
                  </a:lnTo>
                  <a:lnTo>
                    <a:pt x="53987" y="167716"/>
                  </a:lnTo>
                  <a:lnTo>
                    <a:pt x="51457" y="176444"/>
                  </a:lnTo>
                  <a:lnTo>
                    <a:pt x="47598" y="189896"/>
                  </a:lnTo>
                  <a:lnTo>
                    <a:pt x="44002" y="202692"/>
                  </a:lnTo>
                  <a:lnTo>
                    <a:pt x="42265" y="209448"/>
                  </a:lnTo>
                  <a:lnTo>
                    <a:pt x="42037" y="211416"/>
                  </a:lnTo>
                  <a:lnTo>
                    <a:pt x="44551" y="212890"/>
                  </a:lnTo>
                  <a:lnTo>
                    <a:pt x="84813" y="187092"/>
                  </a:lnTo>
                  <a:lnTo>
                    <a:pt x="94716" y="180162"/>
                  </a:lnTo>
                  <a:lnTo>
                    <a:pt x="124165" y="180162"/>
                  </a:lnTo>
                  <a:lnTo>
                    <a:pt x="159982" y="174459"/>
                  </a:lnTo>
                  <a:lnTo>
                    <a:pt x="196588" y="154997"/>
                  </a:lnTo>
                  <a:lnTo>
                    <a:pt x="221265" y="126133"/>
                  </a:lnTo>
                  <a:lnTo>
                    <a:pt x="222198" y="122491"/>
                  </a:lnTo>
                  <a:lnTo>
                    <a:pt x="47828" y="122491"/>
                  </a:lnTo>
                  <a:lnTo>
                    <a:pt x="44843" y="119646"/>
                  </a:lnTo>
                  <a:lnTo>
                    <a:pt x="44843" y="76682"/>
                  </a:lnTo>
                  <a:lnTo>
                    <a:pt x="30886" y="76682"/>
                  </a:lnTo>
                  <a:lnTo>
                    <a:pt x="27965" y="73748"/>
                  </a:lnTo>
                  <a:lnTo>
                    <a:pt x="27965" y="66586"/>
                  </a:lnTo>
                  <a:lnTo>
                    <a:pt x="30886" y="63665"/>
                  </a:lnTo>
                  <a:lnTo>
                    <a:pt x="223368" y="63665"/>
                  </a:lnTo>
                  <a:lnTo>
                    <a:pt x="221265" y="55453"/>
                  </a:lnTo>
                  <a:lnTo>
                    <a:pt x="196588" y="26593"/>
                  </a:lnTo>
                  <a:lnTo>
                    <a:pt x="159982" y="7135"/>
                  </a:lnTo>
                  <a:lnTo>
                    <a:pt x="115150" y="0"/>
                  </a:lnTo>
                  <a:close/>
                </a:path>
                <a:path w="230504" h="213359">
                  <a:moveTo>
                    <a:pt x="124165" y="180162"/>
                  </a:moveTo>
                  <a:lnTo>
                    <a:pt x="94716" y="180162"/>
                  </a:lnTo>
                  <a:lnTo>
                    <a:pt x="101358" y="181089"/>
                  </a:lnTo>
                  <a:lnTo>
                    <a:pt x="108178" y="181597"/>
                  </a:lnTo>
                  <a:lnTo>
                    <a:pt x="115150" y="181597"/>
                  </a:lnTo>
                  <a:lnTo>
                    <a:pt x="124165" y="180162"/>
                  </a:lnTo>
                  <a:close/>
                </a:path>
                <a:path w="230504" h="213359">
                  <a:moveTo>
                    <a:pt x="90792" y="63665"/>
                  </a:moveTo>
                  <a:lnTo>
                    <a:pt x="72097" y="63665"/>
                  </a:lnTo>
                  <a:lnTo>
                    <a:pt x="75031" y="66586"/>
                  </a:lnTo>
                  <a:lnTo>
                    <a:pt x="75031" y="73748"/>
                  </a:lnTo>
                  <a:lnTo>
                    <a:pt x="72097" y="76682"/>
                  </a:lnTo>
                  <a:lnTo>
                    <a:pt x="58140" y="76682"/>
                  </a:lnTo>
                  <a:lnTo>
                    <a:pt x="58140" y="119646"/>
                  </a:lnTo>
                  <a:lnTo>
                    <a:pt x="55156" y="122491"/>
                  </a:lnTo>
                  <a:lnTo>
                    <a:pt x="222198" y="122491"/>
                  </a:lnTo>
                  <a:lnTo>
                    <a:pt x="70347" y="122389"/>
                  </a:lnTo>
                  <a:lnTo>
                    <a:pt x="68948" y="122097"/>
                  </a:lnTo>
                  <a:lnTo>
                    <a:pt x="65811" y="120637"/>
                  </a:lnTo>
                  <a:lnTo>
                    <a:pt x="64046" y="118313"/>
                  </a:lnTo>
                  <a:lnTo>
                    <a:pt x="66057" y="112039"/>
                  </a:lnTo>
                  <a:lnTo>
                    <a:pt x="81940" y="70218"/>
                  </a:lnTo>
                  <a:lnTo>
                    <a:pt x="83070" y="67043"/>
                  </a:lnTo>
                  <a:lnTo>
                    <a:pt x="86461" y="63766"/>
                  </a:lnTo>
                  <a:lnTo>
                    <a:pt x="90792" y="63665"/>
                  </a:lnTo>
                  <a:close/>
                </a:path>
                <a:path w="230504" h="213359">
                  <a:moveTo>
                    <a:pt x="100926" y="110858"/>
                  </a:moveTo>
                  <a:lnTo>
                    <a:pt x="80670" y="110858"/>
                  </a:lnTo>
                  <a:lnTo>
                    <a:pt x="77255" y="119837"/>
                  </a:lnTo>
                  <a:lnTo>
                    <a:pt x="76746" y="121285"/>
                  </a:lnTo>
                  <a:lnTo>
                    <a:pt x="74625" y="122402"/>
                  </a:lnTo>
                  <a:lnTo>
                    <a:pt x="106984" y="122402"/>
                  </a:lnTo>
                  <a:lnTo>
                    <a:pt x="104846" y="121272"/>
                  </a:lnTo>
                  <a:lnTo>
                    <a:pt x="104196" y="119418"/>
                  </a:lnTo>
                  <a:lnTo>
                    <a:pt x="100926" y="110858"/>
                  </a:lnTo>
                  <a:close/>
                </a:path>
                <a:path w="230504" h="213359">
                  <a:moveTo>
                    <a:pt x="122910" y="63665"/>
                  </a:moveTo>
                  <a:lnTo>
                    <a:pt x="90792" y="63665"/>
                  </a:lnTo>
                  <a:lnTo>
                    <a:pt x="95135" y="63766"/>
                  </a:lnTo>
                  <a:lnTo>
                    <a:pt x="98539" y="67043"/>
                  </a:lnTo>
                  <a:lnTo>
                    <a:pt x="99656" y="70231"/>
                  </a:lnTo>
                  <a:lnTo>
                    <a:pt x="115556" y="112077"/>
                  </a:lnTo>
                  <a:lnTo>
                    <a:pt x="117563" y="118313"/>
                  </a:lnTo>
                  <a:lnTo>
                    <a:pt x="115798" y="120650"/>
                  </a:lnTo>
                  <a:lnTo>
                    <a:pt x="112649" y="122097"/>
                  </a:lnTo>
                  <a:lnTo>
                    <a:pt x="111201" y="122402"/>
                  </a:lnTo>
                  <a:lnTo>
                    <a:pt x="159473" y="122402"/>
                  </a:lnTo>
                  <a:lnTo>
                    <a:pt x="158588" y="121513"/>
                  </a:lnTo>
                  <a:lnTo>
                    <a:pt x="122706" y="121500"/>
                  </a:lnTo>
                  <a:lnTo>
                    <a:pt x="119862" y="118783"/>
                  </a:lnTo>
                  <a:lnTo>
                    <a:pt x="119927" y="66586"/>
                  </a:lnTo>
                  <a:lnTo>
                    <a:pt x="122910" y="63665"/>
                  </a:lnTo>
                  <a:close/>
                </a:path>
                <a:path w="230504" h="213359">
                  <a:moveTo>
                    <a:pt x="172097" y="98958"/>
                  </a:moveTo>
                  <a:lnTo>
                    <a:pt x="169786" y="101257"/>
                  </a:lnTo>
                  <a:lnTo>
                    <a:pt x="169735" y="119481"/>
                  </a:lnTo>
                  <a:lnTo>
                    <a:pt x="166801" y="122389"/>
                  </a:lnTo>
                  <a:lnTo>
                    <a:pt x="159473" y="122402"/>
                  </a:lnTo>
                  <a:lnTo>
                    <a:pt x="222221" y="122402"/>
                  </a:lnTo>
                  <a:lnTo>
                    <a:pt x="222260" y="122250"/>
                  </a:lnTo>
                  <a:lnTo>
                    <a:pt x="190868" y="122237"/>
                  </a:lnTo>
                  <a:lnTo>
                    <a:pt x="188925" y="121272"/>
                  </a:lnTo>
                  <a:lnTo>
                    <a:pt x="172097" y="98958"/>
                  </a:lnTo>
                  <a:close/>
                </a:path>
                <a:path w="230504" h="213359">
                  <a:moveTo>
                    <a:pt x="223602" y="64579"/>
                  </a:moveTo>
                  <a:lnTo>
                    <a:pt x="193675" y="64579"/>
                  </a:lnTo>
                  <a:lnTo>
                    <a:pt x="195338" y="65290"/>
                  </a:lnTo>
                  <a:lnTo>
                    <a:pt x="197739" y="67703"/>
                  </a:lnTo>
                  <a:lnTo>
                    <a:pt x="198437" y="69189"/>
                  </a:lnTo>
                  <a:lnTo>
                    <a:pt x="198628" y="72313"/>
                  </a:lnTo>
                  <a:lnTo>
                    <a:pt x="198107" y="73748"/>
                  </a:lnTo>
                  <a:lnTo>
                    <a:pt x="181927" y="89928"/>
                  </a:lnTo>
                  <a:lnTo>
                    <a:pt x="199351" y="113004"/>
                  </a:lnTo>
                  <a:lnTo>
                    <a:pt x="190893" y="122250"/>
                  </a:lnTo>
                  <a:lnTo>
                    <a:pt x="222260" y="122250"/>
                  </a:lnTo>
                  <a:lnTo>
                    <a:pt x="230314" y="90792"/>
                  </a:lnTo>
                  <a:lnTo>
                    <a:pt x="223602" y="64579"/>
                  </a:lnTo>
                  <a:close/>
                </a:path>
                <a:path w="230504" h="213359">
                  <a:moveTo>
                    <a:pt x="159473" y="63665"/>
                  </a:moveTo>
                  <a:lnTo>
                    <a:pt x="130390" y="63665"/>
                  </a:lnTo>
                  <a:lnTo>
                    <a:pt x="133361" y="66586"/>
                  </a:lnTo>
                  <a:lnTo>
                    <a:pt x="133426" y="109334"/>
                  </a:lnTo>
                  <a:lnTo>
                    <a:pt x="151066" y="109334"/>
                  </a:lnTo>
                  <a:lnTo>
                    <a:pt x="153884" y="112039"/>
                  </a:lnTo>
                  <a:lnTo>
                    <a:pt x="153924" y="118783"/>
                  </a:lnTo>
                  <a:lnTo>
                    <a:pt x="151066" y="121513"/>
                  </a:lnTo>
                  <a:lnTo>
                    <a:pt x="158588" y="121513"/>
                  </a:lnTo>
                  <a:lnTo>
                    <a:pt x="156565" y="119481"/>
                  </a:lnTo>
                  <a:lnTo>
                    <a:pt x="156565" y="66586"/>
                  </a:lnTo>
                  <a:lnTo>
                    <a:pt x="159473" y="63665"/>
                  </a:lnTo>
                  <a:close/>
                </a:path>
                <a:path w="230504" h="213359">
                  <a:moveTo>
                    <a:pt x="90792" y="80238"/>
                  </a:moveTo>
                  <a:lnTo>
                    <a:pt x="84162" y="99085"/>
                  </a:lnTo>
                  <a:lnTo>
                    <a:pt x="97434" y="99085"/>
                  </a:lnTo>
                  <a:lnTo>
                    <a:pt x="90792" y="80238"/>
                  </a:lnTo>
                  <a:close/>
                </a:path>
                <a:path w="230504" h="213359">
                  <a:moveTo>
                    <a:pt x="223368" y="63665"/>
                  </a:moveTo>
                  <a:lnTo>
                    <a:pt x="166801" y="63665"/>
                  </a:lnTo>
                  <a:lnTo>
                    <a:pt x="169722" y="66586"/>
                  </a:lnTo>
                  <a:lnTo>
                    <a:pt x="169786" y="84582"/>
                  </a:lnTo>
                  <a:lnTo>
                    <a:pt x="189268" y="65100"/>
                  </a:lnTo>
                  <a:lnTo>
                    <a:pt x="190588" y="64579"/>
                  </a:lnTo>
                  <a:lnTo>
                    <a:pt x="223602" y="64579"/>
                  </a:lnTo>
                  <a:lnTo>
                    <a:pt x="223368" y="63665"/>
                  </a:lnTo>
                  <a:close/>
                </a:path>
              </a:pathLst>
            </a:custGeom>
            <a:solidFill>
              <a:srgbClr val="3A1F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9550095" y="8050475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20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2" y="638656"/>
                </a:lnTo>
                <a:lnTo>
                  <a:pt x="413796" y="628543"/>
                </a:lnTo>
                <a:lnTo>
                  <a:pt x="456421" y="612295"/>
                </a:lnTo>
                <a:lnTo>
                  <a:pt x="495892" y="590410"/>
                </a:lnTo>
                <a:lnTo>
                  <a:pt x="531711" y="563383"/>
                </a:lnTo>
                <a:lnTo>
                  <a:pt x="563383" y="531711"/>
                </a:lnTo>
                <a:lnTo>
                  <a:pt x="590410" y="495892"/>
                </a:lnTo>
                <a:lnTo>
                  <a:pt x="612295" y="456421"/>
                </a:lnTo>
                <a:lnTo>
                  <a:pt x="628543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3" y="228341"/>
                </a:lnTo>
                <a:lnTo>
                  <a:pt x="612295" y="185715"/>
                </a:lnTo>
                <a:lnTo>
                  <a:pt x="590410" y="146245"/>
                </a:lnTo>
                <a:lnTo>
                  <a:pt x="563383" y="110425"/>
                </a:lnTo>
                <a:lnTo>
                  <a:pt x="531711" y="78754"/>
                </a:lnTo>
                <a:lnTo>
                  <a:pt x="495892" y="51727"/>
                </a:lnTo>
                <a:lnTo>
                  <a:pt x="456421" y="29841"/>
                </a:lnTo>
                <a:lnTo>
                  <a:pt x="413796" y="13594"/>
                </a:lnTo>
                <a:lnTo>
                  <a:pt x="368512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613348" y="8050475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20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2" y="638656"/>
                </a:lnTo>
                <a:lnTo>
                  <a:pt x="413796" y="628543"/>
                </a:lnTo>
                <a:lnTo>
                  <a:pt x="456421" y="612295"/>
                </a:lnTo>
                <a:lnTo>
                  <a:pt x="495892" y="590410"/>
                </a:lnTo>
                <a:lnTo>
                  <a:pt x="531711" y="563383"/>
                </a:lnTo>
                <a:lnTo>
                  <a:pt x="563383" y="531711"/>
                </a:lnTo>
                <a:lnTo>
                  <a:pt x="590410" y="495892"/>
                </a:lnTo>
                <a:lnTo>
                  <a:pt x="612295" y="456421"/>
                </a:lnTo>
                <a:lnTo>
                  <a:pt x="628543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3" y="228341"/>
                </a:lnTo>
                <a:lnTo>
                  <a:pt x="612295" y="185715"/>
                </a:lnTo>
                <a:lnTo>
                  <a:pt x="590410" y="146245"/>
                </a:lnTo>
                <a:lnTo>
                  <a:pt x="563383" y="110425"/>
                </a:lnTo>
                <a:lnTo>
                  <a:pt x="531711" y="78754"/>
                </a:lnTo>
                <a:lnTo>
                  <a:pt x="495892" y="51727"/>
                </a:lnTo>
                <a:lnTo>
                  <a:pt x="456421" y="29841"/>
                </a:lnTo>
                <a:lnTo>
                  <a:pt x="413796" y="13594"/>
                </a:lnTo>
                <a:lnTo>
                  <a:pt x="368512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690777" y="8050475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20">
                <a:moveTo>
                  <a:pt x="321068" y="0"/>
                </a:moveTo>
                <a:lnTo>
                  <a:pt x="273624" y="3481"/>
                </a:lnTo>
                <a:lnTo>
                  <a:pt x="228341" y="13594"/>
                </a:lnTo>
                <a:lnTo>
                  <a:pt x="185715" y="29841"/>
                </a:lnTo>
                <a:lnTo>
                  <a:pt x="146245" y="51727"/>
                </a:lnTo>
                <a:lnTo>
                  <a:pt x="110425" y="78754"/>
                </a:lnTo>
                <a:lnTo>
                  <a:pt x="78754" y="110425"/>
                </a:lnTo>
                <a:lnTo>
                  <a:pt x="51727" y="146245"/>
                </a:lnTo>
                <a:lnTo>
                  <a:pt x="29841" y="185715"/>
                </a:lnTo>
                <a:lnTo>
                  <a:pt x="13594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4" y="413796"/>
                </a:lnTo>
                <a:lnTo>
                  <a:pt x="29841" y="456421"/>
                </a:lnTo>
                <a:lnTo>
                  <a:pt x="51727" y="495892"/>
                </a:lnTo>
                <a:lnTo>
                  <a:pt x="78754" y="531711"/>
                </a:lnTo>
                <a:lnTo>
                  <a:pt x="110425" y="563383"/>
                </a:lnTo>
                <a:lnTo>
                  <a:pt x="146245" y="590410"/>
                </a:lnTo>
                <a:lnTo>
                  <a:pt x="185715" y="612295"/>
                </a:lnTo>
                <a:lnTo>
                  <a:pt x="228341" y="628543"/>
                </a:lnTo>
                <a:lnTo>
                  <a:pt x="273624" y="638656"/>
                </a:lnTo>
                <a:lnTo>
                  <a:pt x="321068" y="642137"/>
                </a:lnTo>
                <a:lnTo>
                  <a:pt x="368515" y="638656"/>
                </a:lnTo>
                <a:lnTo>
                  <a:pt x="413800" y="628543"/>
                </a:lnTo>
                <a:lnTo>
                  <a:pt x="456426" y="612295"/>
                </a:lnTo>
                <a:lnTo>
                  <a:pt x="495897" y="590410"/>
                </a:lnTo>
                <a:lnTo>
                  <a:pt x="531716" y="563383"/>
                </a:lnTo>
                <a:lnTo>
                  <a:pt x="563387" y="531711"/>
                </a:lnTo>
                <a:lnTo>
                  <a:pt x="590413" y="495892"/>
                </a:lnTo>
                <a:lnTo>
                  <a:pt x="612297" y="456421"/>
                </a:lnTo>
                <a:lnTo>
                  <a:pt x="628544" y="413796"/>
                </a:lnTo>
                <a:lnTo>
                  <a:pt x="638656" y="368512"/>
                </a:lnTo>
                <a:lnTo>
                  <a:pt x="642137" y="321068"/>
                </a:lnTo>
                <a:lnTo>
                  <a:pt x="638656" y="273624"/>
                </a:lnTo>
                <a:lnTo>
                  <a:pt x="628544" y="228341"/>
                </a:lnTo>
                <a:lnTo>
                  <a:pt x="612297" y="185715"/>
                </a:lnTo>
                <a:lnTo>
                  <a:pt x="590413" y="146245"/>
                </a:lnTo>
                <a:lnTo>
                  <a:pt x="563387" y="110425"/>
                </a:lnTo>
                <a:lnTo>
                  <a:pt x="531716" y="78754"/>
                </a:lnTo>
                <a:lnTo>
                  <a:pt x="495897" y="51727"/>
                </a:lnTo>
                <a:lnTo>
                  <a:pt x="456426" y="29841"/>
                </a:lnTo>
                <a:lnTo>
                  <a:pt x="413800" y="13594"/>
                </a:lnTo>
                <a:lnTo>
                  <a:pt x="368515" y="3481"/>
                </a:lnTo>
                <a:lnTo>
                  <a:pt x="3210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754042" y="8050475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19" h="642620">
                <a:moveTo>
                  <a:pt x="321056" y="0"/>
                </a:moveTo>
                <a:lnTo>
                  <a:pt x="273612" y="3481"/>
                </a:lnTo>
                <a:lnTo>
                  <a:pt x="228329" y="13594"/>
                </a:lnTo>
                <a:lnTo>
                  <a:pt x="185705" y="29841"/>
                </a:lnTo>
                <a:lnTo>
                  <a:pt x="146236" y="51727"/>
                </a:lnTo>
                <a:lnTo>
                  <a:pt x="110418" y="78754"/>
                </a:lnTo>
                <a:lnTo>
                  <a:pt x="78748" y="110425"/>
                </a:lnTo>
                <a:lnTo>
                  <a:pt x="51723" y="146245"/>
                </a:lnTo>
                <a:lnTo>
                  <a:pt x="29839" y="185715"/>
                </a:lnTo>
                <a:lnTo>
                  <a:pt x="13592" y="228341"/>
                </a:lnTo>
                <a:lnTo>
                  <a:pt x="3481" y="273624"/>
                </a:lnTo>
                <a:lnTo>
                  <a:pt x="0" y="321068"/>
                </a:lnTo>
                <a:lnTo>
                  <a:pt x="3481" y="368512"/>
                </a:lnTo>
                <a:lnTo>
                  <a:pt x="13592" y="413796"/>
                </a:lnTo>
                <a:lnTo>
                  <a:pt x="29839" y="456421"/>
                </a:lnTo>
                <a:lnTo>
                  <a:pt x="51723" y="495892"/>
                </a:lnTo>
                <a:lnTo>
                  <a:pt x="78748" y="531711"/>
                </a:lnTo>
                <a:lnTo>
                  <a:pt x="110418" y="563383"/>
                </a:lnTo>
                <a:lnTo>
                  <a:pt x="146236" y="590410"/>
                </a:lnTo>
                <a:lnTo>
                  <a:pt x="185705" y="612295"/>
                </a:lnTo>
                <a:lnTo>
                  <a:pt x="228329" y="628543"/>
                </a:lnTo>
                <a:lnTo>
                  <a:pt x="273612" y="638656"/>
                </a:lnTo>
                <a:lnTo>
                  <a:pt x="321056" y="642137"/>
                </a:lnTo>
                <a:lnTo>
                  <a:pt x="368503" y="638656"/>
                </a:lnTo>
                <a:lnTo>
                  <a:pt x="413788" y="628543"/>
                </a:lnTo>
                <a:lnTo>
                  <a:pt x="456414" y="612295"/>
                </a:lnTo>
                <a:lnTo>
                  <a:pt x="495885" y="590410"/>
                </a:lnTo>
                <a:lnTo>
                  <a:pt x="531704" y="563383"/>
                </a:lnTo>
                <a:lnTo>
                  <a:pt x="563374" y="531711"/>
                </a:lnTo>
                <a:lnTo>
                  <a:pt x="590400" y="495892"/>
                </a:lnTo>
                <a:lnTo>
                  <a:pt x="612285" y="456421"/>
                </a:lnTo>
                <a:lnTo>
                  <a:pt x="628531" y="413796"/>
                </a:lnTo>
                <a:lnTo>
                  <a:pt x="638643" y="368512"/>
                </a:lnTo>
                <a:lnTo>
                  <a:pt x="642124" y="321068"/>
                </a:lnTo>
                <a:lnTo>
                  <a:pt x="638643" y="273624"/>
                </a:lnTo>
                <a:lnTo>
                  <a:pt x="628531" y="228341"/>
                </a:lnTo>
                <a:lnTo>
                  <a:pt x="612285" y="185715"/>
                </a:lnTo>
                <a:lnTo>
                  <a:pt x="590400" y="146245"/>
                </a:lnTo>
                <a:lnTo>
                  <a:pt x="563374" y="110425"/>
                </a:lnTo>
                <a:lnTo>
                  <a:pt x="531704" y="78754"/>
                </a:lnTo>
                <a:lnTo>
                  <a:pt x="495885" y="51727"/>
                </a:lnTo>
                <a:lnTo>
                  <a:pt x="456414" y="29841"/>
                </a:lnTo>
                <a:lnTo>
                  <a:pt x="413788" y="13594"/>
                </a:lnTo>
                <a:lnTo>
                  <a:pt x="368503" y="3481"/>
                </a:lnTo>
                <a:lnTo>
                  <a:pt x="32105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302553" y="7955962"/>
            <a:ext cx="831215" cy="831215"/>
          </a:xfrm>
          <a:custGeom>
            <a:avLst/>
            <a:gdLst/>
            <a:ahLst/>
            <a:cxnLst/>
            <a:rect l="l" t="t" r="r" b="b"/>
            <a:pathLst>
              <a:path w="831215" h="831215">
                <a:moveTo>
                  <a:pt x="415569" y="0"/>
                </a:moveTo>
                <a:lnTo>
                  <a:pt x="367104" y="2795"/>
                </a:lnTo>
                <a:lnTo>
                  <a:pt x="320282" y="10976"/>
                </a:lnTo>
                <a:lnTo>
                  <a:pt x="275414" y="24228"/>
                </a:lnTo>
                <a:lnTo>
                  <a:pt x="232811" y="42241"/>
                </a:lnTo>
                <a:lnTo>
                  <a:pt x="192786" y="64702"/>
                </a:lnTo>
                <a:lnTo>
                  <a:pt x="155651" y="91300"/>
                </a:lnTo>
                <a:lnTo>
                  <a:pt x="121716" y="121723"/>
                </a:lnTo>
                <a:lnTo>
                  <a:pt x="91295" y="155658"/>
                </a:lnTo>
                <a:lnTo>
                  <a:pt x="64698" y="192795"/>
                </a:lnTo>
                <a:lnTo>
                  <a:pt x="42238" y="232821"/>
                </a:lnTo>
                <a:lnTo>
                  <a:pt x="24226" y="275425"/>
                </a:lnTo>
                <a:lnTo>
                  <a:pt x="10975" y="320294"/>
                </a:lnTo>
                <a:lnTo>
                  <a:pt x="2795" y="367117"/>
                </a:lnTo>
                <a:lnTo>
                  <a:pt x="0" y="415582"/>
                </a:lnTo>
                <a:lnTo>
                  <a:pt x="2795" y="464046"/>
                </a:lnTo>
                <a:lnTo>
                  <a:pt x="10975" y="510869"/>
                </a:lnTo>
                <a:lnTo>
                  <a:pt x="24226" y="555738"/>
                </a:lnTo>
                <a:lnTo>
                  <a:pt x="42238" y="598342"/>
                </a:lnTo>
                <a:lnTo>
                  <a:pt x="64698" y="638368"/>
                </a:lnTo>
                <a:lnTo>
                  <a:pt x="91295" y="675505"/>
                </a:lnTo>
                <a:lnTo>
                  <a:pt x="121716" y="709441"/>
                </a:lnTo>
                <a:lnTo>
                  <a:pt x="155651" y="739863"/>
                </a:lnTo>
                <a:lnTo>
                  <a:pt x="192786" y="766461"/>
                </a:lnTo>
                <a:lnTo>
                  <a:pt x="232811" y="788923"/>
                </a:lnTo>
                <a:lnTo>
                  <a:pt x="275414" y="806935"/>
                </a:lnTo>
                <a:lnTo>
                  <a:pt x="320282" y="820188"/>
                </a:lnTo>
                <a:lnTo>
                  <a:pt x="367104" y="828368"/>
                </a:lnTo>
                <a:lnTo>
                  <a:pt x="415569" y="831164"/>
                </a:lnTo>
                <a:lnTo>
                  <a:pt x="464036" y="828368"/>
                </a:lnTo>
                <a:lnTo>
                  <a:pt x="510860" y="820188"/>
                </a:lnTo>
                <a:lnTo>
                  <a:pt x="555731" y="806935"/>
                </a:lnTo>
                <a:lnTo>
                  <a:pt x="598335" y="788923"/>
                </a:lnTo>
                <a:lnTo>
                  <a:pt x="638361" y="766461"/>
                </a:lnTo>
                <a:lnTo>
                  <a:pt x="675497" y="739863"/>
                </a:lnTo>
                <a:lnTo>
                  <a:pt x="709433" y="709441"/>
                </a:lnTo>
                <a:lnTo>
                  <a:pt x="739855" y="675505"/>
                </a:lnTo>
                <a:lnTo>
                  <a:pt x="766452" y="638368"/>
                </a:lnTo>
                <a:lnTo>
                  <a:pt x="788912" y="598342"/>
                </a:lnTo>
                <a:lnTo>
                  <a:pt x="806924" y="555738"/>
                </a:lnTo>
                <a:lnTo>
                  <a:pt x="820176" y="510869"/>
                </a:lnTo>
                <a:lnTo>
                  <a:pt x="828355" y="464046"/>
                </a:lnTo>
                <a:lnTo>
                  <a:pt x="831151" y="415582"/>
                </a:lnTo>
                <a:lnTo>
                  <a:pt x="828355" y="367117"/>
                </a:lnTo>
                <a:lnTo>
                  <a:pt x="820176" y="320294"/>
                </a:lnTo>
                <a:lnTo>
                  <a:pt x="806924" y="275425"/>
                </a:lnTo>
                <a:lnTo>
                  <a:pt x="788912" y="232821"/>
                </a:lnTo>
                <a:lnTo>
                  <a:pt x="766452" y="192795"/>
                </a:lnTo>
                <a:lnTo>
                  <a:pt x="739855" y="155658"/>
                </a:lnTo>
                <a:lnTo>
                  <a:pt x="709433" y="121723"/>
                </a:lnTo>
                <a:lnTo>
                  <a:pt x="675497" y="91300"/>
                </a:lnTo>
                <a:lnTo>
                  <a:pt x="638361" y="64702"/>
                </a:lnTo>
                <a:lnTo>
                  <a:pt x="598335" y="42241"/>
                </a:lnTo>
                <a:lnTo>
                  <a:pt x="555731" y="24228"/>
                </a:lnTo>
                <a:lnTo>
                  <a:pt x="510860" y="10976"/>
                </a:lnTo>
                <a:lnTo>
                  <a:pt x="464036" y="2795"/>
                </a:lnTo>
                <a:lnTo>
                  <a:pt x="415569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object 7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836282" y="4910340"/>
            <a:ext cx="359878" cy="17844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895099" y="8282347"/>
            <a:ext cx="359878" cy="178452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807775" y="8225349"/>
            <a:ext cx="288015" cy="287935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9713620" y="8229415"/>
            <a:ext cx="325755" cy="258445"/>
            <a:chOff x="9713620" y="8229415"/>
            <a:chExt cx="325755" cy="258445"/>
          </a:xfrm>
        </p:grpSpPr>
        <p:pic>
          <p:nvPicPr>
            <p:cNvPr id="83" name="object 8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59797" y="8281802"/>
              <a:ext cx="231635" cy="205536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9713620" y="8229422"/>
              <a:ext cx="325755" cy="258445"/>
            </a:xfrm>
            <a:custGeom>
              <a:avLst/>
              <a:gdLst/>
              <a:ahLst/>
              <a:cxnLst/>
              <a:rect l="l" t="t" r="r" b="b"/>
              <a:pathLst>
                <a:path w="325754" h="258445">
                  <a:moveTo>
                    <a:pt x="136042" y="257289"/>
                  </a:moveTo>
                  <a:lnTo>
                    <a:pt x="60591" y="257314"/>
                  </a:lnTo>
                  <a:lnTo>
                    <a:pt x="59232" y="256755"/>
                  </a:lnTo>
                  <a:lnTo>
                    <a:pt x="58216" y="257924"/>
                  </a:lnTo>
                  <a:lnTo>
                    <a:pt x="136042" y="257924"/>
                  </a:lnTo>
                  <a:lnTo>
                    <a:pt x="136042" y="257289"/>
                  </a:lnTo>
                  <a:close/>
                </a:path>
                <a:path w="325754" h="258445">
                  <a:moveTo>
                    <a:pt x="265125" y="257924"/>
                  </a:moveTo>
                  <a:lnTo>
                    <a:pt x="264109" y="256755"/>
                  </a:lnTo>
                  <a:lnTo>
                    <a:pt x="262750" y="257327"/>
                  </a:lnTo>
                  <a:lnTo>
                    <a:pt x="187921" y="257289"/>
                  </a:lnTo>
                  <a:lnTo>
                    <a:pt x="187921" y="257924"/>
                  </a:lnTo>
                  <a:lnTo>
                    <a:pt x="265125" y="257924"/>
                  </a:lnTo>
                  <a:close/>
                </a:path>
                <a:path w="325754" h="258445">
                  <a:moveTo>
                    <a:pt x="325374" y="131330"/>
                  </a:moveTo>
                  <a:lnTo>
                    <a:pt x="325107" y="128371"/>
                  </a:lnTo>
                  <a:lnTo>
                    <a:pt x="278345" y="89636"/>
                  </a:lnTo>
                  <a:lnTo>
                    <a:pt x="277710" y="88277"/>
                  </a:lnTo>
                  <a:lnTo>
                    <a:pt x="277761" y="2908"/>
                  </a:lnTo>
                  <a:lnTo>
                    <a:pt x="275539" y="647"/>
                  </a:lnTo>
                  <a:lnTo>
                    <a:pt x="228346" y="647"/>
                  </a:lnTo>
                  <a:lnTo>
                    <a:pt x="226352" y="2679"/>
                  </a:lnTo>
                  <a:lnTo>
                    <a:pt x="226314" y="43548"/>
                  </a:lnTo>
                  <a:lnTo>
                    <a:pt x="226695" y="44627"/>
                  </a:lnTo>
                  <a:lnTo>
                    <a:pt x="225983" y="45580"/>
                  </a:lnTo>
                  <a:lnTo>
                    <a:pt x="224904" y="45478"/>
                  </a:lnTo>
                  <a:lnTo>
                    <a:pt x="224345" y="44640"/>
                  </a:lnTo>
                  <a:lnTo>
                    <a:pt x="179489" y="7175"/>
                  </a:lnTo>
                  <a:lnTo>
                    <a:pt x="170815" y="1816"/>
                  </a:lnTo>
                  <a:lnTo>
                    <a:pt x="162026" y="0"/>
                  </a:lnTo>
                  <a:lnTo>
                    <a:pt x="153250" y="1739"/>
                  </a:lnTo>
                  <a:lnTo>
                    <a:pt x="144614" y="7061"/>
                  </a:lnTo>
                  <a:lnTo>
                    <a:pt x="2311" y="125501"/>
                  </a:lnTo>
                  <a:lnTo>
                    <a:pt x="914" y="127000"/>
                  </a:lnTo>
                  <a:lnTo>
                    <a:pt x="0" y="128917"/>
                  </a:lnTo>
                  <a:lnTo>
                    <a:pt x="0" y="132715"/>
                  </a:lnTo>
                  <a:lnTo>
                    <a:pt x="16471" y="152615"/>
                  </a:lnTo>
                  <a:lnTo>
                    <a:pt x="19837" y="152895"/>
                  </a:lnTo>
                  <a:lnTo>
                    <a:pt x="161988" y="34429"/>
                  </a:lnTo>
                  <a:lnTo>
                    <a:pt x="304165" y="152908"/>
                  </a:lnTo>
                  <a:lnTo>
                    <a:pt x="307530" y="152565"/>
                  </a:lnTo>
                  <a:lnTo>
                    <a:pt x="325374" y="13133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8514122" y="8176014"/>
            <a:ext cx="433070" cy="363220"/>
            <a:chOff x="8514122" y="8176014"/>
            <a:chExt cx="433070" cy="363220"/>
          </a:xfrm>
        </p:grpSpPr>
        <p:pic>
          <p:nvPicPr>
            <p:cNvPr id="86" name="object 8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84189" y="8176014"/>
              <a:ext cx="162420" cy="10974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65199" y="8243483"/>
              <a:ext cx="194068" cy="193992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514118" y="8193887"/>
              <a:ext cx="384175" cy="344805"/>
            </a:xfrm>
            <a:custGeom>
              <a:avLst/>
              <a:gdLst/>
              <a:ahLst/>
              <a:cxnLst/>
              <a:rect l="l" t="t" r="r" b="b"/>
              <a:pathLst>
                <a:path w="384175" h="344804">
                  <a:moveTo>
                    <a:pt x="294906" y="163741"/>
                  </a:moveTo>
                  <a:lnTo>
                    <a:pt x="293192" y="120637"/>
                  </a:lnTo>
                  <a:lnTo>
                    <a:pt x="277647" y="75526"/>
                  </a:lnTo>
                  <a:lnTo>
                    <a:pt x="249237" y="38963"/>
                  </a:lnTo>
                  <a:lnTo>
                    <a:pt x="211188" y="13081"/>
                  </a:lnTo>
                  <a:lnTo>
                    <a:pt x="166725" y="0"/>
                  </a:lnTo>
                  <a:lnTo>
                    <a:pt x="119087" y="1841"/>
                  </a:lnTo>
                  <a:lnTo>
                    <a:pt x="72986" y="19608"/>
                  </a:lnTo>
                  <a:lnTo>
                    <a:pt x="36131" y="50266"/>
                  </a:lnTo>
                  <a:lnTo>
                    <a:pt x="11163" y="90957"/>
                  </a:lnTo>
                  <a:lnTo>
                    <a:pt x="774" y="138823"/>
                  </a:lnTo>
                  <a:lnTo>
                    <a:pt x="3467" y="177012"/>
                  </a:lnTo>
                  <a:lnTo>
                    <a:pt x="34874" y="241223"/>
                  </a:lnTo>
                  <a:lnTo>
                    <a:pt x="63119" y="267246"/>
                  </a:lnTo>
                  <a:lnTo>
                    <a:pt x="66497" y="268947"/>
                  </a:lnTo>
                  <a:lnTo>
                    <a:pt x="134188" y="268897"/>
                  </a:lnTo>
                  <a:lnTo>
                    <a:pt x="109588" y="262966"/>
                  </a:lnTo>
                  <a:lnTo>
                    <a:pt x="87363" y="252996"/>
                  </a:lnTo>
                  <a:lnTo>
                    <a:pt x="50558" y="220243"/>
                  </a:lnTo>
                  <a:lnTo>
                    <a:pt x="29083" y="175628"/>
                  </a:lnTo>
                  <a:lnTo>
                    <a:pt x="25844" y="151409"/>
                  </a:lnTo>
                  <a:lnTo>
                    <a:pt x="27482" y="126022"/>
                  </a:lnTo>
                  <a:lnTo>
                    <a:pt x="41833" y="85610"/>
                  </a:lnTo>
                  <a:lnTo>
                    <a:pt x="69100" y="53276"/>
                  </a:lnTo>
                  <a:lnTo>
                    <a:pt x="105892" y="31902"/>
                  </a:lnTo>
                  <a:lnTo>
                    <a:pt x="148793" y="24307"/>
                  </a:lnTo>
                  <a:lnTo>
                    <a:pt x="192189" y="32448"/>
                  </a:lnTo>
                  <a:lnTo>
                    <a:pt x="228803" y="54584"/>
                  </a:lnTo>
                  <a:lnTo>
                    <a:pt x="255536" y="88087"/>
                  </a:lnTo>
                  <a:lnTo>
                    <a:pt x="269303" y="130314"/>
                  </a:lnTo>
                  <a:lnTo>
                    <a:pt x="270306" y="155244"/>
                  </a:lnTo>
                  <a:lnTo>
                    <a:pt x="266407" y="178955"/>
                  </a:lnTo>
                  <a:lnTo>
                    <a:pt x="244043" y="222313"/>
                  </a:lnTo>
                  <a:lnTo>
                    <a:pt x="206997" y="253974"/>
                  </a:lnTo>
                  <a:lnTo>
                    <a:pt x="160388" y="268630"/>
                  </a:lnTo>
                  <a:lnTo>
                    <a:pt x="231127" y="268935"/>
                  </a:lnTo>
                  <a:lnTo>
                    <a:pt x="233641" y="266814"/>
                  </a:lnTo>
                  <a:lnTo>
                    <a:pt x="264795" y="236829"/>
                  </a:lnTo>
                  <a:lnTo>
                    <a:pt x="285330" y="202463"/>
                  </a:lnTo>
                  <a:lnTo>
                    <a:pt x="294906" y="163741"/>
                  </a:lnTo>
                  <a:close/>
                </a:path>
                <a:path w="384175" h="344804">
                  <a:moveTo>
                    <a:pt x="296748" y="300164"/>
                  </a:moveTo>
                  <a:lnTo>
                    <a:pt x="291363" y="294195"/>
                  </a:lnTo>
                  <a:lnTo>
                    <a:pt x="148082" y="294195"/>
                  </a:lnTo>
                  <a:lnTo>
                    <a:pt x="5219" y="294208"/>
                  </a:lnTo>
                  <a:lnTo>
                    <a:pt x="0" y="299745"/>
                  </a:lnTo>
                  <a:lnTo>
                    <a:pt x="520" y="309295"/>
                  </a:lnTo>
                  <a:lnTo>
                    <a:pt x="4025" y="323075"/>
                  </a:lnTo>
                  <a:lnTo>
                    <a:pt x="12192" y="334340"/>
                  </a:lnTo>
                  <a:lnTo>
                    <a:pt x="23926" y="341947"/>
                  </a:lnTo>
                  <a:lnTo>
                    <a:pt x="38074" y="344741"/>
                  </a:lnTo>
                  <a:lnTo>
                    <a:pt x="258216" y="344741"/>
                  </a:lnTo>
                  <a:lnTo>
                    <a:pt x="291668" y="324027"/>
                  </a:lnTo>
                  <a:lnTo>
                    <a:pt x="296748" y="300164"/>
                  </a:lnTo>
                  <a:close/>
                </a:path>
                <a:path w="384175" h="344804">
                  <a:moveTo>
                    <a:pt x="384048" y="181102"/>
                  </a:moveTo>
                  <a:lnTo>
                    <a:pt x="383387" y="180213"/>
                  </a:lnTo>
                  <a:lnTo>
                    <a:pt x="321310" y="180200"/>
                  </a:lnTo>
                  <a:lnTo>
                    <a:pt x="320573" y="181178"/>
                  </a:lnTo>
                  <a:lnTo>
                    <a:pt x="320675" y="310235"/>
                  </a:lnTo>
                  <a:lnTo>
                    <a:pt x="350634" y="344766"/>
                  </a:lnTo>
                  <a:lnTo>
                    <a:pt x="363728" y="342734"/>
                  </a:lnTo>
                  <a:lnTo>
                    <a:pt x="374256" y="336016"/>
                  </a:lnTo>
                  <a:lnTo>
                    <a:pt x="381292" y="325450"/>
                  </a:lnTo>
                  <a:lnTo>
                    <a:pt x="383921" y="311912"/>
                  </a:lnTo>
                  <a:lnTo>
                    <a:pt x="383959" y="249529"/>
                  </a:lnTo>
                  <a:lnTo>
                    <a:pt x="384048" y="181102"/>
                  </a:lnTo>
                  <a:close/>
                </a:path>
                <a:path w="384175" h="344804">
                  <a:moveTo>
                    <a:pt x="384048" y="117576"/>
                  </a:moveTo>
                  <a:lnTo>
                    <a:pt x="383260" y="117005"/>
                  </a:lnTo>
                  <a:lnTo>
                    <a:pt x="321208" y="117005"/>
                  </a:lnTo>
                  <a:lnTo>
                    <a:pt x="320586" y="117729"/>
                  </a:lnTo>
                  <a:lnTo>
                    <a:pt x="320675" y="128092"/>
                  </a:lnTo>
                  <a:lnTo>
                    <a:pt x="320586" y="154520"/>
                  </a:lnTo>
                  <a:lnTo>
                    <a:pt x="321373" y="155105"/>
                  </a:lnTo>
                  <a:lnTo>
                    <a:pt x="352348" y="155028"/>
                  </a:lnTo>
                  <a:lnTo>
                    <a:pt x="383425" y="155117"/>
                  </a:lnTo>
                  <a:lnTo>
                    <a:pt x="384048" y="154368"/>
                  </a:lnTo>
                  <a:lnTo>
                    <a:pt x="383946" y="144030"/>
                  </a:lnTo>
                  <a:lnTo>
                    <a:pt x="384048" y="1175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571153" y="8462822"/>
              <a:ext cx="211454" cy="21590"/>
            </a:xfrm>
            <a:custGeom>
              <a:avLst/>
              <a:gdLst/>
              <a:ahLst/>
              <a:cxnLst/>
              <a:rect l="l" t="t" r="r" b="b"/>
              <a:pathLst>
                <a:path w="211454" h="21590">
                  <a:moveTo>
                    <a:pt x="211150" y="0"/>
                  </a:moveTo>
                  <a:lnTo>
                    <a:pt x="0" y="0"/>
                  </a:lnTo>
                  <a:lnTo>
                    <a:pt x="0" y="21234"/>
                  </a:lnTo>
                  <a:lnTo>
                    <a:pt x="211150" y="21234"/>
                  </a:lnTo>
                  <a:lnTo>
                    <a:pt x="211150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0" name="object 9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917406" y="4841622"/>
            <a:ext cx="324364" cy="271981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12931104" y="1505275"/>
            <a:ext cx="288290" cy="307975"/>
            <a:chOff x="12931104" y="1505275"/>
            <a:chExt cx="288290" cy="307975"/>
          </a:xfrm>
        </p:grpSpPr>
        <p:sp>
          <p:nvSpPr>
            <p:cNvPr id="92" name="object 92"/>
            <p:cNvSpPr/>
            <p:nvPr/>
          </p:nvSpPr>
          <p:spPr>
            <a:xfrm>
              <a:off x="12985040" y="1505275"/>
              <a:ext cx="234315" cy="307340"/>
            </a:xfrm>
            <a:custGeom>
              <a:avLst/>
              <a:gdLst/>
              <a:ahLst/>
              <a:cxnLst/>
              <a:rect l="l" t="t" r="r" b="b"/>
              <a:pathLst>
                <a:path w="234315" h="307339">
                  <a:moveTo>
                    <a:pt x="197980" y="217109"/>
                  </a:moveTo>
                  <a:lnTo>
                    <a:pt x="67115" y="217109"/>
                  </a:lnTo>
                  <a:lnTo>
                    <a:pt x="81209" y="217133"/>
                  </a:lnTo>
                  <a:lnTo>
                    <a:pt x="95298" y="217322"/>
                  </a:lnTo>
                  <a:lnTo>
                    <a:pt x="125922" y="245176"/>
                  </a:lnTo>
                  <a:lnTo>
                    <a:pt x="125875" y="253431"/>
                  </a:lnTo>
                  <a:lnTo>
                    <a:pt x="123364" y="261339"/>
                  </a:lnTo>
                  <a:lnTo>
                    <a:pt x="118412" y="268808"/>
                  </a:lnTo>
                  <a:lnTo>
                    <a:pt x="116685" y="270814"/>
                  </a:lnTo>
                  <a:lnTo>
                    <a:pt x="116939" y="271868"/>
                  </a:lnTo>
                  <a:lnTo>
                    <a:pt x="118527" y="273697"/>
                  </a:lnTo>
                  <a:lnTo>
                    <a:pt x="122472" y="279322"/>
                  </a:lnTo>
                  <a:lnTo>
                    <a:pt x="124937" y="285383"/>
                  </a:lnTo>
                  <a:lnTo>
                    <a:pt x="125949" y="291866"/>
                  </a:lnTo>
                  <a:lnTo>
                    <a:pt x="125537" y="298754"/>
                  </a:lnTo>
                  <a:lnTo>
                    <a:pt x="125080" y="301624"/>
                  </a:lnTo>
                  <a:lnTo>
                    <a:pt x="123949" y="304266"/>
                  </a:lnTo>
                  <a:lnTo>
                    <a:pt x="123035" y="307212"/>
                  </a:lnTo>
                  <a:lnTo>
                    <a:pt x="197432" y="307289"/>
                  </a:lnTo>
                  <a:lnTo>
                    <a:pt x="198092" y="306743"/>
                  </a:lnTo>
                  <a:lnTo>
                    <a:pt x="197980" y="217109"/>
                  </a:lnTo>
                  <a:close/>
                </a:path>
                <a:path w="234315" h="307339">
                  <a:moveTo>
                    <a:pt x="198429" y="198539"/>
                  </a:moveTo>
                  <a:lnTo>
                    <a:pt x="35710" y="198539"/>
                  </a:lnTo>
                  <a:lnTo>
                    <a:pt x="36142" y="199059"/>
                  </a:lnTo>
                  <a:lnTo>
                    <a:pt x="35951" y="205371"/>
                  </a:lnTo>
                  <a:lnTo>
                    <a:pt x="36192" y="209880"/>
                  </a:lnTo>
                  <a:lnTo>
                    <a:pt x="35862" y="216788"/>
                  </a:lnTo>
                  <a:lnTo>
                    <a:pt x="36637" y="217271"/>
                  </a:lnTo>
                  <a:lnTo>
                    <a:pt x="197980" y="217109"/>
                  </a:lnTo>
                  <a:lnTo>
                    <a:pt x="198053" y="199059"/>
                  </a:lnTo>
                  <a:lnTo>
                    <a:pt x="198429" y="198539"/>
                  </a:lnTo>
                  <a:close/>
                </a:path>
                <a:path w="234315" h="307339">
                  <a:moveTo>
                    <a:pt x="42022" y="90563"/>
                  </a:moveTo>
                  <a:lnTo>
                    <a:pt x="40853" y="90970"/>
                  </a:lnTo>
                  <a:lnTo>
                    <a:pt x="20622" y="111271"/>
                  </a:lnTo>
                  <a:lnTo>
                    <a:pt x="455" y="131381"/>
                  </a:lnTo>
                  <a:lnTo>
                    <a:pt x="10" y="132448"/>
                  </a:lnTo>
                  <a:lnTo>
                    <a:pt x="0" y="198208"/>
                  </a:lnTo>
                  <a:lnTo>
                    <a:pt x="544" y="198678"/>
                  </a:lnTo>
                  <a:lnTo>
                    <a:pt x="198429" y="198539"/>
                  </a:lnTo>
                  <a:lnTo>
                    <a:pt x="233700" y="198513"/>
                  </a:lnTo>
                  <a:lnTo>
                    <a:pt x="234071" y="198208"/>
                  </a:lnTo>
                  <a:lnTo>
                    <a:pt x="234029" y="144589"/>
                  </a:lnTo>
                  <a:lnTo>
                    <a:pt x="117066" y="144589"/>
                  </a:lnTo>
                  <a:lnTo>
                    <a:pt x="107091" y="142608"/>
                  </a:lnTo>
                  <a:lnTo>
                    <a:pt x="98664" y="137188"/>
                  </a:lnTo>
                  <a:lnTo>
                    <a:pt x="92713" y="129201"/>
                  </a:lnTo>
                  <a:lnTo>
                    <a:pt x="90167" y="119519"/>
                  </a:lnTo>
                  <a:lnTo>
                    <a:pt x="90117" y="118414"/>
                  </a:lnTo>
                  <a:lnTo>
                    <a:pt x="90383" y="117932"/>
                  </a:lnTo>
                  <a:lnTo>
                    <a:pt x="117053" y="109042"/>
                  </a:lnTo>
                  <a:lnTo>
                    <a:pt x="211184" y="109042"/>
                  </a:lnTo>
                  <a:lnTo>
                    <a:pt x="201262" y="99085"/>
                  </a:lnTo>
                  <a:lnTo>
                    <a:pt x="90040" y="99085"/>
                  </a:lnTo>
                  <a:lnTo>
                    <a:pt x="89901" y="95161"/>
                  </a:lnTo>
                  <a:lnTo>
                    <a:pt x="90256" y="91312"/>
                  </a:lnTo>
                  <a:lnTo>
                    <a:pt x="89898" y="90617"/>
                  </a:lnTo>
                  <a:lnTo>
                    <a:pt x="65522" y="90617"/>
                  </a:lnTo>
                  <a:lnTo>
                    <a:pt x="42022" y="90563"/>
                  </a:lnTo>
                  <a:close/>
                </a:path>
                <a:path w="234315" h="307339">
                  <a:moveTo>
                    <a:pt x="233700" y="198513"/>
                  </a:moveTo>
                  <a:lnTo>
                    <a:pt x="198448" y="198513"/>
                  </a:lnTo>
                  <a:lnTo>
                    <a:pt x="233500" y="198678"/>
                  </a:lnTo>
                  <a:lnTo>
                    <a:pt x="233700" y="198513"/>
                  </a:lnTo>
                  <a:close/>
                </a:path>
                <a:path w="234315" h="307339">
                  <a:moveTo>
                    <a:pt x="211184" y="109042"/>
                  </a:moveTo>
                  <a:lnTo>
                    <a:pt x="117053" y="109042"/>
                  </a:lnTo>
                  <a:lnTo>
                    <a:pt x="117841" y="109372"/>
                  </a:lnTo>
                  <a:lnTo>
                    <a:pt x="134186" y="114896"/>
                  </a:lnTo>
                  <a:lnTo>
                    <a:pt x="143704" y="117932"/>
                  </a:lnTo>
                  <a:lnTo>
                    <a:pt x="144015" y="118605"/>
                  </a:lnTo>
                  <a:lnTo>
                    <a:pt x="117066" y="144589"/>
                  </a:lnTo>
                  <a:lnTo>
                    <a:pt x="234029" y="144589"/>
                  </a:lnTo>
                  <a:lnTo>
                    <a:pt x="234010" y="132448"/>
                  </a:lnTo>
                  <a:lnTo>
                    <a:pt x="233563" y="131343"/>
                  </a:lnTo>
                  <a:lnTo>
                    <a:pt x="211184" y="109042"/>
                  </a:lnTo>
                  <a:close/>
                </a:path>
                <a:path w="234315" h="307339">
                  <a:moveTo>
                    <a:pt x="108824" y="53708"/>
                  </a:moveTo>
                  <a:lnTo>
                    <a:pt x="107897" y="54355"/>
                  </a:lnTo>
                  <a:lnTo>
                    <a:pt x="107937" y="57348"/>
                  </a:lnTo>
                  <a:lnTo>
                    <a:pt x="108024" y="91846"/>
                  </a:lnTo>
                  <a:lnTo>
                    <a:pt x="108430" y="93040"/>
                  </a:lnTo>
                  <a:lnTo>
                    <a:pt x="101331" y="95326"/>
                  </a:lnTo>
                  <a:lnTo>
                    <a:pt x="90040" y="99085"/>
                  </a:lnTo>
                  <a:lnTo>
                    <a:pt x="201262" y="99085"/>
                  </a:lnTo>
                  <a:lnTo>
                    <a:pt x="143888" y="99072"/>
                  </a:lnTo>
                  <a:lnTo>
                    <a:pt x="137704" y="96977"/>
                  </a:lnTo>
                  <a:lnTo>
                    <a:pt x="133259" y="95389"/>
                  </a:lnTo>
                  <a:lnTo>
                    <a:pt x="126286" y="93281"/>
                  </a:lnTo>
                  <a:lnTo>
                    <a:pt x="125969" y="92455"/>
                  </a:lnTo>
                  <a:lnTo>
                    <a:pt x="126172" y="79425"/>
                  </a:lnTo>
                  <a:lnTo>
                    <a:pt x="125867" y="71373"/>
                  </a:lnTo>
                  <a:lnTo>
                    <a:pt x="126718" y="70535"/>
                  </a:lnTo>
                  <a:lnTo>
                    <a:pt x="128814" y="69811"/>
                  </a:lnTo>
                  <a:lnTo>
                    <a:pt x="138476" y="64789"/>
                  </a:lnTo>
                  <a:lnTo>
                    <a:pt x="145925" y="57348"/>
                  </a:lnTo>
                  <a:lnTo>
                    <a:pt x="147599" y="54152"/>
                  </a:lnTo>
                  <a:lnTo>
                    <a:pt x="113485" y="54152"/>
                  </a:lnTo>
                  <a:lnTo>
                    <a:pt x="108824" y="53708"/>
                  </a:lnTo>
                  <a:close/>
                </a:path>
                <a:path w="234315" h="307339">
                  <a:moveTo>
                    <a:pt x="191958" y="90550"/>
                  </a:moveTo>
                  <a:lnTo>
                    <a:pt x="144041" y="90601"/>
                  </a:lnTo>
                  <a:lnTo>
                    <a:pt x="144015" y="97015"/>
                  </a:lnTo>
                  <a:lnTo>
                    <a:pt x="143888" y="99072"/>
                  </a:lnTo>
                  <a:lnTo>
                    <a:pt x="201249" y="99072"/>
                  </a:lnTo>
                  <a:lnTo>
                    <a:pt x="193266" y="91033"/>
                  </a:lnTo>
                  <a:lnTo>
                    <a:pt x="191958" y="90550"/>
                  </a:lnTo>
                  <a:close/>
                </a:path>
                <a:path w="234315" h="307339">
                  <a:moveTo>
                    <a:pt x="89837" y="90500"/>
                  </a:moveTo>
                  <a:lnTo>
                    <a:pt x="65522" y="90617"/>
                  </a:lnTo>
                  <a:lnTo>
                    <a:pt x="89898" y="90617"/>
                  </a:lnTo>
                  <a:close/>
                </a:path>
                <a:path w="234315" h="307339">
                  <a:moveTo>
                    <a:pt x="148088" y="18084"/>
                  </a:moveTo>
                  <a:lnTo>
                    <a:pt x="118209" y="18084"/>
                  </a:lnTo>
                  <a:lnTo>
                    <a:pt x="127777" y="18852"/>
                  </a:lnTo>
                  <a:lnTo>
                    <a:pt x="135149" y="26818"/>
                  </a:lnTo>
                  <a:lnTo>
                    <a:pt x="113485" y="54152"/>
                  </a:lnTo>
                  <a:lnTo>
                    <a:pt x="147599" y="54152"/>
                  </a:lnTo>
                  <a:lnTo>
                    <a:pt x="150857" y="47928"/>
                  </a:lnTo>
                  <a:lnTo>
                    <a:pt x="152969" y="36969"/>
                  </a:lnTo>
                  <a:lnTo>
                    <a:pt x="151876" y="26818"/>
                  </a:lnTo>
                  <a:lnTo>
                    <a:pt x="148088" y="18084"/>
                  </a:lnTo>
                  <a:close/>
                </a:path>
                <a:path w="234315" h="307339">
                  <a:moveTo>
                    <a:pt x="108938" y="914"/>
                  </a:moveTo>
                  <a:lnTo>
                    <a:pt x="81087" y="33362"/>
                  </a:lnTo>
                  <a:lnTo>
                    <a:pt x="80947" y="35356"/>
                  </a:lnTo>
                  <a:lnTo>
                    <a:pt x="81252" y="36156"/>
                  </a:lnTo>
                  <a:lnTo>
                    <a:pt x="87793" y="35852"/>
                  </a:lnTo>
                  <a:lnTo>
                    <a:pt x="98795" y="35852"/>
                  </a:lnTo>
                  <a:lnTo>
                    <a:pt x="99032" y="35725"/>
                  </a:lnTo>
                  <a:lnTo>
                    <a:pt x="99324" y="33604"/>
                  </a:lnTo>
                  <a:lnTo>
                    <a:pt x="101555" y="27050"/>
                  </a:lnTo>
                  <a:lnTo>
                    <a:pt x="105828" y="21986"/>
                  </a:lnTo>
                  <a:lnTo>
                    <a:pt x="111570" y="18852"/>
                  </a:lnTo>
                  <a:lnTo>
                    <a:pt x="118209" y="18084"/>
                  </a:lnTo>
                  <a:lnTo>
                    <a:pt x="148088" y="18084"/>
                  </a:lnTo>
                  <a:lnTo>
                    <a:pt x="147797" y="17413"/>
                  </a:lnTo>
                  <a:lnTo>
                    <a:pt x="141160" y="9410"/>
                  </a:lnTo>
                  <a:lnTo>
                    <a:pt x="132395" y="3467"/>
                  </a:lnTo>
                  <a:lnTo>
                    <a:pt x="128991" y="1816"/>
                  </a:lnTo>
                  <a:lnTo>
                    <a:pt x="125296" y="1295"/>
                  </a:lnTo>
                  <a:lnTo>
                    <a:pt x="124582" y="1028"/>
                  </a:lnTo>
                  <a:lnTo>
                    <a:pt x="110208" y="1028"/>
                  </a:lnTo>
                  <a:lnTo>
                    <a:pt x="108938" y="914"/>
                  </a:lnTo>
                  <a:close/>
                </a:path>
                <a:path w="234315" h="307339">
                  <a:moveTo>
                    <a:pt x="98795" y="35852"/>
                  </a:moveTo>
                  <a:lnTo>
                    <a:pt x="87793" y="35852"/>
                  </a:lnTo>
                  <a:lnTo>
                    <a:pt x="92098" y="35890"/>
                  </a:lnTo>
                  <a:lnTo>
                    <a:pt x="98321" y="36106"/>
                  </a:lnTo>
                  <a:lnTo>
                    <a:pt x="98795" y="35852"/>
                  </a:lnTo>
                  <a:close/>
                </a:path>
                <a:path w="234315" h="307339">
                  <a:moveTo>
                    <a:pt x="121829" y="0"/>
                  </a:moveTo>
                  <a:lnTo>
                    <a:pt x="111034" y="0"/>
                  </a:lnTo>
                  <a:lnTo>
                    <a:pt x="110208" y="1028"/>
                  </a:lnTo>
                  <a:lnTo>
                    <a:pt x="124582" y="1028"/>
                  </a:lnTo>
                  <a:lnTo>
                    <a:pt x="121829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31104" y="1740434"/>
              <a:ext cx="161948" cy="72231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11860763" y="8187789"/>
            <a:ext cx="288290" cy="307975"/>
            <a:chOff x="11860763" y="8187789"/>
            <a:chExt cx="288290" cy="307975"/>
          </a:xfrm>
        </p:grpSpPr>
        <p:sp>
          <p:nvSpPr>
            <p:cNvPr id="95" name="object 95"/>
            <p:cNvSpPr/>
            <p:nvPr/>
          </p:nvSpPr>
          <p:spPr>
            <a:xfrm>
              <a:off x="11914685" y="8187789"/>
              <a:ext cx="234315" cy="307340"/>
            </a:xfrm>
            <a:custGeom>
              <a:avLst/>
              <a:gdLst/>
              <a:ahLst/>
              <a:cxnLst/>
              <a:rect l="l" t="t" r="r" b="b"/>
              <a:pathLst>
                <a:path w="234315" h="307340">
                  <a:moveTo>
                    <a:pt x="197995" y="217111"/>
                  </a:moveTo>
                  <a:lnTo>
                    <a:pt x="67130" y="217111"/>
                  </a:lnTo>
                  <a:lnTo>
                    <a:pt x="81223" y="217139"/>
                  </a:lnTo>
                  <a:lnTo>
                    <a:pt x="95313" y="217335"/>
                  </a:lnTo>
                  <a:lnTo>
                    <a:pt x="125937" y="245178"/>
                  </a:lnTo>
                  <a:lnTo>
                    <a:pt x="125890" y="253436"/>
                  </a:lnTo>
                  <a:lnTo>
                    <a:pt x="123378" y="261344"/>
                  </a:lnTo>
                  <a:lnTo>
                    <a:pt x="118427" y="268808"/>
                  </a:lnTo>
                  <a:lnTo>
                    <a:pt x="116700" y="270814"/>
                  </a:lnTo>
                  <a:lnTo>
                    <a:pt x="116954" y="271868"/>
                  </a:lnTo>
                  <a:lnTo>
                    <a:pt x="118541" y="273710"/>
                  </a:lnTo>
                  <a:lnTo>
                    <a:pt x="122487" y="279334"/>
                  </a:lnTo>
                  <a:lnTo>
                    <a:pt x="124952" y="285394"/>
                  </a:lnTo>
                  <a:lnTo>
                    <a:pt x="125964" y="291873"/>
                  </a:lnTo>
                  <a:lnTo>
                    <a:pt x="125552" y="298754"/>
                  </a:lnTo>
                  <a:lnTo>
                    <a:pt x="125095" y="301624"/>
                  </a:lnTo>
                  <a:lnTo>
                    <a:pt x="123964" y="304266"/>
                  </a:lnTo>
                  <a:lnTo>
                    <a:pt x="123050" y="307212"/>
                  </a:lnTo>
                  <a:lnTo>
                    <a:pt x="197446" y="307289"/>
                  </a:lnTo>
                  <a:lnTo>
                    <a:pt x="198107" y="306743"/>
                  </a:lnTo>
                  <a:lnTo>
                    <a:pt x="197995" y="217111"/>
                  </a:lnTo>
                  <a:close/>
                </a:path>
                <a:path w="234315" h="307340">
                  <a:moveTo>
                    <a:pt x="198444" y="198539"/>
                  </a:moveTo>
                  <a:lnTo>
                    <a:pt x="35725" y="198539"/>
                  </a:lnTo>
                  <a:lnTo>
                    <a:pt x="36156" y="199059"/>
                  </a:lnTo>
                  <a:lnTo>
                    <a:pt x="35966" y="205384"/>
                  </a:lnTo>
                  <a:lnTo>
                    <a:pt x="36207" y="209892"/>
                  </a:lnTo>
                  <a:lnTo>
                    <a:pt x="35877" y="216788"/>
                  </a:lnTo>
                  <a:lnTo>
                    <a:pt x="36652" y="217271"/>
                  </a:lnTo>
                  <a:lnTo>
                    <a:pt x="197995" y="217111"/>
                  </a:lnTo>
                  <a:lnTo>
                    <a:pt x="198068" y="199059"/>
                  </a:lnTo>
                  <a:lnTo>
                    <a:pt x="198444" y="198539"/>
                  </a:lnTo>
                  <a:close/>
                </a:path>
                <a:path w="234315" h="307340">
                  <a:moveTo>
                    <a:pt x="42037" y="90563"/>
                  </a:moveTo>
                  <a:lnTo>
                    <a:pt x="40868" y="90982"/>
                  </a:lnTo>
                  <a:lnTo>
                    <a:pt x="20637" y="111271"/>
                  </a:lnTo>
                  <a:lnTo>
                    <a:pt x="469" y="131381"/>
                  </a:lnTo>
                  <a:lnTo>
                    <a:pt x="25" y="132448"/>
                  </a:lnTo>
                  <a:lnTo>
                    <a:pt x="0" y="198208"/>
                  </a:lnTo>
                  <a:lnTo>
                    <a:pt x="558" y="198678"/>
                  </a:lnTo>
                  <a:lnTo>
                    <a:pt x="198444" y="198539"/>
                  </a:lnTo>
                  <a:lnTo>
                    <a:pt x="233715" y="198513"/>
                  </a:lnTo>
                  <a:lnTo>
                    <a:pt x="234086" y="198208"/>
                  </a:lnTo>
                  <a:lnTo>
                    <a:pt x="234042" y="144589"/>
                  </a:lnTo>
                  <a:lnTo>
                    <a:pt x="117081" y="144589"/>
                  </a:lnTo>
                  <a:lnTo>
                    <a:pt x="107106" y="142608"/>
                  </a:lnTo>
                  <a:lnTo>
                    <a:pt x="98679" y="137190"/>
                  </a:lnTo>
                  <a:lnTo>
                    <a:pt x="92728" y="129207"/>
                  </a:lnTo>
                  <a:lnTo>
                    <a:pt x="90182" y="119532"/>
                  </a:lnTo>
                  <a:lnTo>
                    <a:pt x="90119" y="118427"/>
                  </a:lnTo>
                  <a:lnTo>
                    <a:pt x="90398" y="117932"/>
                  </a:lnTo>
                  <a:lnTo>
                    <a:pt x="117068" y="109042"/>
                  </a:lnTo>
                  <a:lnTo>
                    <a:pt x="211199" y="109042"/>
                  </a:lnTo>
                  <a:lnTo>
                    <a:pt x="201276" y="99085"/>
                  </a:lnTo>
                  <a:lnTo>
                    <a:pt x="90055" y="99085"/>
                  </a:lnTo>
                  <a:lnTo>
                    <a:pt x="89916" y="95173"/>
                  </a:lnTo>
                  <a:lnTo>
                    <a:pt x="90271" y="91312"/>
                  </a:lnTo>
                  <a:lnTo>
                    <a:pt x="89913" y="90628"/>
                  </a:lnTo>
                  <a:lnTo>
                    <a:pt x="65536" y="90628"/>
                  </a:lnTo>
                  <a:lnTo>
                    <a:pt x="42037" y="90563"/>
                  </a:lnTo>
                  <a:close/>
                </a:path>
                <a:path w="234315" h="307340">
                  <a:moveTo>
                    <a:pt x="233715" y="198513"/>
                  </a:moveTo>
                  <a:lnTo>
                    <a:pt x="198462" y="198513"/>
                  </a:lnTo>
                  <a:lnTo>
                    <a:pt x="200863" y="198551"/>
                  </a:lnTo>
                  <a:lnTo>
                    <a:pt x="233514" y="198678"/>
                  </a:lnTo>
                  <a:lnTo>
                    <a:pt x="233715" y="198513"/>
                  </a:lnTo>
                  <a:close/>
                </a:path>
                <a:path w="234315" h="307340">
                  <a:moveTo>
                    <a:pt x="211199" y="109042"/>
                  </a:moveTo>
                  <a:lnTo>
                    <a:pt x="117068" y="109042"/>
                  </a:lnTo>
                  <a:lnTo>
                    <a:pt x="117856" y="109385"/>
                  </a:lnTo>
                  <a:lnTo>
                    <a:pt x="134200" y="114909"/>
                  </a:lnTo>
                  <a:lnTo>
                    <a:pt x="143719" y="117932"/>
                  </a:lnTo>
                  <a:lnTo>
                    <a:pt x="144030" y="118605"/>
                  </a:lnTo>
                  <a:lnTo>
                    <a:pt x="117081" y="144589"/>
                  </a:lnTo>
                  <a:lnTo>
                    <a:pt x="234042" y="144589"/>
                  </a:lnTo>
                  <a:lnTo>
                    <a:pt x="234019" y="132448"/>
                  </a:lnTo>
                  <a:lnTo>
                    <a:pt x="233565" y="131343"/>
                  </a:lnTo>
                  <a:lnTo>
                    <a:pt x="211199" y="109042"/>
                  </a:lnTo>
                  <a:close/>
                </a:path>
                <a:path w="234315" h="307340">
                  <a:moveTo>
                    <a:pt x="108839" y="53708"/>
                  </a:moveTo>
                  <a:lnTo>
                    <a:pt x="107911" y="54368"/>
                  </a:lnTo>
                  <a:lnTo>
                    <a:pt x="108026" y="91846"/>
                  </a:lnTo>
                  <a:lnTo>
                    <a:pt x="108445" y="93040"/>
                  </a:lnTo>
                  <a:lnTo>
                    <a:pt x="101333" y="95326"/>
                  </a:lnTo>
                  <a:lnTo>
                    <a:pt x="96323" y="97015"/>
                  </a:lnTo>
                  <a:lnTo>
                    <a:pt x="90055" y="99085"/>
                  </a:lnTo>
                  <a:lnTo>
                    <a:pt x="143903" y="99085"/>
                  </a:lnTo>
                  <a:lnTo>
                    <a:pt x="137688" y="96977"/>
                  </a:lnTo>
                  <a:lnTo>
                    <a:pt x="133273" y="95389"/>
                  </a:lnTo>
                  <a:lnTo>
                    <a:pt x="126301" y="93294"/>
                  </a:lnTo>
                  <a:lnTo>
                    <a:pt x="125984" y="92455"/>
                  </a:lnTo>
                  <a:lnTo>
                    <a:pt x="126187" y="79438"/>
                  </a:lnTo>
                  <a:lnTo>
                    <a:pt x="125882" y="71373"/>
                  </a:lnTo>
                  <a:lnTo>
                    <a:pt x="126733" y="70535"/>
                  </a:lnTo>
                  <a:lnTo>
                    <a:pt x="128828" y="69811"/>
                  </a:lnTo>
                  <a:lnTo>
                    <a:pt x="138491" y="64789"/>
                  </a:lnTo>
                  <a:lnTo>
                    <a:pt x="145940" y="57350"/>
                  </a:lnTo>
                  <a:lnTo>
                    <a:pt x="147615" y="54152"/>
                  </a:lnTo>
                  <a:lnTo>
                    <a:pt x="113499" y="54152"/>
                  </a:lnTo>
                  <a:lnTo>
                    <a:pt x="108839" y="53708"/>
                  </a:lnTo>
                  <a:close/>
                </a:path>
                <a:path w="234315" h="307340">
                  <a:moveTo>
                    <a:pt x="191973" y="90563"/>
                  </a:moveTo>
                  <a:lnTo>
                    <a:pt x="180026" y="90601"/>
                  </a:lnTo>
                  <a:lnTo>
                    <a:pt x="144056" y="90601"/>
                  </a:lnTo>
                  <a:lnTo>
                    <a:pt x="144030" y="97015"/>
                  </a:lnTo>
                  <a:lnTo>
                    <a:pt x="143903" y="99085"/>
                  </a:lnTo>
                  <a:lnTo>
                    <a:pt x="201276" y="99085"/>
                  </a:lnTo>
                  <a:lnTo>
                    <a:pt x="193281" y="91033"/>
                  </a:lnTo>
                  <a:lnTo>
                    <a:pt x="191973" y="90563"/>
                  </a:lnTo>
                  <a:close/>
                </a:path>
                <a:path w="234315" h="307340">
                  <a:moveTo>
                    <a:pt x="89852" y="90512"/>
                  </a:moveTo>
                  <a:lnTo>
                    <a:pt x="65536" y="90628"/>
                  </a:lnTo>
                  <a:lnTo>
                    <a:pt x="89913" y="90628"/>
                  </a:lnTo>
                  <a:close/>
                </a:path>
                <a:path w="234315" h="307340">
                  <a:moveTo>
                    <a:pt x="148102" y="18084"/>
                  </a:moveTo>
                  <a:lnTo>
                    <a:pt x="118224" y="18084"/>
                  </a:lnTo>
                  <a:lnTo>
                    <a:pt x="127797" y="18857"/>
                  </a:lnTo>
                  <a:lnTo>
                    <a:pt x="135157" y="26823"/>
                  </a:lnTo>
                  <a:lnTo>
                    <a:pt x="113499" y="54152"/>
                  </a:lnTo>
                  <a:lnTo>
                    <a:pt x="147615" y="54152"/>
                  </a:lnTo>
                  <a:lnTo>
                    <a:pt x="150872" y="47934"/>
                  </a:lnTo>
                  <a:lnTo>
                    <a:pt x="152984" y="36982"/>
                  </a:lnTo>
                  <a:lnTo>
                    <a:pt x="151891" y="26823"/>
                  </a:lnTo>
                  <a:lnTo>
                    <a:pt x="148102" y="18084"/>
                  </a:lnTo>
                  <a:close/>
                </a:path>
                <a:path w="234315" h="307340">
                  <a:moveTo>
                    <a:pt x="108953" y="914"/>
                  </a:moveTo>
                  <a:lnTo>
                    <a:pt x="81102" y="33362"/>
                  </a:lnTo>
                  <a:lnTo>
                    <a:pt x="80962" y="35356"/>
                  </a:lnTo>
                  <a:lnTo>
                    <a:pt x="81267" y="36156"/>
                  </a:lnTo>
                  <a:lnTo>
                    <a:pt x="87807" y="35864"/>
                  </a:lnTo>
                  <a:lnTo>
                    <a:pt x="98801" y="35864"/>
                  </a:lnTo>
                  <a:lnTo>
                    <a:pt x="99034" y="35737"/>
                  </a:lnTo>
                  <a:lnTo>
                    <a:pt x="99339" y="33616"/>
                  </a:lnTo>
                  <a:lnTo>
                    <a:pt x="101570" y="27057"/>
                  </a:lnTo>
                  <a:lnTo>
                    <a:pt x="105843" y="21993"/>
                  </a:lnTo>
                  <a:lnTo>
                    <a:pt x="111585" y="18857"/>
                  </a:lnTo>
                  <a:lnTo>
                    <a:pt x="118224" y="18084"/>
                  </a:lnTo>
                  <a:lnTo>
                    <a:pt x="148102" y="18084"/>
                  </a:lnTo>
                  <a:lnTo>
                    <a:pt x="147812" y="17414"/>
                  </a:lnTo>
                  <a:lnTo>
                    <a:pt x="141175" y="9411"/>
                  </a:lnTo>
                  <a:lnTo>
                    <a:pt x="132410" y="3467"/>
                  </a:lnTo>
                  <a:lnTo>
                    <a:pt x="129006" y="1816"/>
                  </a:lnTo>
                  <a:lnTo>
                    <a:pt x="125310" y="1295"/>
                  </a:lnTo>
                  <a:lnTo>
                    <a:pt x="124631" y="1041"/>
                  </a:lnTo>
                  <a:lnTo>
                    <a:pt x="110223" y="1041"/>
                  </a:lnTo>
                  <a:lnTo>
                    <a:pt x="108953" y="914"/>
                  </a:lnTo>
                  <a:close/>
                </a:path>
                <a:path w="234315" h="307340">
                  <a:moveTo>
                    <a:pt x="98801" y="35864"/>
                  </a:moveTo>
                  <a:lnTo>
                    <a:pt x="87807" y="35864"/>
                  </a:lnTo>
                  <a:lnTo>
                    <a:pt x="92113" y="35902"/>
                  </a:lnTo>
                  <a:lnTo>
                    <a:pt x="98336" y="36118"/>
                  </a:lnTo>
                  <a:lnTo>
                    <a:pt x="98801" y="35864"/>
                  </a:lnTo>
                  <a:close/>
                </a:path>
                <a:path w="234315" h="307340">
                  <a:moveTo>
                    <a:pt x="121843" y="0"/>
                  </a:moveTo>
                  <a:lnTo>
                    <a:pt x="111036" y="0"/>
                  </a:lnTo>
                  <a:lnTo>
                    <a:pt x="110223" y="1041"/>
                  </a:lnTo>
                  <a:lnTo>
                    <a:pt x="124631" y="1041"/>
                  </a:lnTo>
                  <a:lnTo>
                    <a:pt x="121843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60763" y="8422960"/>
              <a:ext cx="161948" cy="72218"/>
            </a:xfrm>
            <a:prstGeom prst="rect">
              <a:avLst/>
            </a:prstGeom>
          </p:spPr>
        </p:pic>
      </p:grpSp>
      <p:sp>
        <p:nvSpPr>
          <p:cNvPr id="97" name="object 97"/>
          <p:cNvSpPr/>
          <p:nvPr/>
        </p:nvSpPr>
        <p:spPr>
          <a:xfrm>
            <a:off x="8523326" y="4751641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4" h="432435">
                <a:moveTo>
                  <a:pt x="262509" y="129032"/>
                </a:moveTo>
                <a:lnTo>
                  <a:pt x="261772" y="128358"/>
                </a:lnTo>
                <a:lnTo>
                  <a:pt x="16471" y="128346"/>
                </a:lnTo>
                <a:lnTo>
                  <a:pt x="16014" y="129222"/>
                </a:lnTo>
                <a:lnTo>
                  <a:pt x="33883" y="423494"/>
                </a:lnTo>
                <a:lnTo>
                  <a:pt x="36156" y="428955"/>
                </a:lnTo>
                <a:lnTo>
                  <a:pt x="43040" y="432142"/>
                </a:lnTo>
                <a:lnTo>
                  <a:pt x="123190" y="432142"/>
                </a:lnTo>
                <a:lnTo>
                  <a:pt x="124180" y="430936"/>
                </a:lnTo>
                <a:lnTo>
                  <a:pt x="122796" y="430441"/>
                </a:lnTo>
                <a:lnTo>
                  <a:pt x="119049" y="424281"/>
                </a:lnTo>
                <a:lnTo>
                  <a:pt x="116319" y="418515"/>
                </a:lnTo>
                <a:lnTo>
                  <a:pt x="114147" y="412521"/>
                </a:lnTo>
                <a:lnTo>
                  <a:pt x="112547" y="406273"/>
                </a:lnTo>
                <a:lnTo>
                  <a:pt x="111442" y="391464"/>
                </a:lnTo>
                <a:lnTo>
                  <a:pt x="114719" y="378587"/>
                </a:lnTo>
                <a:lnTo>
                  <a:pt x="122275" y="367868"/>
                </a:lnTo>
                <a:lnTo>
                  <a:pt x="134073" y="359549"/>
                </a:lnTo>
                <a:lnTo>
                  <a:pt x="136385" y="358381"/>
                </a:lnTo>
                <a:lnTo>
                  <a:pt x="134937" y="355879"/>
                </a:lnTo>
                <a:lnTo>
                  <a:pt x="131178" y="347738"/>
                </a:lnTo>
                <a:lnTo>
                  <a:pt x="128943" y="339344"/>
                </a:lnTo>
                <a:lnTo>
                  <a:pt x="128244" y="330669"/>
                </a:lnTo>
                <a:lnTo>
                  <a:pt x="129095" y="321729"/>
                </a:lnTo>
                <a:lnTo>
                  <a:pt x="130263" y="315188"/>
                </a:lnTo>
                <a:lnTo>
                  <a:pt x="132930" y="309232"/>
                </a:lnTo>
                <a:lnTo>
                  <a:pt x="136067" y="303707"/>
                </a:lnTo>
                <a:lnTo>
                  <a:pt x="129184" y="300393"/>
                </a:lnTo>
                <a:lnTo>
                  <a:pt x="111455" y="265137"/>
                </a:lnTo>
                <a:lnTo>
                  <a:pt x="112026" y="256095"/>
                </a:lnTo>
                <a:lnTo>
                  <a:pt x="123037" y="219481"/>
                </a:lnTo>
                <a:lnTo>
                  <a:pt x="145783" y="189814"/>
                </a:lnTo>
                <a:lnTo>
                  <a:pt x="177330" y="169824"/>
                </a:lnTo>
                <a:lnTo>
                  <a:pt x="214757" y="162217"/>
                </a:lnTo>
                <a:lnTo>
                  <a:pt x="259689" y="162267"/>
                </a:lnTo>
                <a:lnTo>
                  <a:pt x="260527" y="161480"/>
                </a:lnTo>
                <a:lnTo>
                  <a:pt x="262509" y="129032"/>
                </a:lnTo>
                <a:close/>
              </a:path>
              <a:path w="432434" h="432435">
                <a:moveTo>
                  <a:pt x="278358" y="88709"/>
                </a:moveTo>
                <a:lnTo>
                  <a:pt x="276123" y="83197"/>
                </a:lnTo>
                <a:lnTo>
                  <a:pt x="271360" y="79298"/>
                </a:lnTo>
                <a:lnTo>
                  <a:pt x="264668" y="77812"/>
                </a:lnTo>
                <a:lnTo>
                  <a:pt x="162890" y="77800"/>
                </a:lnTo>
                <a:lnTo>
                  <a:pt x="196392" y="25806"/>
                </a:lnTo>
                <a:lnTo>
                  <a:pt x="197739" y="25438"/>
                </a:lnTo>
                <a:lnTo>
                  <a:pt x="247383" y="25476"/>
                </a:lnTo>
                <a:lnTo>
                  <a:pt x="253174" y="20396"/>
                </a:lnTo>
                <a:lnTo>
                  <a:pt x="253034" y="5219"/>
                </a:lnTo>
                <a:lnTo>
                  <a:pt x="247281" y="190"/>
                </a:lnTo>
                <a:lnTo>
                  <a:pt x="185699" y="0"/>
                </a:lnTo>
                <a:lnTo>
                  <a:pt x="181279" y="2603"/>
                </a:lnTo>
                <a:lnTo>
                  <a:pt x="132956" y="77038"/>
                </a:lnTo>
                <a:lnTo>
                  <a:pt x="131241" y="77889"/>
                </a:lnTo>
                <a:lnTo>
                  <a:pt x="9055" y="77609"/>
                </a:lnTo>
                <a:lnTo>
                  <a:pt x="3352" y="79844"/>
                </a:lnTo>
                <a:lnTo>
                  <a:pt x="0" y="87083"/>
                </a:lnTo>
                <a:lnTo>
                  <a:pt x="0" y="93827"/>
                </a:lnTo>
                <a:lnTo>
                  <a:pt x="3365" y="101053"/>
                </a:lnTo>
                <a:lnTo>
                  <a:pt x="9055" y="103251"/>
                </a:lnTo>
                <a:lnTo>
                  <a:pt x="265163" y="103212"/>
                </a:lnTo>
                <a:lnTo>
                  <a:pt x="271729" y="102527"/>
                </a:lnTo>
                <a:lnTo>
                  <a:pt x="275526" y="99923"/>
                </a:lnTo>
                <a:lnTo>
                  <a:pt x="277482" y="95059"/>
                </a:lnTo>
                <a:lnTo>
                  <a:pt x="278358" y="88709"/>
                </a:lnTo>
                <a:close/>
              </a:path>
              <a:path w="432434" h="432435">
                <a:moveTo>
                  <a:pt x="414997" y="334505"/>
                </a:moveTo>
                <a:lnTo>
                  <a:pt x="389775" y="305650"/>
                </a:lnTo>
                <a:lnTo>
                  <a:pt x="171208" y="305574"/>
                </a:lnTo>
                <a:lnTo>
                  <a:pt x="164058" y="308648"/>
                </a:lnTo>
                <a:lnTo>
                  <a:pt x="158889" y="315468"/>
                </a:lnTo>
                <a:lnTo>
                  <a:pt x="155206" y="321779"/>
                </a:lnTo>
                <a:lnTo>
                  <a:pt x="153517" y="328358"/>
                </a:lnTo>
                <a:lnTo>
                  <a:pt x="153835" y="335127"/>
                </a:lnTo>
                <a:lnTo>
                  <a:pt x="283895" y="356209"/>
                </a:lnTo>
                <a:lnTo>
                  <a:pt x="396938" y="356222"/>
                </a:lnTo>
                <a:lnTo>
                  <a:pt x="403834" y="353517"/>
                </a:lnTo>
                <a:lnTo>
                  <a:pt x="408978" y="347306"/>
                </a:lnTo>
                <a:lnTo>
                  <a:pt x="412991" y="341083"/>
                </a:lnTo>
                <a:lnTo>
                  <a:pt x="414997" y="334505"/>
                </a:lnTo>
                <a:close/>
              </a:path>
              <a:path w="432434" h="432435">
                <a:moveTo>
                  <a:pt x="431634" y="399351"/>
                </a:moveTo>
                <a:lnTo>
                  <a:pt x="431495" y="391223"/>
                </a:lnTo>
                <a:lnTo>
                  <a:pt x="428320" y="385622"/>
                </a:lnTo>
                <a:lnTo>
                  <a:pt x="423037" y="382397"/>
                </a:lnTo>
                <a:lnTo>
                  <a:pt x="416560" y="381368"/>
                </a:lnTo>
                <a:lnTo>
                  <a:pt x="141782" y="381546"/>
                </a:lnTo>
                <a:lnTo>
                  <a:pt x="136512" y="387045"/>
                </a:lnTo>
                <a:lnTo>
                  <a:pt x="136728" y="395605"/>
                </a:lnTo>
                <a:lnTo>
                  <a:pt x="163804" y="430504"/>
                </a:lnTo>
                <a:lnTo>
                  <a:pt x="165201" y="430911"/>
                </a:lnTo>
                <a:lnTo>
                  <a:pt x="166865" y="430771"/>
                </a:lnTo>
                <a:lnTo>
                  <a:pt x="167906" y="432142"/>
                </a:lnTo>
                <a:lnTo>
                  <a:pt x="399084" y="432142"/>
                </a:lnTo>
                <a:lnTo>
                  <a:pt x="399364" y="431558"/>
                </a:lnTo>
                <a:lnTo>
                  <a:pt x="411657" y="427520"/>
                </a:lnTo>
                <a:lnTo>
                  <a:pt x="421119" y="420725"/>
                </a:lnTo>
                <a:lnTo>
                  <a:pt x="427812" y="411289"/>
                </a:lnTo>
                <a:lnTo>
                  <a:pt x="431634" y="399351"/>
                </a:lnTo>
                <a:close/>
              </a:path>
              <a:path w="432434" h="432435">
                <a:moveTo>
                  <a:pt x="431990" y="274942"/>
                </a:moveTo>
                <a:lnTo>
                  <a:pt x="420585" y="226606"/>
                </a:lnTo>
                <a:lnTo>
                  <a:pt x="378790" y="192252"/>
                </a:lnTo>
                <a:lnTo>
                  <a:pt x="214515" y="187464"/>
                </a:lnTo>
                <a:lnTo>
                  <a:pt x="206413" y="188188"/>
                </a:lnTo>
                <a:lnTo>
                  <a:pt x="157568" y="213829"/>
                </a:lnTo>
                <a:lnTo>
                  <a:pt x="136715" y="264972"/>
                </a:lnTo>
                <a:lnTo>
                  <a:pt x="136512" y="275310"/>
                </a:lnTo>
                <a:lnTo>
                  <a:pt x="141376" y="280276"/>
                </a:lnTo>
                <a:lnTo>
                  <a:pt x="284086" y="280276"/>
                </a:lnTo>
                <a:lnTo>
                  <a:pt x="426808" y="280263"/>
                </a:lnTo>
                <a:lnTo>
                  <a:pt x="431990" y="2749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8" name="object 98"/>
          <p:cNvGraphicFramePr>
            <a:graphicFrameLocks noGrp="1"/>
          </p:cNvGraphicFramePr>
          <p:nvPr/>
        </p:nvGraphicFramePr>
        <p:xfrm>
          <a:off x="8273656" y="479653"/>
          <a:ext cx="6120130" cy="9752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2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700" spc="-16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구글</a:t>
                      </a:r>
                      <a:r>
                        <a:rPr sz="1700" spc="-13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700" spc="-2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검색</a:t>
                      </a:r>
                      <a:endParaRPr sz="1700">
                        <a:latin typeface="Dotum"/>
                        <a:cs typeface="Dotu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765810" algn="ctr">
                        <a:lnSpc>
                          <a:spcPct val="100000"/>
                        </a:lnSpc>
                        <a:tabLst>
                          <a:tab pos="1062990" algn="l"/>
                          <a:tab pos="2140585" algn="l"/>
                          <a:tab pos="2870835" algn="l"/>
                          <a:tab pos="3203575" algn="l"/>
                        </a:tabLst>
                      </a:pP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200" spc="-75" baseline="48611" dirty="0">
                          <a:solidFill>
                            <a:srgbClr val="F1F1F1"/>
                          </a:solidFill>
                          <a:latin typeface="Dotum"/>
                          <a:cs typeface="Dotum"/>
                        </a:rPr>
                        <a:t>₩</a:t>
                      </a:r>
                      <a:r>
                        <a:rPr sz="1200" baseline="48611" dirty="0">
                          <a:solidFill>
                            <a:srgbClr val="F1F1F1"/>
                          </a:solidFill>
                          <a:latin typeface="Dotum"/>
                          <a:cs typeface="Dotum"/>
                        </a:rPr>
                        <a:t>	</a:t>
                      </a: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endParaRPr sz="4050">
                        <a:latin typeface="Gulim"/>
                        <a:cs typeface="Gulim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1325"/>
                        </a:spcBef>
                        <a:tabLst>
                          <a:tab pos="1480185" algn="l"/>
                          <a:tab pos="2311400" algn="l"/>
                          <a:tab pos="3616325" algn="l"/>
                          <a:tab pos="4686935" algn="l"/>
                        </a:tabLst>
                      </a:pPr>
                      <a:r>
                        <a:rPr sz="1800" spc="-172" baseline="-11574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전문</a:t>
                      </a:r>
                      <a:r>
                        <a:rPr sz="1800" spc="-127" baseline="-11574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800" spc="-37" baseline="-11574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서비스</a:t>
                      </a:r>
                      <a:r>
                        <a:rPr sz="1800" baseline="-11574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25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교육</a:t>
                      </a:r>
                      <a:r>
                        <a:rPr sz="100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1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엔터테인먼트</a:t>
                      </a:r>
                      <a:r>
                        <a:rPr sz="100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25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금융</a:t>
                      </a:r>
                      <a:r>
                        <a:rPr sz="100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25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패션</a:t>
                      </a:r>
                      <a:endParaRPr sz="10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2225" marR="469265">
                        <a:lnSpc>
                          <a:spcPct val="136900"/>
                        </a:lnSpc>
                      </a:pP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특정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목적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기반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키워드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검색을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통해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웹사이트로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유입된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유저라는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특성상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14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관심사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타게팅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기반으로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랜덤하게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광고가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보여지는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페이스북,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인스타그램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광고에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비해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상대적으로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더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높은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전환율을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달성할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수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있습니다.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이에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고관여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서비스인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2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전문 </a:t>
                      </a:r>
                      <a:r>
                        <a:rPr sz="1400" spc="-15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서비스,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5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교육,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금융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업종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에서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구글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검색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활용도가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높았습니다.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12700">
                      <a:solidFill>
                        <a:srgbClr val="CCFF1F"/>
                      </a:solidFill>
                      <a:prstDash val="solid"/>
                    </a:lnT>
                    <a:lnB w="3175">
                      <a:solidFill>
                        <a:srgbClr val="F75B3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2225" algn="just">
                        <a:lnSpc>
                          <a:spcPct val="100000"/>
                        </a:lnSpc>
                      </a:pPr>
                      <a:r>
                        <a:rPr sz="1700" spc="-16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구글</a:t>
                      </a:r>
                      <a:r>
                        <a:rPr sz="1700" spc="-13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700" spc="-1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디스플레이</a:t>
                      </a:r>
                      <a:endParaRPr sz="1700">
                        <a:latin typeface="Dotum"/>
                        <a:cs typeface="Dotu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765810" algn="ctr">
                        <a:lnSpc>
                          <a:spcPct val="100000"/>
                        </a:lnSpc>
                        <a:tabLst>
                          <a:tab pos="1062990" algn="l"/>
                          <a:tab pos="2140585" algn="l"/>
                          <a:tab pos="3203575" algn="l"/>
                        </a:tabLst>
                      </a:pP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endParaRPr sz="4050">
                        <a:latin typeface="Gulim"/>
                        <a:cs typeface="Gulim"/>
                      </a:endParaRPr>
                    </a:p>
                    <a:p>
                      <a:pPr marL="289560">
                        <a:lnSpc>
                          <a:spcPct val="100000"/>
                        </a:lnSpc>
                        <a:spcBef>
                          <a:spcPts val="1250"/>
                        </a:spcBef>
                        <a:tabLst>
                          <a:tab pos="1480185" algn="l"/>
                          <a:tab pos="2311400" algn="l"/>
                          <a:tab pos="3502025" algn="l"/>
                          <a:tab pos="4686935" algn="l"/>
                        </a:tabLst>
                      </a:pPr>
                      <a:r>
                        <a:rPr sz="1800" spc="-37" baseline="-11574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음식</a:t>
                      </a:r>
                      <a:r>
                        <a:rPr sz="1800" baseline="-11574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25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교육</a:t>
                      </a:r>
                      <a:r>
                        <a:rPr sz="100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1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엔터테인먼트</a:t>
                      </a:r>
                      <a:r>
                        <a:rPr sz="100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2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헬스케어</a:t>
                      </a:r>
                      <a:r>
                        <a:rPr sz="100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25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뷰티</a:t>
                      </a:r>
                      <a:endParaRPr sz="10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225" marR="901700" algn="just">
                        <a:lnSpc>
                          <a:spcPct val="136900"/>
                        </a:lnSpc>
                      </a:pPr>
                      <a:r>
                        <a:rPr sz="1400" spc="-114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전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세계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인터넷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유저의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90%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이상에게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도달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가능하여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높은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노출과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클릭을</a:t>
                      </a:r>
                      <a:r>
                        <a:rPr sz="1400" spc="-6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단기간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내에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확보할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14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수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있는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매체입니다.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7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1위인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7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‘F&amp;B’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업종의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2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경우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저관여</a:t>
                      </a:r>
                      <a:r>
                        <a:rPr sz="1400" spc="-6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업종으로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2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낮은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2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클릭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단가로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광범위한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타겟에게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노출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하고자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14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할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14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때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 marL="22225" algn="just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구글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디스플레이를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활용하는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경향을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보였습니다.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35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F75B3D"/>
                      </a:solidFill>
                      <a:prstDash val="solid"/>
                    </a:lnT>
                    <a:lnB w="3175">
                      <a:solidFill>
                        <a:srgbClr val="F75B3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2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-2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카카오</a:t>
                      </a:r>
                      <a:endParaRPr sz="1700">
                        <a:latin typeface="Dotum"/>
                        <a:cs typeface="Dotu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765810" algn="ctr">
                        <a:lnSpc>
                          <a:spcPct val="100000"/>
                        </a:lnSpc>
                        <a:tabLst>
                          <a:tab pos="1062990" algn="l"/>
                          <a:tab pos="2140585" algn="l"/>
                          <a:tab pos="3203575" algn="l"/>
                        </a:tabLst>
                      </a:pP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r>
                        <a:rPr sz="40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4050" spc="-50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&gt;</a:t>
                      </a:r>
                      <a:endParaRPr sz="4050">
                        <a:latin typeface="Gulim"/>
                        <a:cs typeface="Gulim"/>
                      </a:endParaRPr>
                    </a:p>
                    <a:p>
                      <a:pPr marL="289560">
                        <a:lnSpc>
                          <a:spcPct val="100000"/>
                        </a:lnSpc>
                        <a:spcBef>
                          <a:spcPts val="1195"/>
                        </a:spcBef>
                        <a:tabLst>
                          <a:tab pos="1480185" algn="l"/>
                          <a:tab pos="2406015" algn="l"/>
                          <a:tab pos="3615690" algn="l"/>
                          <a:tab pos="4572635" algn="l"/>
                        </a:tabLst>
                      </a:pPr>
                      <a:r>
                        <a:rPr sz="1800" spc="-37" baseline="-11574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뷰티</a:t>
                      </a:r>
                      <a:r>
                        <a:rPr sz="1800" baseline="-11574" dirty="0">
                          <a:solidFill>
                            <a:srgbClr val="F75B3D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25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리빙</a:t>
                      </a:r>
                      <a:r>
                        <a:rPr sz="100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1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테크·가전</a:t>
                      </a:r>
                      <a:r>
                        <a:rPr sz="100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25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패션</a:t>
                      </a:r>
                      <a:r>
                        <a:rPr sz="100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1000" spc="-20" dirty="0">
                          <a:solidFill>
                            <a:srgbClr val="C5C5C5"/>
                          </a:solidFill>
                          <a:latin typeface="Gulim"/>
                          <a:cs typeface="Gulim"/>
                        </a:rPr>
                        <a:t>헬스케어</a:t>
                      </a:r>
                      <a:endParaRPr sz="1000">
                        <a:latin typeface="Gulim"/>
                        <a:cs typeface="Gulim"/>
                      </a:endParaRPr>
                    </a:p>
                    <a:p>
                      <a:pPr marL="22225" marR="2108835">
                        <a:lnSpc>
                          <a:spcPct val="136900"/>
                        </a:lnSpc>
                        <a:spcBef>
                          <a:spcPts val="955"/>
                        </a:spcBef>
                      </a:pPr>
                      <a:r>
                        <a:rPr sz="14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2040</a:t>
                      </a:r>
                      <a:r>
                        <a:rPr sz="1400" spc="-8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여성</a:t>
                      </a:r>
                      <a:r>
                        <a:rPr sz="1400" spc="-8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유저가</a:t>
                      </a:r>
                      <a:r>
                        <a:rPr sz="1400" spc="-8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밀집된</a:t>
                      </a:r>
                      <a:r>
                        <a:rPr sz="1400" spc="-7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매체로</a:t>
                      </a:r>
                      <a:r>
                        <a:rPr sz="1400" spc="-8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해당</a:t>
                      </a:r>
                      <a:r>
                        <a:rPr sz="1400" spc="-8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타겟을</a:t>
                      </a:r>
                      <a:r>
                        <a:rPr sz="1400" spc="-7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대상으로 운영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중인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뷰티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업종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의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활용도가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높았습니다.</a:t>
                      </a:r>
                      <a:endParaRPr sz="14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855"/>
                        </a:lnSpc>
                      </a:pPr>
                      <a:r>
                        <a:rPr sz="900" spc="-25" dirty="0">
                          <a:solidFill>
                            <a:srgbClr val="393939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F75B3D"/>
                      </a:solidFill>
                      <a:prstDash val="solid"/>
                    </a:lnT>
                    <a:lnB w="12700">
                      <a:solidFill>
                        <a:srgbClr val="CCFF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9" name="object 99"/>
          <p:cNvSpPr txBox="1"/>
          <p:nvPr/>
        </p:nvSpPr>
        <p:spPr>
          <a:xfrm>
            <a:off x="707317" y="10065997"/>
            <a:ext cx="16637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25" dirty="0">
                <a:solidFill>
                  <a:srgbClr val="393939"/>
                </a:solidFill>
                <a:latin typeface="Lucida Sans Unicode"/>
                <a:cs typeface="Lucida Sans Unicode"/>
              </a:rPr>
              <a:t>09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9206" y="768654"/>
            <a:ext cx="1279525" cy="2143760"/>
          </a:xfrm>
          <a:custGeom>
            <a:avLst/>
            <a:gdLst/>
            <a:ahLst/>
            <a:cxnLst/>
            <a:rect l="l" t="t" r="r" b="b"/>
            <a:pathLst>
              <a:path w="1279525" h="2143760">
                <a:moveTo>
                  <a:pt x="1279436" y="0"/>
                </a:moveTo>
                <a:lnTo>
                  <a:pt x="0" y="0"/>
                </a:lnTo>
                <a:lnTo>
                  <a:pt x="0" y="2143340"/>
                </a:lnTo>
                <a:lnTo>
                  <a:pt x="1279436" y="2143340"/>
                </a:lnTo>
                <a:lnTo>
                  <a:pt x="127943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59992" cy="1069200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58920" y="1393679"/>
            <a:ext cx="720090" cy="720090"/>
            <a:chOff x="8558920" y="1393679"/>
            <a:chExt cx="720090" cy="720090"/>
          </a:xfrm>
        </p:grpSpPr>
        <p:sp>
          <p:nvSpPr>
            <p:cNvPr id="5" name="object 5"/>
            <p:cNvSpPr/>
            <p:nvPr/>
          </p:nvSpPr>
          <p:spPr>
            <a:xfrm>
              <a:off x="8558920" y="139367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60006" y="0"/>
                  </a:moveTo>
                  <a:lnTo>
                    <a:pt x="311157" y="3286"/>
                  </a:lnTo>
                  <a:lnTo>
                    <a:pt x="264305" y="12859"/>
                  </a:lnTo>
                  <a:lnTo>
                    <a:pt x="219879" y="28290"/>
                  </a:lnTo>
                  <a:lnTo>
                    <a:pt x="178307" y="49149"/>
                  </a:lnTo>
                  <a:lnTo>
                    <a:pt x="140020" y="75009"/>
                  </a:lnTo>
                  <a:lnTo>
                    <a:pt x="105446" y="105440"/>
                  </a:lnTo>
                  <a:lnTo>
                    <a:pt x="75014" y="140012"/>
                  </a:lnTo>
                  <a:lnTo>
                    <a:pt x="49153" y="178298"/>
                  </a:lnTo>
                  <a:lnTo>
                    <a:pt x="28292" y="219868"/>
                  </a:lnTo>
                  <a:lnTo>
                    <a:pt x="12860" y="264293"/>
                  </a:lnTo>
                  <a:lnTo>
                    <a:pt x="3286" y="311145"/>
                  </a:lnTo>
                  <a:lnTo>
                    <a:pt x="0" y="359994"/>
                  </a:lnTo>
                  <a:lnTo>
                    <a:pt x="3286" y="408843"/>
                  </a:lnTo>
                  <a:lnTo>
                    <a:pt x="12860" y="455695"/>
                  </a:lnTo>
                  <a:lnTo>
                    <a:pt x="28292" y="500121"/>
                  </a:lnTo>
                  <a:lnTo>
                    <a:pt x="49153" y="541693"/>
                  </a:lnTo>
                  <a:lnTo>
                    <a:pt x="75014" y="579980"/>
                  </a:lnTo>
                  <a:lnTo>
                    <a:pt x="105446" y="614554"/>
                  </a:lnTo>
                  <a:lnTo>
                    <a:pt x="140020" y="644986"/>
                  </a:lnTo>
                  <a:lnTo>
                    <a:pt x="178307" y="670847"/>
                  </a:lnTo>
                  <a:lnTo>
                    <a:pt x="219879" y="691708"/>
                  </a:lnTo>
                  <a:lnTo>
                    <a:pt x="264305" y="707140"/>
                  </a:lnTo>
                  <a:lnTo>
                    <a:pt x="311157" y="716714"/>
                  </a:lnTo>
                  <a:lnTo>
                    <a:pt x="360006" y="720001"/>
                  </a:lnTo>
                  <a:lnTo>
                    <a:pt x="408855" y="716714"/>
                  </a:lnTo>
                  <a:lnTo>
                    <a:pt x="455707" y="707140"/>
                  </a:lnTo>
                  <a:lnTo>
                    <a:pt x="500132" y="691708"/>
                  </a:lnTo>
                  <a:lnTo>
                    <a:pt x="541702" y="670847"/>
                  </a:lnTo>
                  <a:lnTo>
                    <a:pt x="579988" y="644986"/>
                  </a:lnTo>
                  <a:lnTo>
                    <a:pt x="614560" y="614554"/>
                  </a:lnTo>
                  <a:lnTo>
                    <a:pt x="644991" y="579980"/>
                  </a:lnTo>
                  <a:lnTo>
                    <a:pt x="670851" y="541693"/>
                  </a:lnTo>
                  <a:lnTo>
                    <a:pt x="691710" y="500121"/>
                  </a:lnTo>
                  <a:lnTo>
                    <a:pt x="707141" y="455695"/>
                  </a:lnTo>
                  <a:lnTo>
                    <a:pt x="716714" y="408843"/>
                  </a:lnTo>
                  <a:lnTo>
                    <a:pt x="720001" y="359994"/>
                  </a:lnTo>
                  <a:lnTo>
                    <a:pt x="716714" y="311145"/>
                  </a:lnTo>
                  <a:lnTo>
                    <a:pt x="707141" y="264293"/>
                  </a:lnTo>
                  <a:lnTo>
                    <a:pt x="691710" y="219868"/>
                  </a:lnTo>
                  <a:lnTo>
                    <a:pt x="670851" y="178298"/>
                  </a:lnTo>
                  <a:lnTo>
                    <a:pt x="644991" y="140012"/>
                  </a:lnTo>
                  <a:lnTo>
                    <a:pt x="614560" y="105440"/>
                  </a:lnTo>
                  <a:lnTo>
                    <a:pt x="579988" y="75009"/>
                  </a:lnTo>
                  <a:lnTo>
                    <a:pt x="541702" y="49149"/>
                  </a:lnTo>
                  <a:lnTo>
                    <a:pt x="500132" y="28290"/>
                  </a:lnTo>
                  <a:lnTo>
                    <a:pt x="455707" y="12859"/>
                  </a:lnTo>
                  <a:lnTo>
                    <a:pt x="408855" y="3286"/>
                  </a:lnTo>
                  <a:lnTo>
                    <a:pt x="360006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066" y="1576756"/>
              <a:ext cx="353915" cy="353832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3296557" y="768654"/>
            <a:ext cx="1095375" cy="369570"/>
          </a:xfrm>
          <a:custGeom>
            <a:avLst/>
            <a:gdLst/>
            <a:ahLst/>
            <a:cxnLst/>
            <a:rect l="l" t="t" r="r" b="b"/>
            <a:pathLst>
              <a:path w="1095375" h="369569">
                <a:moveTo>
                  <a:pt x="1095260" y="0"/>
                </a:moveTo>
                <a:lnTo>
                  <a:pt x="0" y="0"/>
                </a:lnTo>
                <a:lnTo>
                  <a:pt x="0" y="369493"/>
                </a:lnTo>
                <a:lnTo>
                  <a:pt x="1095260" y="369493"/>
                </a:lnTo>
                <a:lnTo>
                  <a:pt x="1095260" y="0"/>
                </a:lnTo>
                <a:close/>
              </a:path>
            </a:pathLst>
          </a:custGeom>
          <a:solidFill>
            <a:srgbClr val="003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279206" y="3072803"/>
            <a:ext cx="1279525" cy="2143760"/>
            <a:chOff x="8279206" y="3072803"/>
            <a:chExt cx="1279525" cy="2143760"/>
          </a:xfrm>
        </p:grpSpPr>
        <p:sp>
          <p:nvSpPr>
            <p:cNvPr id="9" name="object 9"/>
            <p:cNvSpPr/>
            <p:nvPr/>
          </p:nvSpPr>
          <p:spPr>
            <a:xfrm>
              <a:off x="8279206" y="3072803"/>
              <a:ext cx="1279525" cy="2143760"/>
            </a:xfrm>
            <a:custGeom>
              <a:avLst/>
              <a:gdLst/>
              <a:ahLst/>
              <a:cxnLst/>
              <a:rect l="l" t="t" r="r" b="b"/>
              <a:pathLst>
                <a:path w="1279525" h="2143760">
                  <a:moveTo>
                    <a:pt x="1279436" y="0"/>
                  </a:moveTo>
                  <a:lnTo>
                    <a:pt x="0" y="0"/>
                  </a:lnTo>
                  <a:lnTo>
                    <a:pt x="0" y="2143340"/>
                  </a:lnTo>
                  <a:lnTo>
                    <a:pt x="1279436" y="2143340"/>
                  </a:lnTo>
                  <a:lnTo>
                    <a:pt x="127943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58921" y="369781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60006" y="0"/>
                  </a:moveTo>
                  <a:lnTo>
                    <a:pt x="311157" y="3286"/>
                  </a:lnTo>
                  <a:lnTo>
                    <a:pt x="264305" y="12859"/>
                  </a:lnTo>
                  <a:lnTo>
                    <a:pt x="219879" y="28290"/>
                  </a:lnTo>
                  <a:lnTo>
                    <a:pt x="178307" y="49149"/>
                  </a:lnTo>
                  <a:lnTo>
                    <a:pt x="140020" y="75009"/>
                  </a:lnTo>
                  <a:lnTo>
                    <a:pt x="105446" y="105440"/>
                  </a:lnTo>
                  <a:lnTo>
                    <a:pt x="75014" y="140012"/>
                  </a:lnTo>
                  <a:lnTo>
                    <a:pt x="49153" y="178298"/>
                  </a:lnTo>
                  <a:lnTo>
                    <a:pt x="28292" y="219868"/>
                  </a:lnTo>
                  <a:lnTo>
                    <a:pt x="12860" y="264293"/>
                  </a:lnTo>
                  <a:lnTo>
                    <a:pt x="3286" y="311145"/>
                  </a:lnTo>
                  <a:lnTo>
                    <a:pt x="0" y="359994"/>
                  </a:lnTo>
                  <a:lnTo>
                    <a:pt x="3286" y="408846"/>
                  </a:lnTo>
                  <a:lnTo>
                    <a:pt x="12860" y="455699"/>
                  </a:lnTo>
                  <a:lnTo>
                    <a:pt x="28292" y="500127"/>
                  </a:lnTo>
                  <a:lnTo>
                    <a:pt x="49153" y="541698"/>
                  </a:lnTo>
                  <a:lnTo>
                    <a:pt x="75014" y="579985"/>
                  </a:lnTo>
                  <a:lnTo>
                    <a:pt x="105446" y="614559"/>
                  </a:lnTo>
                  <a:lnTo>
                    <a:pt x="140020" y="644990"/>
                  </a:lnTo>
                  <a:lnTo>
                    <a:pt x="178307" y="670850"/>
                  </a:lnTo>
                  <a:lnTo>
                    <a:pt x="219879" y="691710"/>
                  </a:lnTo>
                  <a:lnTo>
                    <a:pt x="264305" y="707141"/>
                  </a:lnTo>
                  <a:lnTo>
                    <a:pt x="311157" y="716714"/>
                  </a:lnTo>
                  <a:lnTo>
                    <a:pt x="360006" y="720001"/>
                  </a:lnTo>
                  <a:lnTo>
                    <a:pt x="408855" y="716714"/>
                  </a:lnTo>
                  <a:lnTo>
                    <a:pt x="455707" y="707141"/>
                  </a:lnTo>
                  <a:lnTo>
                    <a:pt x="500132" y="691710"/>
                  </a:lnTo>
                  <a:lnTo>
                    <a:pt x="541702" y="670850"/>
                  </a:lnTo>
                  <a:lnTo>
                    <a:pt x="579988" y="644990"/>
                  </a:lnTo>
                  <a:lnTo>
                    <a:pt x="614560" y="614559"/>
                  </a:lnTo>
                  <a:lnTo>
                    <a:pt x="644991" y="579985"/>
                  </a:lnTo>
                  <a:lnTo>
                    <a:pt x="670851" y="541698"/>
                  </a:lnTo>
                  <a:lnTo>
                    <a:pt x="691710" y="500127"/>
                  </a:lnTo>
                  <a:lnTo>
                    <a:pt x="707141" y="455699"/>
                  </a:lnTo>
                  <a:lnTo>
                    <a:pt x="716714" y="408846"/>
                  </a:lnTo>
                  <a:lnTo>
                    <a:pt x="720001" y="359994"/>
                  </a:lnTo>
                  <a:lnTo>
                    <a:pt x="716714" y="311145"/>
                  </a:lnTo>
                  <a:lnTo>
                    <a:pt x="707141" y="264293"/>
                  </a:lnTo>
                  <a:lnTo>
                    <a:pt x="691710" y="219868"/>
                  </a:lnTo>
                  <a:lnTo>
                    <a:pt x="670851" y="178298"/>
                  </a:lnTo>
                  <a:lnTo>
                    <a:pt x="644991" y="140012"/>
                  </a:lnTo>
                  <a:lnTo>
                    <a:pt x="614560" y="105440"/>
                  </a:lnTo>
                  <a:lnTo>
                    <a:pt x="579988" y="75009"/>
                  </a:lnTo>
                  <a:lnTo>
                    <a:pt x="541702" y="49149"/>
                  </a:lnTo>
                  <a:lnTo>
                    <a:pt x="500132" y="28290"/>
                  </a:lnTo>
                  <a:lnTo>
                    <a:pt x="455707" y="12859"/>
                  </a:lnTo>
                  <a:lnTo>
                    <a:pt x="408855" y="3286"/>
                  </a:lnTo>
                  <a:lnTo>
                    <a:pt x="360006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20547" y="5935395"/>
            <a:ext cx="6108700" cy="561975"/>
            <a:chOff x="720547" y="5935395"/>
            <a:chExt cx="6108700" cy="561975"/>
          </a:xfrm>
        </p:grpSpPr>
        <p:sp>
          <p:nvSpPr>
            <p:cNvPr id="12" name="object 12"/>
            <p:cNvSpPr/>
            <p:nvPr/>
          </p:nvSpPr>
          <p:spPr>
            <a:xfrm>
              <a:off x="720547" y="5935395"/>
              <a:ext cx="6108700" cy="561975"/>
            </a:xfrm>
            <a:custGeom>
              <a:avLst/>
              <a:gdLst/>
              <a:ahLst/>
              <a:cxnLst/>
              <a:rect l="l" t="t" r="r" b="b"/>
              <a:pathLst>
                <a:path w="6108700" h="561975">
                  <a:moveTo>
                    <a:pt x="6108153" y="0"/>
                  </a:moveTo>
                  <a:lnTo>
                    <a:pt x="0" y="0"/>
                  </a:lnTo>
                  <a:lnTo>
                    <a:pt x="0" y="561860"/>
                  </a:lnTo>
                  <a:lnTo>
                    <a:pt x="6108153" y="561860"/>
                  </a:lnTo>
                  <a:lnTo>
                    <a:pt x="6108153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52389" y="6290404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89" h="46989">
                  <a:moveTo>
                    <a:pt x="23406" y="0"/>
                  </a:moveTo>
                  <a:lnTo>
                    <a:pt x="14294" y="1837"/>
                  </a:lnTo>
                  <a:lnTo>
                    <a:pt x="6854" y="6848"/>
                  </a:lnTo>
                  <a:lnTo>
                    <a:pt x="1839" y="14283"/>
                  </a:lnTo>
                  <a:lnTo>
                    <a:pt x="0" y="23393"/>
                  </a:lnTo>
                  <a:lnTo>
                    <a:pt x="1839" y="32502"/>
                  </a:lnTo>
                  <a:lnTo>
                    <a:pt x="6854" y="39938"/>
                  </a:lnTo>
                  <a:lnTo>
                    <a:pt x="14294" y="44949"/>
                  </a:lnTo>
                  <a:lnTo>
                    <a:pt x="23406" y="46786"/>
                  </a:lnTo>
                  <a:lnTo>
                    <a:pt x="32510" y="44949"/>
                  </a:lnTo>
                  <a:lnTo>
                    <a:pt x="39946" y="39938"/>
                  </a:lnTo>
                  <a:lnTo>
                    <a:pt x="44960" y="32502"/>
                  </a:lnTo>
                  <a:lnTo>
                    <a:pt x="46799" y="23393"/>
                  </a:lnTo>
                  <a:lnTo>
                    <a:pt x="44960" y="14283"/>
                  </a:lnTo>
                  <a:lnTo>
                    <a:pt x="39946" y="6848"/>
                  </a:lnTo>
                  <a:lnTo>
                    <a:pt x="32510" y="1837"/>
                  </a:lnTo>
                  <a:lnTo>
                    <a:pt x="23406" y="0"/>
                  </a:lnTo>
                  <a:close/>
                </a:path>
              </a:pathLst>
            </a:custGeom>
            <a:solidFill>
              <a:srgbClr val="56B5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94563" y="6290404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89" h="46989">
                  <a:moveTo>
                    <a:pt x="23406" y="0"/>
                  </a:moveTo>
                  <a:lnTo>
                    <a:pt x="14294" y="1837"/>
                  </a:lnTo>
                  <a:lnTo>
                    <a:pt x="6854" y="6848"/>
                  </a:lnTo>
                  <a:lnTo>
                    <a:pt x="1839" y="14283"/>
                  </a:lnTo>
                  <a:lnTo>
                    <a:pt x="0" y="23393"/>
                  </a:lnTo>
                  <a:lnTo>
                    <a:pt x="1839" y="32502"/>
                  </a:lnTo>
                  <a:lnTo>
                    <a:pt x="6854" y="39938"/>
                  </a:lnTo>
                  <a:lnTo>
                    <a:pt x="14294" y="44949"/>
                  </a:lnTo>
                  <a:lnTo>
                    <a:pt x="23406" y="46786"/>
                  </a:lnTo>
                  <a:lnTo>
                    <a:pt x="32510" y="44949"/>
                  </a:lnTo>
                  <a:lnTo>
                    <a:pt x="39946" y="39938"/>
                  </a:lnTo>
                  <a:lnTo>
                    <a:pt x="44960" y="32502"/>
                  </a:lnTo>
                  <a:lnTo>
                    <a:pt x="46799" y="23393"/>
                  </a:lnTo>
                  <a:lnTo>
                    <a:pt x="44960" y="14283"/>
                  </a:lnTo>
                  <a:lnTo>
                    <a:pt x="39946" y="6848"/>
                  </a:lnTo>
                  <a:lnTo>
                    <a:pt x="32510" y="1837"/>
                  </a:lnTo>
                  <a:lnTo>
                    <a:pt x="23406" y="0"/>
                  </a:lnTo>
                  <a:close/>
                </a:path>
              </a:pathLst>
            </a:custGeom>
            <a:solidFill>
              <a:srgbClr val="E15C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5398" y="6290404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89" h="46989">
                  <a:moveTo>
                    <a:pt x="23406" y="0"/>
                  </a:moveTo>
                  <a:lnTo>
                    <a:pt x="14294" y="1837"/>
                  </a:lnTo>
                  <a:lnTo>
                    <a:pt x="6854" y="6848"/>
                  </a:lnTo>
                  <a:lnTo>
                    <a:pt x="1839" y="14283"/>
                  </a:lnTo>
                  <a:lnTo>
                    <a:pt x="0" y="23393"/>
                  </a:lnTo>
                  <a:lnTo>
                    <a:pt x="1839" y="32502"/>
                  </a:lnTo>
                  <a:lnTo>
                    <a:pt x="6854" y="39938"/>
                  </a:lnTo>
                  <a:lnTo>
                    <a:pt x="14294" y="44949"/>
                  </a:lnTo>
                  <a:lnTo>
                    <a:pt x="23406" y="46786"/>
                  </a:lnTo>
                  <a:lnTo>
                    <a:pt x="32510" y="44949"/>
                  </a:lnTo>
                  <a:lnTo>
                    <a:pt x="39946" y="39938"/>
                  </a:lnTo>
                  <a:lnTo>
                    <a:pt x="44960" y="32502"/>
                  </a:lnTo>
                  <a:lnTo>
                    <a:pt x="46799" y="23393"/>
                  </a:lnTo>
                  <a:lnTo>
                    <a:pt x="44960" y="14283"/>
                  </a:lnTo>
                  <a:lnTo>
                    <a:pt x="39946" y="6848"/>
                  </a:lnTo>
                  <a:lnTo>
                    <a:pt x="32510" y="1837"/>
                  </a:lnTo>
                  <a:lnTo>
                    <a:pt x="23406" y="0"/>
                  </a:lnTo>
                  <a:close/>
                </a:path>
              </a:pathLst>
            </a:custGeom>
            <a:solidFill>
              <a:srgbClr val="F1D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87990" y="6098576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89" h="46989">
                  <a:moveTo>
                    <a:pt x="23406" y="0"/>
                  </a:moveTo>
                  <a:lnTo>
                    <a:pt x="14294" y="1837"/>
                  </a:lnTo>
                  <a:lnTo>
                    <a:pt x="6854" y="6848"/>
                  </a:lnTo>
                  <a:lnTo>
                    <a:pt x="1839" y="14283"/>
                  </a:lnTo>
                  <a:lnTo>
                    <a:pt x="0" y="23393"/>
                  </a:lnTo>
                  <a:lnTo>
                    <a:pt x="1839" y="32504"/>
                  </a:lnTo>
                  <a:lnTo>
                    <a:pt x="6854" y="39944"/>
                  </a:lnTo>
                  <a:lnTo>
                    <a:pt x="14294" y="44960"/>
                  </a:lnTo>
                  <a:lnTo>
                    <a:pt x="23406" y="46799"/>
                  </a:lnTo>
                  <a:lnTo>
                    <a:pt x="32510" y="44960"/>
                  </a:lnTo>
                  <a:lnTo>
                    <a:pt x="39946" y="39944"/>
                  </a:lnTo>
                  <a:lnTo>
                    <a:pt x="44960" y="32504"/>
                  </a:lnTo>
                  <a:lnTo>
                    <a:pt x="46799" y="23393"/>
                  </a:lnTo>
                  <a:lnTo>
                    <a:pt x="44960" y="14283"/>
                  </a:lnTo>
                  <a:lnTo>
                    <a:pt x="39946" y="6848"/>
                  </a:lnTo>
                  <a:lnTo>
                    <a:pt x="32510" y="1837"/>
                  </a:lnTo>
                  <a:lnTo>
                    <a:pt x="23406" y="0"/>
                  </a:lnTo>
                  <a:close/>
                </a:path>
              </a:pathLst>
            </a:custGeom>
            <a:solidFill>
              <a:srgbClr val="69A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1073" y="6098578"/>
              <a:ext cx="46799" cy="467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5365" y="6018963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69" h="394970">
                  <a:moveTo>
                    <a:pt x="197345" y="0"/>
                  </a:moveTo>
                  <a:lnTo>
                    <a:pt x="152095" y="5212"/>
                  </a:lnTo>
                  <a:lnTo>
                    <a:pt x="110557" y="20060"/>
                  </a:lnTo>
                  <a:lnTo>
                    <a:pt x="73915" y="43359"/>
                  </a:lnTo>
                  <a:lnTo>
                    <a:pt x="43354" y="73923"/>
                  </a:lnTo>
                  <a:lnTo>
                    <a:pt x="20058" y="110567"/>
                  </a:lnTo>
                  <a:lnTo>
                    <a:pt x="5211" y="152107"/>
                  </a:lnTo>
                  <a:lnTo>
                    <a:pt x="0" y="197358"/>
                  </a:lnTo>
                  <a:lnTo>
                    <a:pt x="5211" y="242608"/>
                  </a:lnTo>
                  <a:lnTo>
                    <a:pt x="20058" y="284148"/>
                  </a:lnTo>
                  <a:lnTo>
                    <a:pt x="43354" y="320792"/>
                  </a:lnTo>
                  <a:lnTo>
                    <a:pt x="73915" y="351356"/>
                  </a:lnTo>
                  <a:lnTo>
                    <a:pt x="110557" y="374655"/>
                  </a:lnTo>
                  <a:lnTo>
                    <a:pt x="152095" y="389503"/>
                  </a:lnTo>
                  <a:lnTo>
                    <a:pt x="197345" y="394716"/>
                  </a:lnTo>
                  <a:lnTo>
                    <a:pt x="242599" y="389503"/>
                  </a:lnTo>
                  <a:lnTo>
                    <a:pt x="284141" y="374655"/>
                  </a:lnTo>
                  <a:lnTo>
                    <a:pt x="320785" y="351356"/>
                  </a:lnTo>
                  <a:lnTo>
                    <a:pt x="351347" y="320792"/>
                  </a:lnTo>
                  <a:lnTo>
                    <a:pt x="374644" y="284148"/>
                  </a:lnTo>
                  <a:lnTo>
                    <a:pt x="389491" y="242608"/>
                  </a:lnTo>
                  <a:lnTo>
                    <a:pt x="394703" y="197358"/>
                  </a:lnTo>
                  <a:lnTo>
                    <a:pt x="389491" y="152107"/>
                  </a:lnTo>
                  <a:lnTo>
                    <a:pt x="374644" y="110567"/>
                  </a:lnTo>
                  <a:lnTo>
                    <a:pt x="351347" y="73923"/>
                  </a:lnTo>
                  <a:lnTo>
                    <a:pt x="320785" y="43359"/>
                  </a:lnTo>
                  <a:lnTo>
                    <a:pt x="284141" y="20060"/>
                  </a:lnTo>
                  <a:lnTo>
                    <a:pt x="242599" y="5212"/>
                  </a:lnTo>
                  <a:lnTo>
                    <a:pt x="197345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281" y="6085078"/>
              <a:ext cx="218827" cy="233536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13296557" y="3072790"/>
            <a:ext cx="1095375" cy="369570"/>
          </a:xfrm>
          <a:custGeom>
            <a:avLst/>
            <a:gdLst/>
            <a:ahLst/>
            <a:cxnLst/>
            <a:rect l="l" t="t" r="r" b="b"/>
            <a:pathLst>
              <a:path w="1095375" h="369570">
                <a:moveTo>
                  <a:pt x="1095260" y="0"/>
                </a:moveTo>
                <a:lnTo>
                  <a:pt x="0" y="0"/>
                </a:lnTo>
                <a:lnTo>
                  <a:pt x="0" y="369493"/>
                </a:lnTo>
                <a:lnTo>
                  <a:pt x="1095260" y="369493"/>
                </a:lnTo>
                <a:lnTo>
                  <a:pt x="1095260" y="0"/>
                </a:lnTo>
                <a:close/>
              </a:path>
            </a:pathLst>
          </a:custGeom>
          <a:solidFill>
            <a:srgbClr val="003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279206" y="5406364"/>
            <a:ext cx="1279525" cy="2143760"/>
            <a:chOff x="8279206" y="5406364"/>
            <a:chExt cx="1279525" cy="2143760"/>
          </a:xfrm>
        </p:grpSpPr>
        <p:sp>
          <p:nvSpPr>
            <p:cNvPr id="22" name="object 22"/>
            <p:cNvSpPr/>
            <p:nvPr/>
          </p:nvSpPr>
          <p:spPr>
            <a:xfrm>
              <a:off x="8279206" y="5406364"/>
              <a:ext cx="1279525" cy="2143760"/>
            </a:xfrm>
            <a:custGeom>
              <a:avLst/>
              <a:gdLst/>
              <a:ahLst/>
              <a:cxnLst/>
              <a:rect l="l" t="t" r="r" b="b"/>
              <a:pathLst>
                <a:path w="1279525" h="2143759">
                  <a:moveTo>
                    <a:pt x="1279436" y="0"/>
                  </a:moveTo>
                  <a:lnTo>
                    <a:pt x="0" y="0"/>
                  </a:lnTo>
                  <a:lnTo>
                    <a:pt x="0" y="2143340"/>
                  </a:lnTo>
                  <a:lnTo>
                    <a:pt x="1279436" y="2143340"/>
                  </a:lnTo>
                  <a:lnTo>
                    <a:pt x="127943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58921" y="6031380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360006" y="0"/>
                  </a:moveTo>
                  <a:lnTo>
                    <a:pt x="311157" y="3286"/>
                  </a:lnTo>
                  <a:lnTo>
                    <a:pt x="264305" y="12859"/>
                  </a:lnTo>
                  <a:lnTo>
                    <a:pt x="219879" y="28290"/>
                  </a:lnTo>
                  <a:lnTo>
                    <a:pt x="178307" y="49149"/>
                  </a:lnTo>
                  <a:lnTo>
                    <a:pt x="140020" y="75009"/>
                  </a:lnTo>
                  <a:lnTo>
                    <a:pt x="105446" y="105440"/>
                  </a:lnTo>
                  <a:lnTo>
                    <a:pt x="75014" y="140012"/>
                  </a:lnTo>
                  <a:lnTo>
                    <a:pt x="49153" y="178298"/>
                  </a:lnTo>
                  <a:lnTo>
                    <a:pt x="28292" y="219868"/>
                  </a:lnTo>
                  <a:lnTo>
                    <a:pt x="12860" y="264293"/>
                  </a:lnTo>
                  <a:lnTo>
                    <a:pt x="3286" y="311145"/>
                  </a:lnTo>
                  <a:lnTo>
                    <a:pt x="0" y="359994"/>
                  </a:lnTo>
                  <a:lnTo>
                    <a:pt x="3286" y="408846"/>
                  </a:lnTo>
                  <a:lnTo>
                    <a:pt x="12860" y="455699"/>
                  </a:lnTo>
                  <a:lnTo>
                    <a:pt x="28292" y="500127"/>
                  </a:lnTo>
                  <a:lnTo>
                    <a:pt x="49153" y="541698"/>
                  </a:lnTo>
                  <a:lnTo>
                    <a:pt x="75014" y="579985"/>
                  </a:lnTo>
                  <a:lnTo>
                    <a:pt x="105446" y="614559"/>
                  </a:lnTo>
                  <a:lnTo>
                    <a:pt x="140020" y="644990"/>
                  </a:lnTo>
                  <a:lnTo>
                    <a:pt x="178307" y="670850"/>
                  </a:lnTo>
                  <a:lnTo>
                    <a:pt x="219879" y="691710"/>
                  </a:lnTo>
                  <a:lnTo>
                    <a:pt x="264305" y="707141"/>
                  </a:lnTo>
                  <a:lnTo>
                    <a:pt x="311157" y="716714"/>
                  </a:lnTo>
                  <a:lnTo>
                    <a:pt x="360006" y="720001"/>
                  </a:lnTo>
                  <a:lnTo>
                    <a:pt x="408855" y="716714"/>
                  </a:lnTo>
                  <a:lnTo>
                    <a:pt x="455707" y="707141"/>
                  </a:lnTo>
                  <a:lnTo>
                    <a:pt x="500132" y="691710"/>
                  </a:lnTo>
                  <a:lnTo>
                    <a:pt x="541702" y="670850"/>
                  </a:lnTo>
                  <a:lnTo>
                    <a:pt x="579988" y="644990"/>
                  </a:lnTo>
                  <a:lnTo>
                    <a:pt x="614560" y="614559"/>
                  </a:lnTo>
                  <a:lnTo>
                    <a:pt x="644991" y="579985"/>
                  </a:lnTo>
                  <a:lnTo>
                    <a:pt x="670851" y="541698"/>
                  </a:lnTo>
                  <a:lnTo>
                    <a:pt x="691710" y="500127"/>
                  </a:lnTo>
                  <a:lnTo>
                    <a:pt x="707141" y="455699"/>
                  </a:lnTo>
                  <a:lnTo>
                    <a:pt x="716714" y="408846"/>
                  </a:lnTo>
                  <a:lnTo>
                    <a:pt x="720001" y="359994"/>
                  </a:lnTo>
                  <a:lnTo>
                    <a:pt x="716714" y="311145"/>
                  </a:lnTo>
                  <a:lnTo>
                    <a:pt x="707141" y="264293"/>
                  </a:lnTo>
                  <a:lnTo>
                    <a:pt x="691710" y="219868"/>
                  </a:lnTo>
                  <a:lnTo>
                    <a:pt x="670851" y="178298"/>
                  </a:lnTo>
                  <a:lnTo>
                    <a:pt x="644991" y="140012"/>
                  </a:lnTo>
                  <a:lnTo>
                    <a:pt x="614560" y="105440"/>
                  </a:lnTo>
                  <a:lnTo>
                    <a:pt x="579988" y="75009"/>
                  </a:lnTo>
                  <a:lnTo>
                    <a:pt x="541702" y="49149"/>
                  </a:lnTo>
                  <a:lnTo>
                    <a:pt x="500132" y="28290"/>
                  </a:lnTo>
                  <a:lnTo>
                    <a:pt x="455707" y="12859"/>
                  </a:lnTo>
                  <a:lnTo>
                    <a:pt x="408855" y="3286"/>
                  </a:lnTo>
                  <a:lnTo>
                    <a:pt x="360006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13296557" y="5406352"/>
            <a:ext cx="1095375" cy="369570"/>
          </a:xfrm>
          <a:custGeom>
            <a:avLst/>
            <a:gdLst/>
            <a:ahLst/>
            <a:cxnLst/>
            <a:rect l="l" t="t" r="r" b="b"/>
            <a:pathLst>
              <a:path w="1095375" h="369570">
                <a:moveTo>
                  <a:pt x="1095260" y="0"/>
                </a:moveTo>
                <a:lnTo>
                  <a:pt x="0" y="0"/>
                </a:lnTo>
                <a:lnTo>
                  <a:pt x="0" y="369493"/>
                </a:lnTo>
                <a:lnTo>
                  <a:pt x="1095260" y="369493"/>
                </a:lnTo>
                <a:lnTo>
                  <a:pt x="1095260" y="0"/>
                </a:lnTo>
                <a:close/>
              </a:path>
            </a:pathLst>
          </a:custGeom>
          <a:solidFill>
            <a:srgbClr val="003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8279206" y="7710500"/>
            <a:ext cx="1279525" cy="2143760"/>
            <a:chOff x="8279206" y="7710500"/>
            <a:chExt cx="1279525" cy="2143760"/>
          </a:xfrm>
        </p:grpSpPr>
        <p:sp>
          <p:nvSpPr>
            <p:cNvPr id="26" name="object 26"/>
            <p:cNvSpPr/>
            <p:nvPr/>
          </p:nvSpPr>
          <p:spPr>
            <a:xfrm>
              <a:off x="8279206" y="7710500"/>
              <a:ext cx="1279525" cy="2143760"/>
            </a:xfrm>
            <a:custGeom>
              <a:avLst/>
              <a:gdLst/>
              <a:ahLst/>
              <a:cxnLst/>
              <a:rect l="l" t="t" r="r" b="b"/>
              <a:pathLst>
                <a:path w="1279525" h="2143759">
                  <a:moveTo>
                    <a:pt x="1279436" y="0"/>
                  </a:moveTo>
                  <a:lnTo>
                    <a:pt x="0" y="0"/>
                  </a:lnTo>
                  <a:lnTo>
                    <a:pt x="0" y="2143340"/>
                  </a:lnTo>
                  <a:lnTo>
                    <a:pt x="1279436" y="2143340"/>
                  </a:lnTo>
                  <a:lnTo>
                    <a:pt x="127943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58921" y="8335512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360006" y="0"/>
                  </a:moveTo>
                  <a:lnTo>
                    <a:pt x="311157" y="3286"/>
                  </a:lnTo>
                  <a:lnTo>
                    <a:pt x="264305" y="12859"/>
                  </a:lnTo>
                  <a:lnTo>
                    <a:pt x="219879" y="28290"/>
                  </a:lnTo>
                  <a:lnTo>
                    <a:pt x="178307" y="49150"/>
                  </a:lnTo>
                  <a:lnTo>
                    <a:pt x="140020" y="75010"/>
                  </a:lnTo>
                  <a:lnTo>
                    <a:pt x="105446" y="105441"/>
                  </a:lnTo>
                  <a:lnTo>
                    <a:pt x="75014" y="140015"/>
                  </a:lnTo>
                  <a:lnTo>
                    <a:pt x="49153" y="178302"/>
                  </a:lnTo>
                  <a:lnTo>
                    <a:pt x="28292" y="219873"/>
                  </a:lnTo>
                  <a:lnTo>
                    <a:pt x="12860" y="264301"/>
                  </a:lnTo>
                  <a:lnTo>
                    <a:pt x="3286" y="311155"/>
                  </a:lnTo>
                  <a:lnTo>
                    <a:pt x="0" y="360006"/>
                  </a:lnTo>
                  <a:lnTo>
                    <a:pt x="3286" y="408855"/>
                  </a:lnTo>
                  <a:lnTo>
                    <a:pt x="12860" y="455707"/>
                  </a:lnTo>
                  <a:lnTo>
                    <a:pt x="28292" y="500132"/>
                  </a:lnTo>
                  <a:lnTo>
                    <a:pt x="49153" y="541702"/>
                  </a:lnTo>
                  <a:lnTo>
                    <a:pt x="75014" y="579988"/>
                  </a:lnTo>
                  <a:lnTo>
                    <a:pt x="105446" y="614560"/>
                  </a:lnTo>
                  <a:lnTo>
                    <a:pt x="140020" y="644991"/>
                  </a:lnTo>
                  <a:lnTo>
                    <a:pt x="178307" y="670851"/>
                  </a:lnTo>
                  <a:lnTo>
                    <a:pt x="219879" y="691710"/>
                  </a:lnTo>
                  <a:lnTo>
                    <a:pt x="264305" y="707141"/>
                  </a:lnTo>
                  <a:lnTo>
                    <a:pt x="311157" y="716714"/>
                  </a:lnTo>
                  <a:lnTo>
                    <a:pt x="360006" y="720001"/>
                  </a:lnTo>
                  <a:lnTo>
                    <a:pt x="408855" y="716714"/>
                  </a:lnTo>
                  <a:lnTo>
                    <a:pt x="455707" y="707141"/>
                  </a:lnTo>
                  <a:lnTo>
                    <a:pt x="500132" y="691710"/>
                  </a:lnTo>
                  <a:lnTo>
                    <a:pt x="541702" y="670851"/>
                  </a:lnTo>
                  <a:lnTo>
                    <a:pt x="579988" y="644991"/>
                  </a:lnTo>
                  <a:lnTo>
                    <a:pt x="614560" y="614560"/>
                  </a:lnTo>
                  <a:lnTo>
                    <a:pt x="644991" y="579988"/>
                  </a:lnTo>
                  <a:lnTo>
                    <a:pt x="670851" y="541702"/>
                  </a:lnTo>
                  <a:lnTo>
                    <a:pt x="691710" y="500132"/>
                  </a:lnTo>
                  <a:lnTo>
                    <a:pt x="707141" y="455707"/>
                  </a:lnTo>
                  <a:lnTo>
                    <a:pt x="716714" y="408855"/>
                  </a:lnTo>
                  <a:lnTo>
                    <a:pt x="720001" y="360006"/>
                  </a:lnTo>
                  <a:lnTo>
                    <a:pt x="716714" y="311155"/>
                  </a:lnTo>
                  <a:lnTo>
                    <a:pt x="707141" y="264301"/>
                  </a:lnTo>
                  <a:lnTo>
                    <a:pt x="691710" y="219873"/>
                  </a:lnTo>
                  <a:lnTo>
                    <a:pt x="670851" y="178302"/>
                  </a:lnTo>
                  <a:lnTo>
                    <a:pt x="644991" y="140015"/>
                  </a:lnTo>
                  <a:lnTo>
                    <a:pt x="614560" y="105441"/>
                  </a:lnTo>
                  <a:lnTo>
                    <a:pt x="579988" y="75010"/>
                  </a:lnTo>
                  <a:lnTo>
                    <a:pt x="541702" y="49150"/>
                  </a:lnTo>
                  <a:lnTo>
                    <a:pt x="500132" y="28290"/>
                  </a:lnTo>
                  <a:lnTo>
                    <a:pt x="455707" y="12859"/>
                  </a:lnTo>
                  <a:lnTo>
                    <a:pt x="408855" y="3286"/>
                  </a:lnTo>
                  <a:lnTo>
                    <a:pt x="360006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13296557" y="7710500"/>
            <a:ext cx="1095375" cy="369570"/>
          </a:xfrm>
          <a:custGeom>
            <a:avLst/>
            <a:gdLst/>
            <a:ahLst/>
            <a:cxnLst/>
            <a:rect l="l" t="t" r="r" b="b"/>
            <a:pathLst>
              <a:path w="1095375" h="369570">
                <a:moveTo>
                  <a:pt x="1095260" y="0"/>
                </a:moveTo>
                <a:lnTo>
                  <a:pt x="0" y="0"/>
                </a:lnTo>
                <a:lnTo>
                  <a:pt x="0" y="369493"/>
                </a:lnTo>
                <a:lnTo>
                  <a:pt x="1095260" y="369493"/>
                </a:lnTo>
                <a:lnTo>
                  <a:pt x="1095260" y="0"/>
                </a:lnTo>
                <a:close/>
              </a:path>
            </a:pathLst>
          </a:custGeom>
          <a:solidFill>
            <a:srgbClr val="003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8745694" y="3916519"/>
            <a:ext cx="346075" cy="282575"/>
            <a:chOff x="8745694" y="3916519"/>
            <a:chExt cx="346075" cy="282575"/>
          </a:xfrm>
        </p:grpSpPr>
        <p:sp>
          <p:nvSpPr>
            <p:cNvPr id="30" name="object 30"/>
            <p:cNvSpPr/>
            <p:nvPr/>
          </p:nvSpPr>
          <p:spPr>
            <a:xfrm>
              <a:off x="8785949" y="3916527"/>
              <a:ext cx="265430" cy="267970"/>
            </a:xfrm>
            <a:custGeom>
              <a:avLst/>
              <a:gdLst/>
              <a:ahLst/>
              <a:cxnLst/>
              <a:rect l="l" t="t" r="r" b="b"/>
              <a:pathLst>
                <a:path w="265429" h="267970">
                  <a:moveTo>
                    <a:pt x="123444" y="85521"/>
                  </a:moveTo>
                  <a:lnTo>
                    <a:pt x="114350" y="43891"/>
                  </a:lnTo>
                  <a:lnTo>
                    <a:pt x="85115" y="18796"/>
                  </a:lnTo>
                  <a:lnTo>
                    <a:pt x="35128" y="3746"/>
                  </a:lnTo>
                  <a:lnTo>
                    <a:pt x="10401" y="0"/>
                  </a:lnTo>
                  <a:lnTo>
                    <a:pt x="4737" y="3162"/>
                  </a:lnTo>
                  <a:lnTo>
                    <a:pt x="1231" y="9232"/>
                  </a:lnTo>
                  <a:lnTo>
                    <a:pt x="25" y="17843"/>
                  </a:lnTo>
                  <a:lnTo>
                    <a:pt x="0" y="218147"/>
                  </a:lnTo>
                  <a:lnTo>
                    <a:pt x="4318" y="225437"/>
                  </a:lnTo>
                  <a:lnTo>
                    <a:pt x="15646" y="225577"/>
                  </a:lnTo>
                  <a:lnTo>
                    <a:pt x="44094" y="228079"/>
                  </a:lnTo>
                  <a:lnTo>
                    <a:pt x="71361" y="235381"/>
                  </a:lnTo>
                  <a:lnTo>
                    <a:pt x="97548" y="248259"/>
                  </a:lnTo>
                  <a:lnTo>
                    <a:pt x="122758" y="267512"/>
                  </a:lnTo>
                  <a:lnTo>
                    <a:pt x="122174" y="174663"/>
                  </a:lnTo>
                  <a:lnTo>
                    <a:pt x="122288" y="129844"/>
                  </a:lnTo>
                  <a:lnTo>
                    <a:pt x="123444" y="85521"/>
                  </a:lnTo>
                  <a:close/>
                </a:path>
                <a:path w="265429" h="267970">
                  <a:moveTo>
                    <a:pt x="265252" y="219976"/>
                  </a:moveTo>
                  <a:lnTo>
                    <a:pt x="265163" y="64973"/>
                  </a:lnTo>
                  <a:lnTo>
                    <a:pt x="264528" y="11366"/>
                  </a:lnTo>
                  <a:lnTo>
                    <a:pt x="255257" y="571"/>
                  </a:lnTo>
                  <a:lnTo>
                    <a:pt x="250291" y="596"/>
                  </a:lnTo>
                  <a:lnTo>
                    <a:pt x="197497" y="9283"/>
                  </a:lnTo>
                  <a:lnTo>
                    <a:pt x="153174" y="41351"/>
                  </a:lnTo>
                  <a:lnTo>
                    <a:pt x="142697" y="113030"/>
                  </a:lnTo>
                  <a:lnTo>
                    <a:pt x="142646" y="267512"/>
                  </a:lnTo>
                  <a:lnTo>
                    <a:pt x="167640" y="248361"/>
                  </a:lnTo>
                  <a:lnTo>
                    <a:pt x="193497" y="235508"/>
                  </a:lnTo>
                  <a:lnTo>
                    <a:pt x="220383" y="228193"/>
                  </a:lnTo>
                  <a:lnTo>
                    <a:pt x="248437" y="225704"/>
                  </a:lnTo>
                  <a:lnTo>
                    <a:pt x="259321" y="225577"/>
                  </a:lnTo>
                  <a:lnTo>
                    <a:pt x="265252" y="2199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5694" y="3963000"/>
              <a:ext cx="140741" cy="23514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5536" y="3962839"/>
              <a:ext cx="135940" cy="235998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8754674" y="6225421"/>
            <a:ext cx="330835" cy="330200"/>
            <a:chOff x="8754674" y="6225421"/>
            <a:chExt cx="330835" cy="330200"/>
          </a:xfrm>
        </p:grpSpPr>
        <p:sp>
          <p:nvSpPr>
            <p:cNvPr id="34" name="object 34"/>
            <p:cNvSpPr/>
            <p:nvPr/>
          </p:nvSpPr>
          <p:spPr>
            <a:xfrm>
              <a:off x="8754669" y="6225425"/>
              <a:ext cx="330835" cy="330200"/>
            </a:xfrm>
            <a:custGeom>
              <a:avLst/>
              <a:gdLst/>
              <a:ahLst/>
              <a:cxnLst/>
              <a:rect l="l" t="t" r="r" b="b"/>
              <a:pathLst>
                <a:path w="330834" h="330200">
                  <a:moveTo>
                    <a:pt x="584" y="59220"/>
                  </a:moveTo>
                  <a:lnTo>
                    <a:pt x="0" y="59220"/>
                  </a:lnTo>
                  <a:lnTo>
                    <a:pt x="0" y="270840"/>
                  </a:lnTo>
                  <a:lnTo>
                    <a:pt x="584" y="270840"/>
                  </a:lnTo>
                  <a:lnTo>
                    <a:pt x="584" y="59220"/>
                  </a:lnTo>
                  <a:close/>
                </a:path>
                <a:path w="330834" h="330200">
                  <a:moveTo>
                    <a:pt x="330619" y="240880"/>
                  </a:moveTo>
                  <a:lnTo>
                    <a:pt x="330581" y="58991"/>
                  </a:lnTo>
                  <a:lnTo>
                    <a:pt x="325932" y="36195"/>
                  </a:lnTo>
                  <a:lnTo>
                    <a:pt x="324662" y="34315"/>
                  </a:lnTo>
                  <a:lnTo>
                    <a:pt x="313347" y="17487"/>
                  </a:lnTo>
                  <a:lnTo>
                    <a:pt x="296329" y="5905"/>
                  </a:lnTo>
                  <a:lnTo>
                    <a:pt x="296329" y="70434"/>
                  </a:lnTo>
                  <a:lnTo>
                    <a:pt x="296329" y="204787"/>
                  </a:lnTo>
                  <a:lnTo>
                    <a:pt x="293700" y="219468"/>
                  </a:lnTo>
                  <a:lnTo>
                    <a:pt x="286334" y="230860"/>
                  </a:lnTo>
                  <a:lnTo>
                    <a:pt x="286156" y="230987"/>
                  </a:lnTo>
                  <a:lnTo>
                    <a:pt x="286156" y="280263"/>
                  </a:lnTo>
                  <a:lnTo>
                    <a:pt x="285724" y="285419"/>
                  </a:lnTo>
                  <a:lnTo>
                    <a:pt x="284137" y="287070"/>
                  </a:lnTo>
                  <a:lnTo>
                    <a:pt x="280517" y="287655"/>
                  </a:lnTo>
                  <a:lnTo>
                    <a:pt x="279450" y="287566"/>
                  </a:lnTo>
                  <a:lnTo>
                    <a:pt x="201180" y="287566"/>
                  </a:lnTo>
                  <a:lnTo>
                    <a:pt x="120726" y="287515"/>
                  </a:lnTo>
                  <a:lnTo>
                    <a:pt x="119507" y="288048"/>
                  </a:lnTo>
                  <a:lnTo>
                    <a:pt x="118338" y="290068"/>
                  </a:lnTo>
                  <a:lnTo>
                    <a:pt x="112610" y="295757"/>
                  </a:lnTo>
                  <a:lnTo>
                    <a:pt x="105346" y="297599"/>
                  </a:lnTo>
                  <a:lnTo>
                    <a:pt x="98082" y="295617"/>
                  </a:lnTo>
                  <a:lnTo>
                    <a:pt x="92392" y="289826"/>
                  </a:lnTo>
                  <a:lnTo>
                    <a:pt x="91363" y="288023"/>
                  </a:lnTo>
                  <a:lnTo>
                    <a:pt x="90474" y="287578"/>
                  </a:lnTo>
                  <a:lnTo>
                    <a:pt x="90309" y="287502"/>
                  </a:lnTo>
                  <a:lnTo>
                    <a:pt x="74980" y="287578"/>
                  </a:lnTo>
                  <a:lnTo>
                    <a:pt x="57378" y="287553"/>
                  </a:lnTo>
                  <a:lnTo>
                    <a:pt x="55092" y="285800"/>
                  </a:lnTo>
                  <a:lnTo>
                    <a:pt x="54902" y="279209"/>
                  </a:lnTo>
                  <a:lnTo>
                    <a:pt x="57277" y="277241"/>
                  </a:lnTo>
                  <a:lnTo>
                    <a:pt x="82727" y="277215"/>
                  </a:lnTo>
                  <a:lnTo>
                    <a:pt x="90373" y="277279"/>
                  </a:lnTo>
                  <a:lnTo>
                    <a:pt x="90500" y="277202"/>
                  </a:lnTo>
                  <a:lnTo>
                    <a:pt x="91401" y="276720"/>
                  </a:lnTo>
                  <a:lnTo>
                    <a:pt x="92443" y="274942"/>
                  </a:lnTo>
                  <a:lnTo>
                    <a:pt x="98094" y="269240"/>
                  </a:lnTo>
                  <a:lnTo>
                    <a:pt x="105295" y="267246"/>
                  </a:lnTo>
                  <a:lnTo>
                    <a:pt x="112496" y="269024"/>
                  </a:lnTo>
                  <a:lnTo>
                    <a:pt x="118186" y="274574"/>
                  </a:lnTo>
                  <a:lnTo>
                    <a:pt x="119481" y="276758"/>
                  </a:lnTo>
                  <a:lnTo>
                    <a:pt x="120802" y="277253"/>
                  </a:lnTo>
                  <a:lnTo>
                    <a:pt x="279361" y="277228"/>
                  </a:lnTo>
                  <a:lnTo>
                    <a:pt x="280860" y="277025"/>
                  </a:lnTo>
                  <a:lnTo>
                    <a:pt x="284848" y="278460"/>
                  </a:lnTo>
                  <a:lnTo>
                    <a:pt x="286156" y="280263"/>
                  </a:lnTo>
                  <a:lnTo>
                    <a:pt x="286156" y="230987"/>
                  </a:lnTo>
                  <a:lnTo>
                    <a:pt x="274967" y="238239"/>
                  </a:lnTo>
                  <a:lnTo>
                    <a:pt x="260324" y="240868"/>
                  </a:lnTo>
                  <a:lnTo>
                    <a:pt x="93789" y="240880"/>
                  </a:lnTo>
                  <a:lnTo>
                    <a:pt x="48044" y="233514"/>
                  </a:lnTo>
                  <a:lnTo>
                    <a:pt x="34988" y="207924"/>
                  </a:lnTo>
                  <a:lnTo>
                    <a:pt x="35001" y="70434"/>
                  </a:lnTo>
                  <a:lnTo>
                    <a:pt x="56337" y="36969"/>
                  </a:lnTo>
                  <a:lnTo>
                    <a:pt x="208864" y="34328"/>
                  </a:lnTo>
                  <a:lnTo>
                    <a:pt x="260324" y="34340"/>
                  </a:lnTo>
                  <a:lnTo>
                    <a:pt x="274980" y="36969"/>
                  </a:lnTo>
                  <a:lnTo>
                    <a:pt x="286359" y="44348"/>
                  </a:lnTo>
                  <a:lnTo>
                    <a:pt x="293712" y="55753"/>
                  </a:lnTo>
                  <a:lnTo>
                    <a:pt x="296329" y="70434"/>
                  </a:lnTo>
                  <a:lnTo>
                    <a:pt x="296329" y="5905"/>
                  </a:lnTo>
                  <a:lnTo>
                    <a:pt x="294741" y="4813"/>
                  </a:lnTo>
                  <a:lnTo>
                    <a:pt x="272008" y="114"/>
                  </a:lnTo>
                  <a:lnTo>
                    <a:pt x="165722" y="0"/>
                  </a:lnTo>
                  <a:lnTo>
                    <a:pt x="52412" y="63"/>
                  </a:lnTo>
                  <a:lnTo>
                    <a:pt x="11201" y="25552"/>
                  </a:lnTo>
                  <a:lnTo>
                    <a:pt x="584" y="270840"/>
                  </a:lnTo>
                  <a:lnTo>
                    <a:pt x="18059" y="312445"/>
                  </a:lnTo>
                  <a:lnTo>
                    <a:pt x="60553" y="330123"/>
                  </a:lnTo>
                  <a:lnTo>
                    <a:pt x="61353" y="330085"/>
                  </a:lnTo>
                  <a:lnTo>
                    <a:pt x="62166" y="330009"/>
                  </a:lnTo>
                  <a:lnTo>
                    <a:pt x="269163" y="330009"/>
                  </a:lnTo>
                  <a:lnTo>
                    <a:pt x="269963" y="330085"/>
                  </a:lnTo>
                  <a:lnTo>
                    <a:pt x="270776" y="330123"/>
                  </a:lnTo>
                  <a:lnTo>
                    <a:pt x="271919" y="330009"/>
                  </a:lnTo>
                  <a:lnTo>
                    <a:pt x="272503" y="329996"/>
                  </a:lnTo>
                  <a:lnTo>
                    <a:pt x="295160" y="324916"/>
                  </a:lnTo>
                  <a:lnTo>
                    <a:pt x="313601" y="312191"/>
                  </a:lnTo>
                  <a:lnTo>
                    <a:pt x="323329" y="297599"/>
                  </a:lnTo>
                  <a:lnTo>
                    <a:pt x="326009" y="293585"/>
                  </a:lnTo>
                  <a:lnTo>
                    <a:pt x="327202" y="287655"/>
                  </a:lnTo>
                  <a:lnTo>
                    <a:pt x="329349" y="277025"/>
                  </a:lnTo>
                  <a:lnTo>
                    <a:pt x="330581" y="270891"/>
                  </a:lnTo>
                  <a:lnTo>
                    <a:pt x="330581" y="267246"/>
                  </a:lnTo>
                  <a:lnTo>
                    <a:pt x="330619" y="2408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5467" y="6308356"/>
              <a:ext cx="85131" cy="109435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54905" y="8560341"/>
            <a:ext cx="343072" cy="287674"/>
          </a:xfrm>
          <a:prstGeom prst="rect">
            <a:avLst/>
          </a:prstGeom>
        </p:spPr>
      </p:pic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8273656" y="479653"/>
          <a:ext cx="6123937" cy="9715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10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25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  <a:lnT w="12700">
                      <a:solidFill>
                        <a:srgbClr val="CCFF1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12700">
                      <a:solidFill>
                        <a:srgbClr val="CCFF1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1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27025">
                        <a:lnSpc>
                          <a:spcPct val="100000"/>
                        </a:lnSpc>
                      </a:pPr>
                      <a:r>
                        <a:rPr sz="1250" b="0" spc="-10" dirty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테크·가전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b="0" spc="-25" dirty="0">
                          <a:solidFill>
                            <a:srgbClr val="FFFFFF"/>
                          </a:solidFill>
                          <a:latin typeface="Source Han Serif KR ExtraLight"/>
                          <a:cs typeface="Source Han Serif KR ExtraLight"/>
                        </a:rPr>
                        <a:t>매체</a:t>
                      </a:r>
                      <a:endParaRPr sz="13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9375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F75B3D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CTR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CPM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b="0" spc="-2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페이스북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8128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1.94%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715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13,872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b="0" spc="-1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인스타그램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112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2.69%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632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17,009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b="0" spc="-7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r>
                        <a:rPr sz="1250" b="0" spc="-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 </a:t>
                      </a:r>
                      <a:r>
                        <a:rPr sz="1250" b="0" spc="-2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검색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6096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0.78%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456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3,540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b="0" spc="-7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r>
                        <a:rPr sz="1250" b="0" spc="-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 </a:t>
                      </a:r>
                      <a:r>
                        <a:rPr sz="1250" b="0" spc="-1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디스플레이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51435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0.64%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101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643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b="0" spc="-2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카카오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41275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1.22%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318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3,869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6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CPM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51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50" b="0" spc="-25" dirty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교육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b="0" spc="-25" dirty="0">
                          <a:solidFill>
                            <a:srgbClr val="FFFFFF"/>
                          </a:solidFill>
                          <a:latin typeface="Source Han Serif KR ExtraLight"/>
                          <a:cs typeface="Source Han Serif KR ExtraLight"/>
                        </a:rPr>
                        <a:t>매체</a:t>
                      </a:r>
                      <a:endParaRPr sz="13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9375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F75B3D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CTR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b="0" spc="-2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페이스북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8128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1.65%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797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13,158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b="0" spc="-1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인스타그램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112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2.47%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703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17,342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b="0" spc="-7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r>
                        <a:rPr sz="1250" b="0" spc="-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 </a:t>
                      </a:r>
                      <a:r>
                        <a:rPr sz="1250" b="0" spc="-2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검색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6096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0.79%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325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2,565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b="0" spc="-7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r>
                        <a:rPr sz="1250" b="0" spc="-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 </a:t>
                      </a:r>
                      <a:r>
                        <a:rPr sz="1250" b="0" spc="-1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디스플레이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51435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0.56%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138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779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b="0" spc="-2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카카오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41275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2.39%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112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2,677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98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CPM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3751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07010">
                        <a:lnSpc>
                          <a:spcPct val="100000"/>
                        </a:lnSpc>
                      </a:pPr>
                      <a:r>
                        <a:rPr sz="1250" b="0" spc="-10" dirty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엔터테인먼트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b="0" spc="-25" dirty="0">
                          <a:solidFill>
                            <a:srgbClr val="FFFFFF"/>
                          </a:solidFill>
                          <a:latin typeface="Source Han Serif KR ExtraLight"/>
                          <a:cs typeface="Source Han Serif KR ExtraLight"/>
                        </a:rPr>
                        <a:t>매체</a:t>
                      </a:r>
                      <a:endParaRPr sz="13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9375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F75B3D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CTR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b="0" spc="-2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페이스북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8128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1.75%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767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13,461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b="0" spc="-1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인스타그램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112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2.62%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712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18,629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b="0" spc="-7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r>
                        <a:rPr sz="1250" b="0" spc="-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 </a:t>
                      </a:r>
                      <a:r>
                        <a:rPr sz="1250" b="0" spc="-2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검색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6096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0.81%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212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1,717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b="0" spc="-7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r>
                        <a:rPr sz="1250" b="0" spc="-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 </a:t>
                      </a:r>
                      <a:r>
                        <a:rPr sz="1250" b="0" spc="-1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디스플레이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51435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0.59%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88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518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b="0" spc="-2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카카오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41275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0.35%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601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2,129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06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CPM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43751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50" b="0" spc="-25" dirty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뷰티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b="0" spc="-25" dirty="0">
                          <a:solidFill>
                            <a:srgbClr val="FFFFFF"/>
                          </a:solidFill>
                          <a:latin typeface="Source Han Serif KR ExtraLight"/>
                          <a:cs typeface="Source Han Serif KR ExtraLight"/>
                        </a:rPr>
                        <a:t>매체</a:t>
                      </a:r>
                      <a:endParaRPr sz="13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9375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F75B3D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CTR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50" spc="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CPC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937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B5B5B5"/>
                      </a:solidFill>
                      <a:prstDash val="solid"/>
                    </a:lnB>
                    <a:solidFill>
                      <a:srgbClr val="0038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b="0" spc="-2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페이스북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8128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1.78%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144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761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13,572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8128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b="0" spc="-1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인스타그램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7112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2.60%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684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17,803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b="0" spc="-7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r>
                        <a:rPr sz="1250" b="0" spc="-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 </a:t>
                      </a:r>
                      <a:r>
                        <a:rPr sz="1250" b="0" spc="-2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검색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6096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0.83%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392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3,239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b="0" spc="-7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구글</a:t>
                      </a:r>
                      <a:r>
                        <a:rPr sz="1250" b="0" spc="-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 </a:t>
                      </a:r>
                      <a:r>
                        <a:rPr sz="1250" b="0" spc="-10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디스플레이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51435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0.45%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148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662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51435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b="0" spc="-25" dirty="0">
                          <a:solidFill>
                            <a:srgbClr val="393939"/>
                          </a:solidFill>
                          <a:latin typeface="Source Han Serif KR ExtraLight"/>
                          <a:cs typeface="Source Han Serif KR ExtraLight"/>
                        </a:rPr>
                        <a:t>카카오</a:t>
                      </a:r>
                      <a:endParaRPr sz="12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41275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1.08%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489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₩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L w="571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5,278</a:t>
                      </a:r>
                      <a:endParaRPr sz="1250">
                        <a:latin typeface="Gulim"/>
                        <a:cs typeface="Gulim"/>
                      </a:endParaRPr>
                    </a:p>
                  </a:txBody>
                  <a:tcPr marL="0" marR="0" marT="41275" marB="0"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  <a:lnB w="3175">
                      <a:solidFill>
                        <a:srgbClr val="B5B5B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065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317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91135">
                <a:tc gridSpan="8">
                  <a:txBody>
                    <a:bodyPr/>
                    <a:lstStyle/>
                    <a:p>
                      <a:pPr algn="r">
                        <a:lnSpc>
                          <a:spcPts val="855"/>
                        </a:lnSpc>
                        <a:spcBef>
                          <a:spcPts val="550"/>
                        </a:spcBef>
                      </a:pPr>
                      <a:r>
                        <a:rPr sz="900" spc="-25" dirty="0">
                          <a:solidFill>
                            <a:srgbClr val="393939"/>
                          </a:solidFill>
                          <a:latin typeface="Lucida Sans Unicode"/>
                          <a:cs typeface="Lucida Sans Unicode"/>
                        </a:rPr>
                        <a:t>12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B w="12700">
                      <a:solidFill>
                        <a:srgbClr val="CCFF1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  <p:grpSp>
        <p:nvGrpSpPr>
          <p:cNvPr id="38" name="object 38"/>
          <p:cNvGrpSpPr/>
          <p:nvPr/>
        </p:nvGrpSpPr>
        <p:grpSpPr>
          <a:xfrm>
            <a:off x="1161402" y="6874402"/>
            <a:ext cx="5269865" cy="2687320"/>
            <a:chOff x="1161402" y="6874402"/>
            <a:chExt cx="5269865" cy="2687320"/>
          </a:xfrm>
        </p:grpSpPr>
        <p:sp>
          <p:nvSpPr>
            <p:cNvPr id="39" name="object 39"/>
            <p:cNvSpPr/>
            <p:nvPr/>
          </p:nvSpPr>
          <p:spPr>
            <a:xfrm>
              <a:off x="1164272" y="7323267"/>
              <a:ext cx="5265420" cy="0"/>
            </a:xfrm>
            <a:custGeom>
              <a:avLst/>
              <a:gdLst/>
              <a:ahLst/>
              <a:cxnLst/>
              <a:rect l="l" t="t" r="r" b="b"/>
              <a:pathLst>
                <a:path w="5265420">
                  <a:moveTo>
                    <a:pt x="0" y="0"/>
                  </a:moveTo>
                  <a:lnTo>
                    <a:pt x="526531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64272" y="6875989"/>
              <a:ext cx="5265420" cy="0"/>
            </a:xfrm>
            <a:custGeom>
              <a:avLst/>
              <a:gdLst/>
              <a:ahLst/>
              <a:cxnLst/>
              <a:rect l="l" t="t" r="r" b="b"/>
              <a:pathLst>
                <a:path w="5265420">
                  <a:moveTo>
                    <a:pt x="0" y="0"/>
                  </a:moveTo>
                  <a:lnTo>
                    <a:pt x="526531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64272" y="7770545"/>
              <a:ext cx="5265420" cy="0"/>
            </a:xfrm>
            <a:custGeom>
              <a:avLst/>
              <a:gdLst/>
              <a:ahLst/>
              <a:cxnLst/>
              <a:rect l="l" t="t" r="r" b="b"/>
              <a:pathLst>
                <a:path w="5265420">
                  <a:moveTo>
                    <a:pt x="0" y="0"/>
                  </a:moveTo>
                  <a:lnTo>
                    <a:pt x="526531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64272" y="8217823"/>
              <a:ext cx="5265420" cy="0"/>
            </a:xfrm>
            <a:custGeom>
              <a:avLst/>
              <a:gdLst/>
              <a:ahLst/>
              <a:cxnLst/>
              <a:rect l="l" t="t" r="r" b="b"/>
              <a:pathLst>
                <a:path w="5265420">
                  <a:moveTo>
                    <a:pt x="0" y="0"/>
                  </a:moveTo>
                  <a:lnTo>
                    <a:pt x="526531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64272" y="8665095"/>
              <a:ext cx="5265420" cy="0"/>
            </a:xfrm>
            <a:custGeom>
              <a:avLst/>
              <a:gdLst/>
              <a:ahLst/>
              <a:cxnLst/>
              <a:rect l="l" t="t" r="r" b="b"/>
              <a:pathLst>
                <a:path w="5265420">
                  <a:moveTo>
                    <a:pt x="0" y="0"/>
                  </a:moveTo>
                  <a:lnTo>
                    <a:pt x="526531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64272" y="9112374"/>
              <a:ext cx="5265420" cy="0"/>
            </a:xfrm>
            <a:custGeom>
              <a:avLst/>
              <a:gdLst/>
              <a:ahLst/>
              <a:cxnLst/>
              <a:rect l="l" t="t" r="r" b="b"/>
              <a:pathLst>
                <a:path w="5265420">
                  <a:moveTo>
                    <a:pt x="0" y="0"/>
                  </a:moveTo>
                  <a:lnTo>
                    <a:pt x="526531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64272" y="9559651"/>
              <a:ext cx="5265420" cy="0"/>
            </a:xfrm>
            <a:custGeom>
              <a:avLst/>
              <a:gdLst/>
              <a:ahLst/>
              <a:cxnLst/>
              <a:rect l="l" t="t" r="r" b="b"/>
              <a:pathLst>
                <a:path w="5265420">
                  <a:moveTo>
                    <a:pt x="0" y="0"/>
                  </a:moveTo>
                  <a:lnTo>
                    <a:pt x="526531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15364" y="6875989"/>
              <a:ext cx="0" cy="2684145"/>
            </a:xfrm>
            <a:custGeom>
              <a:avLst/>
              <a:gdLst/>
              <a:ahLst/>
              <a:cxnLst/>
              <a:rect l="l" t="t" r="r" b="b"/>
              <a:pathLst>
                <a:path h="2684145">
                  <a:moveTo>
                    <a:pt x="0" y="0"/>
                  </a:moveTo>
                  <a:lnTo>
                    <a:pt x="0" y="2683662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62989" y="6875989"/>
              <a:ext cx="0" cy="2684145"/>
            </a:xfrm>
            <a:custGeom>
              <a:avLst/>
              <a:gdLst/>
              <a:ahLst/>
              <a:cxnLst/>
              <a:rect l="l" t="t" r="r" b="b"/>
              <a:pathLst>
                <a:path h="2684145">
                  <a:moveTo>
                    <a:pt x="0" y="0"/>
                  </a:moveTo>
                  <a:lnTo>
                    <a:pt x="0" y="2683662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20109" y="6875989"/>
              <a:ext cx="0" cy="2684145"/>
            </a:xfrm>
            <a:custGeom>
              <a:avLst/>
              <a:gdLst/>
              <a:ahLst/>
              <a:cxnLst/>
              <a:rect l="l" t="t" r="r" b="b"/>
              <a:pathLst>
                <a:path h="2684145">
                  <a:moveTo>
                    <a:pt x="0" y="0"/>
                  </a:moveTo>
                  <a:lnTo>
                    <a:pt x="0" y="2683662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667734" y="6875989"/>
              <a:ext cx="0" cy="2684145"/>
            </a:xfrm>
            <a:custGeom>
              <a:avLst/>
              <a:gdLst/>
              <a:ahLst/>
              <a:cxnLst/>
              <a:rect l="l" t="t" r="r" b="b"/>
              <a:pathLst>
                <a:path h="2684145">
                  <a:moveTo>
                    <a:pt x="0" y="0"/>
                  </a:moveTo>
                  <a:lnTo>
                    <a:pt x="0" y="2683662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924849" y="6875989"/>
              <a:ext cx="0" cy="2684145"/>
            </a:xfrm>
            <a:custGeom>
              <a:avLst/>
              <a:gdLst/>
              <a:ahLst/>
              <a:cxnLst/>
              <a:rect l="l" t="t" r="r" b="b"/>
              <a:pathLst>
                <a:path h="2684145">
                  <a:moveTo>
                    <a:pt x="0" y="0"/>
                  </a:moveTo>
                  <a:lnTo>
                    <a:pt x="0" y="2683662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72479" y="6875989"/>
              <a:ext cx="0" cy="2684145"/>
            </a:xfrm>
            <a:custGeom>
              <a:avLst/>
              <a:gdLst/>
              <a:ahLst/>
              <a:cxnLst/>
              <a:rect l="l" t="t" r="r" b="b"/>
              <a:pathLst>
                <a:path h="2684145">
                  <a:moveTo>
                    <a:pt x="0" y="0"/>
                  </a:moveTo>
                  <a:lnTo>
                    <a:pt x="0" y="2683662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429594" y="6875989"/>
              <a:ext cx="0" cy="2684145"/>
            </a:xfrm>
            <a:custGeom>
              <a:avLst/>
              <a:gdLst/>
              <a:ahLst/>
              <a:cxnLst/>
              <a:rect l="l" t="t" r="r" b="b"/>
              <a:pathLst>
                <a:path h="2684145">
                  <a:moveTo>
                    <a:pt x="0" y="0"/>
                  </a:moveTo>
                  <a:lnTo>
                    <a:pt x="0" y="2683662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77225" y="6875989"/>
              <a:ext cx="0" cy="2684145"/>
            </a:xfrm>
            <a:custGeom>
              <a:avLst/>
              <a:gdLst/>
              <a:ahLst/>
              <a:cxnLst/>
              <a:rect l="l" t="t" r="r" b="b"/>
              <a:pathLst>
                <a:path h="2684145">
                  <a:moveTo>
                    <a:pt x="0" y="0"/>
                  </a:moveTo>
                  <a:lnTo>
                    <a:pt x="0" y="2683662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852826" y="7028271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5" h="639445">
                  <a:moveTo>
                    <a:pt x="319659" y="0"/>
                  </a:moveTo>
                  <a:lnTo>
                    <a:pt x="272422" y="3465"/>
                  </a:lnTo>
                  <a:lnTo>
                    <a:pt x="227337" y="13533"/>
                  </a:lnTo>
                  <a:lnTo>
                    <a:pt x="184898" y="29709"/>
                  </a:lnTo>
                  <a:lnTo>
                    <a:pt x="145601" y="51498"/>
                  </a:lnTo>
                  <a:lnTo>
                    <a:pt x="109939" y="78405"/>
                  </a:lnTo>
                  <a:lnTo>
                    <a:pt x="78406" y="109937"/>
                  </a:lnTo>
                  <a:lnTo>
                    <a:pt x="51499" y="145598"/>
                  </a:lnTo>
                  <a:lnTo>
                    <a:pt x="29709" y="184893"/>
                  </a:lnTo>
                  <a:lnTo>
                    <a:pt x="13534" y="227330"/>
                  </a:lnTo>
                  <a:lnTo>
                    <a:pt x="3465" y="272412"/>
                  </a:lnTo>
                  <a:lnTo>
                    <a:pt x="0" y="319646"/>
                  </a:lnTo>
                  <a:lnTo>
                    <a:pt x="3465" y="366882"/>
                  </a:lnTo>
                  <a:lnTo>
                    <a:pt x="13534" y="411966"/>
                  </a:lnTo>
                  <a:lnTo>
                    <a:pt x="29709" y="454404"/>
                  </a:lnTo>
                  <a:lnTo>
                    <a:pt x="51499" y="493700"/>
                  </a:lnTo>
                  <a:lnTo>
                    <a:pt x="78406" y="529360"/>
                  </a:lnTo>
                  <a:lnTo>
                    <a:pt x="109939" y="560891"/>
                  </a:lnTo>
                  <a:lnTo>
                    <a:pt x="145601" y="587797"/>
                  </a:lnTo>
                  <a:lnTo>
                    <a:pt x="184898" y="609584"/>
                  </a:lnTo>
                  <a:lnTo>
                    <a:pt x="227337" y="625759"/>
                  </a:lnTo>
                  <a:lnTo>
                    <a:pt x="272422" y="635826"/>
                  </a:lnTo>
                  <a:lnTo>
                    <a:pt x="319659" y="639292"/>
                  </a:lnTo>
                  <a:lnTo>
                    <a:pt x="366892" y="635826"/>
                  </a:lnTo>
                  <a:lnTo>
                    <a:pt x="411974" y="625759"/>
                  </a:lnTo>
                  <a:lnTo>
                    <a:pt x="454411" y="609584"/>
                  </a:lnTo>
                  <a:lnTo>
                    <a:pt x="493707" y="587797"/>
                  </a:lnTo>
                  <a:lnTo>
                    <a:pt x="529368" y="560891"/>
                  </a:lnTo>
                  <a:lnTo>
                    <a:pt x="560899" y="529360"/>
                  </a:lnTo>
                  <a:lnTo>
                    <a:pt x="587806" y="493700"/>
                  </a:lnTo>
                  <a:lnTo>
                    <a:pt x="609595" y="454404"/>
                  </a:lnTo>
                  <a:lnTo>
                    <a:pt x="625771" y="411966"/>
                  </a:lnTo>
                  <a:lnTo>
                    <a:pt x="635839" y="366882"/>
                  </a:lnTo>
                  <a:lnTo>
                    <a:pt x="639305" y="319646"/>
                  </a:lnTo>
                  <a:lnTo>
                    <a:pt x="635839" y="272412"/>
                  </a:lnTo>
                  <a:lnTo>
                    <a:pt x="625771" y="227330"/>
                  </a:lnTo>
                  <a:lnTo>
                    <a:pt x="609595" y="184893"/>
                  </a:lnTo>
                  <a:lnTo>
                    <a:pt x="587806" y="145598"/>
                  </a:lnTo>
                  <a:lnTo>
                    <a:pt x="560899" y="109937"/>
                  </a:lnTo>
                  <a:lnTo>
                    <a:pt x="529368" y="78405"/>
                  </a:lnTo>
                  <a:lnTo>
                    <a:pt x="493707" y="51498"/>
                  </a:lnTo>
                  <a:lnTo>
                    <a:pt x="454411" y="29709"/>
                  </a:lnTo>
                  <a:lnTo>
                    <a:pt x="411974" y="13533"/>
                  </a:lnTo>
                  <a:lnTo>
                    <a:pt x="366892" y="3465"/>
                  </a:lnTo>
                  <a:lnTo>
                    <a:pt x="319659" y="0"/>
                  </a:lnTo>
                  <a:close/>
                </a:path>
              </a:pathLst>
            </a:custGeom>
            <a:solidFill>
              <a:srgbClr val="69A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3729" y="7293584"/>
              <a:ext cx="910056" cy="91006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944587" y="7855301"/>
              <a:ext cx="336550" cy="336550"/>
            </a:xfrm>
            <a:custGeom>
              <a:avLst/>
              <a:gdLst/>
              <a:ahLst/>
              <a:cxnLst/>
              <a:rect l="l" t="t" r="r" b="b"/>
              <a:pathLst>
                <a:path w="336550" h="336550">
                  <a:moveTo>
                    <a:pt x="168084" y="0"/>
                  </a:moveTo>
                  <a:lnTo>
                    <a:pt x="123403" y="6004"/>
                  </a:lnTo>
                  <a:lnTo>
                    <a:pt x="83251" y="22950"/>
                  </a:lnTo>
                  <a:lnTo>
                    <a:pt x="49233" y="49234"/>
                  </a:lnTo>
                  <a:lnTo>
                    <a:pt x="22949" y="83255"/>
                  </a:lnTo>
                  <a:lnTo>
                    <a:pt x="6004" y="123410"/>
                  </a:lnTo>
                  <a:lnTo>
                    <a:pt x="0" y="168097"/>
                  </a:lnTo>
                  <a:lnTo>
                    <a:pt x="6004" y="212782"/>
                  </a:lnTo>
                  <a:lnTo>
                    <a:pt x="22949" y="252935"/>
                  </a:lnTo>
                  <a:lnTo>
                    <a:pt x="49233" y="286953"/>
                  </a:lnTo>
                  <a:lnTo>
                    <a:pt x="83251" y="313234"/>
                  </a:lnTo>
                  <a:lnTo>
                    <a:pt x="123403" y="330178"/>
                  </a:lnTo>
                  <a:lnTo>
                    <a:pt x="168084" y="336181"/>
                  </a:lnTo>
                  <a:lnTo>
                    <a:pt x="212771" y="330178"/>
                  </a:lnTo>
                  <a:lnTo>
                    <a:pt x="252926" y="313234"/>
                  </a:lnTo>
                  <a:lnTo>
                    <a:pt x="286946" y="286953"/>
                  </a:lnTo>
                  <a:lnTo>
                    <a:pt x="313231" y="252935"/>
                  </a:lnTo>
                  <a:lnTo>
                    <a:pt x="330177" y="212782"/>
                  </a:lnTo>
                  <a:lnTo>
                    <a:pt x="336181" y="168097"/>
                  </a:lnTo>
                  <a:lnTo>
                    <a:pt x="330177" y="123410"/>
                  </a:lnTo>
                  <a:lnTo>
                    <a:pt x="313231" y="83255"/>
                  </a:lnTo>
                  <a:lnTo>
                    <a:pt x="286946" y="49234"/>
                  </a:lnTo>
                  <a:lnTo>
                    <a:pt x="252926" y="22950"/>
                  </a:lnTo>
                  <a:lnTo>
                    <a:pt x="212771" y="6004"/>
                  </a:lnTo>
                  <a:lnTo>
                    <a:pt x="168084" y="0"/>
                  </a:lnTo>
                  <a:close/>
                </a:path>
              </a:pathLst>
            </a:custGeom>
            <a:solidFill>
              <a:srgbClr val="F1D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55064" y="8802159"/>
              <a:ext cx="424180" cy="424180"/>
            </a:xfrm>
            <a:custGeom>
              <a:avLst/>
              <a:gdLst/>
              <a:ahLst/>
              <a:cxnLst/>
              <a:rect l="l" t="t" r="r" b="b"/>
              <a:pathLst>
                <a:path w="424179" h="424179">
                  <a:moveTo>
                    <a:pt x="211962" y="0"/>
                  </a:moveTo>
                  <a:lnTo>
                    <a:pt x="163360" y="5597"/>
                  </a:lnTo>
                  <a:lnTo>
                    <a:pt x="118744" y="21543"/>
                  </a:lnTo>
                  <a:lnTo>
                    <a:pt x="79388" y="46564"/>
                  </a:lnTo>
                  <a:lnTo>
                    <a:pt x="46564" y="79388"/>
                  </a:lnTo>
                  <a:lnTo>
                    <a:pt x="21543" y="118744"/>
                  </a:lnTo>
                  <a:lnTo>
                    <a:pt x="5597" y="163360"/>
                  </a:lnTo>
                  <a:lnTo>
                    <a:pt x="0" y="211962"/>
                  </a:lnTo>
                  <a:lnTo>
                    <a:pt x="5597" y="260565"/>
                  </a:lnTo>
                  <a:lnTo>
                    <a:pt x="21543" y="305181"/>
                  </a:lnTo>
                  <a:lnTo>
                    <a:pt x="46564" y="344537"/>
                  </a:lnTo>
                  <a:lnTo>
                    <a:pt x="79388" y="377361"/>
                  </a:lnTo>
                  <a:lnTo>
                    <a:pt x="118744" y="402382"/>
                  </a:lnTo>
                  <a:lnTo>
                    <a:pt x="163360" y="418328"/>
                  </a:lnTo>
                  <a:lnTo>
                    <a:pt x="211962" y="423925"/>
                  </a:lnTo>
                  <a:lnTo>
                    <a:pt x="260561" y="418328"/>
                  </a:lnTo>
                  <a:lnTo>
                    <a:pt x="305175" y="402382"/>
                  </a:lnTo>
                  <a:lnTo>
                    <a:pt x="344531" y="377361"/>
                  </a:lnTo>
                  <a:lnTo>
                    <a:pt x="377357" y="344537"/>
                  </a:lnTo>
                  <a:lnTo>
                    <a:pt x="402380" y="305180"/>
                  </a:lnTo>
                  <a:lnTo>
                    <a:pt x="418327" y="260565"/>
                  </a:lnTo>
                  <a:lnTo>
                    <a:pt x="423925" y="211962"/>
                  </a:lnTo>
                  <a:lnTo>
                    <a:pt x="418327" y="163360"/>
                  </a:lnTo>
                  <a:lnTo>
                    <a:pt x="402380" y="118744"/>
                  </a:lnTo>
                  <a:lnTo>
                    <a:pt x="377357" y="79388"/>
                  </a:lnTo>
                  <a:lnTo>
                    <a:pt x="344531" y="46564"/>
                  </a:lnTo>
                  <a:lnTo>
                    <a:pt x="305175" y="21543"/>
                  </a:lnTo>
                  <a:lnTo>
                    <a:pt x="260561" y="5597"/>
                  </a:lnTo>
                  <a:lnTo>
                    <a:pt x="211962" y="0"/>
                  </a:lnTo>
                  <a:close/>
                </a:path>
              </a:pathLst>
            </a:custGeom>
            <a:solidFill>
              <a:srgbClr val="E15C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87767" y="896459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46" y="0"/>
                  </a:moveTo>
                  <a:lnTo>
                    <a:pt x="79852" y="10274"/>
                  </a:lnTo>
                  <a:lnTo>
                    <a:pt x="38293" y="38293"/>
                  </a:lnTo>
                  <a:lnTo>
                    <a:pt x="10274" y="79852"/>
                  </a:lnTo>
                  <a:lnTo>
                    <a:pt x="0" y="130746"/>
                  </a:lnTo>
                  <a:lnTo>
                    <a:pt x="10274" y="181640"/>
                  </a:lnTo>
                  <a:lnTo>
                    <a:pt x="38293" y="223199"/>
                  </a:lnTo>
                  <a:lnTo>
                    <a:pt x="79852" y="251218"/>
                  </a:lnTo>
                  <a:lnTo>
                    <a:pt x="130746" y="261493"/>
                  </a:lnTo>
                  <a:lnTo>
                    <a:pt x="181640" y="251218"/>
                  </a:lnTo>
                  <a:lnTo>
                    <a:pt x="223199" y="223199"/>
                  </a:lnTo>
                  <a:lnTo>
                    <a:pt x="251218" y="181640"/>
                  </a:lnTo>
                  <a:lnTo>
                    <a:pt x="261493" y="130746"/>
                  </a:lnTo>
                  <a:lnTo>
                    <a:pt x="251218" y="79852"/>
                  </a:lnTo>
                  <a:lnTo>
                    <a:pt x="223199" y="38293"/>
                  </a:lnTo>
                  <a:lnTo>
                    <a:pt x="181640" y="10274"/>
                  </a:lnTo>
                  <a:lnTo>
                    <a:pt x="130746" y="0"/>
                  </a:lnTo>
                  <a:close/>
                </a:path>
              </a:pathLst>
            </a:custGeom>
            <a:solidFill>
              <a:srgbClr val="56B5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1121780" y="6681284"/>
            <a:ext cx="5525770" cy="2916555"/>
            <a:chOff x="1121780" y="6681284"/>
            <a:chExt cx="5525770" cy="2916555"/>
          </a:xfrm>
        </p:grpSpPr>
        <p:sp>
          <p:nvSpPr>
            <p:cNvPr id="60" name="object 60"/>
            <p:cNvSpPr/>
            <p:nvPr/>
          </p:nvSpPr>
          <p:spPr>
            <a:xfrm>
              <a:off x="1162989" y="9560383"/>
              <a:ext cx="5427345" cy="0"/>
            </a:xfrm>
            <a:custGeom>
              <a:avLst/>
              <a:gdLst/>
              <a:ahLst/>
              <a:cxnLst/>
              <a:rect l="l" t="t" r="r" b="b"/>
              <a:pathLst>
                <a:path w="5427345">
                  <a:moveTo>
                    <a:pt x="0" y="0"/>
                  </a:moveTo>
                  <a:lnTo>
                    <a:pt x="5427218" y="0"/>
                  </a:lnTo>
                </a:path>
              </a:pathLst>
            </a:custGeom>
            <a:ln w="12700">
              <a:solidFill>
                <a:srgbClr val="35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582282" y="9523032"/>
              <a:ext cx="64769" cy="74930"/>
            </a:xfrm>
            <a:custGeom>
              <a:avLst/>
              <a:gdLst/>
              <a:ahLst/>
              <a:cxnLst/>
              <a:rect l="l" t="t" r="r" b="b"/>
              <a:pathLst>
                <a:path w="64770" h="74929">
                  <a:moveTo>
                    <a:pt x="0" y="0"/>
                  </a:moveTo>
                  <a:lnTo>
                    <a:pt x="0" y="74701"/>
                  </a:lnTo>
                  <a:lnTo>
                    <a:pt x="64693" y="37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59131" y="6738062"/>
              <a:ext cx="0" cy="2828925"/>
            </a:xfrm>
            <a:custGeom>
              <a:avLst/>
              <a:gdLst/>
              <a:ahLst/>
              <a:cxnLst/>
              <a:rect l="l" t="t" r="r" b="b"/>
              <a:pathLst>
                <a:path h="2828925">
                  <a:moveTo>
                    <a:pt x="0" y="282867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35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21780" y="6681284"/>
              <a:ext cx="74930" cy="64769"/>
            </a:xfrm>
            <a:custGeom>
              <a:avLst/>
              <a:gdLst/>
              <a:ahLst/>
              <a:cxnLst/>
              <a:rect l="l" t="t" r="r" b="b"/>
              <a:pathLst>
                <a:path w="74930" h="64770">
                  <a:moveTo>
                    <a:pt x="37350" y="0"/>
                  </a:moveTo>
                  <a:lnTo>
                    <a:pt x="0" y="64693"/>
                  </a:lnTo>
                  <a:lnTo>
                    <a:pt x="74701" y="64693"/>
                  </a:lnTo>
                  <a:lnTo>
                    <a:pt x="37350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713651" y="479653"/>
          <a:ext cx="6116953" cy="9720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0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581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2400" spc="-375" baseline="-3472" dirty="0">
                          <a:solidFill>
                            <a:srgbClr val="F75B3D"/>
                          </a:solidFill>
                          <a:latin typeface="Lucida Sans Unicode"/>
                          <a:cs typeface="Lucida Sans Unicode"/>
                        </a:rPr>
                        <a:t>01.</a:t>
                      </a:r>
                      <a:r>
                        <a:rPr sz="2400" spc="165" baseline="-3472" dirty="0">
                          <a:solidFill>
                            <a:srgbClr val="F75B3D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50" dirty="0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광고</a:t>
                      </a:r>
                      <a:r>
                        <a:rPr sz="1600" spc="-120" dirty="0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600" spc="-150" dirty="0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운영</a:t>
                      </a:r>
                      <a:r>
                        <a:rPr sz="1600" spc="-114" dirty="0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600" spc="-25" dirty="0">
                          <a:solidFill>
                            <a:srgbClr val="003879"/>
                          </a:solidFill>
                          <a:latin typeface="Dotum"/>
                          <a:cs typeface="Dotum"/>
                        </a:rPr>
                        <a:t>전략</a:t>
                      </a:r>
                      <a:endParaRPr sz="1600">
                        <a:latin typeface="Dotum"/>
                        <a:cs typeface="Dotum"/>
                      </a:endParaRPr>
                    </a:p>
                  </a:txBody>
                  <a:tcPr marL="0" marR="0" marT="635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  <a:lnT w="12700">
                      <a:solidFill>
                        <a:srgbClr val="CCFF1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59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400" spc="-220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업종</a:t>
                      </a:r>
                      <a:r>
                        <a:rPr sz="2400" spc="-195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200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및</a:t>
                      </a:r>
                      <a:r>
                        <a:rPr sz="2400" spc="-190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225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매체별</a:t>
                      </a:r>
                      <a:r>
                        <a:rPr sz="2400" spc="-190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25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평균</a:t>
                      </a:r>
                      <a:endParaRPr sz="2400">
                        <a:latin typeface="Dotum"/>
                        <a:cs typeface="Dotum"/>
                      </a:endParaRPr>
                    </a:p>
                  </a:txBody>
                  <a:tcPr marL="0" marR="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05">
                <a:tc gridSpan="6">
                  <a:txBody>
                    <a:bodyPr/>
                    <a:lstStyle/>
                    <a:p>
                      <a:pPr marL="32384">
                        <a:lnSpc>
                          <a:spcPts val="2840"/>
                        </a:lnSpc>
                      </a:pPr>
                      <a:r>
                        <a:rPr sz="2400" spc="-190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CPC</a:t>
                      </a:r>
                      <a:r>
                        <a:rPr sz="2400" spc="-185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100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/</a:t>
                      </a:r>
                      <a:r>
                        <a:rPr sz="2400" spc="-185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114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CTR</a:t>
                      </a:r>
                      <a:r>
                        <a:rPr sz="2400" spc="-185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100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/</a:t>
                      </a:r>
                      <a:r>
                        <a:rPr sz="2400" spc="-180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114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CPM이</a:t>
                      </a:r>
                      <a:r>
                        <a:rPr sz="2400" spc="-185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225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어떻게</a:t>
                      </a:r>
                      <a:r>
                        <a:rPr sz="2400" spc="-185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2400" spc="-280" dirty="0">
                          <a:solidFill>
                            <a:srgbClr val="221714"/>
                          </a:solidFill>
                          <a:latin typeface="Dotum"/>
                          <a:cs typeface="Dotum"/>
                        </a:rPr>
                        <a:t>될까?</a:t>
                      </a:r>
                      <a:endParaRPr sz="2400">
                        <a:latin typeface="Dotum"/>
                        <a:cs typeface="Dotum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우측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표에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따르면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업종별로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매체별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CPC(Cost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5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Per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Click;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1회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클릭당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비용),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CTR(Click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Through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6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Rate;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노출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횟수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대비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클릭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수),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CPM(Cost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5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Per</a:t>
                      </a:r>
                      <a:r>
                        <a:rPr sz="1400" spc="-8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Mile;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6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1,000회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노출당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비용)에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차이가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있음을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알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수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있습니다.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그러나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전반적으로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페이스북에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비해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인스타그램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광고의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업종별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클릭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성과가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우수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한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이유는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인스타그램이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클릭을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유도하는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이미지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및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영상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콘텐츠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5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중심이며,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특히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인스타그램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스토리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지면에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63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대한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유저들의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관심도가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높기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때문인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것으로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판단됩니다.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63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본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성과가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절대적인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기준이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될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5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없지만,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현재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진행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중인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캠페인의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CPC가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평균값보다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높고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CTR이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평균값보다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5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낮다면,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타겟이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더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반응할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만한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소재로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변경해야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1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5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합니다.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또한,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CPM을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낮추기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위해서는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노출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지면이나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타겟을</a:t>
                      </a:r>
                      <a:r>
                        <a:rPr sz="1400" spc="-9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확장해야</a:t>
                      </a:r>
                      <a:r>
                        <a:rPr sz="140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합니다.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물론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시즌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특수로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경쟁하는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광고가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많다면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CPM이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높아질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2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수</a:t>
                      </a:r>
                      <a:r>
                        <a:rPr sz="1400" spc="-1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-1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있습니다.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212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300" spc="-15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[광고비</a:t>
                      </a:r>
                      <a:r>
                        <a:rPr sz="1300" spc="-9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3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지출</a:t>
                      </a:r>
                      <a:r>
                        <a:rPr sz="1300" spc="-9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3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상위</a:t>
                      </a:r>
                      <a:r>
                        <a:rPr sz="1300" spc="-9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300" spc="-10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5위</a:t>
                      </a:r>
                      <a:r>
                        <a:rPr sz="1300" spc="-9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300" spc="-12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업종의</a:t>
                      </a:r>
                      <a:r>
                        <a:rPr sz="1300" spc="-9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3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주요</a:t>
                      </a:r>
                      <a:r>
                        <a:rPr sz="1300" spc="-9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300" spc="-12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매체별</a:t>
                      </a:r>
                      <a:r>
                        <a:rPr sz="1300" spc="-9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300" spc="-120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클릭</a:t>
                      </a:r>
                      <a:r>
                        <a:rPr sz="1300" spc="-9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300" spc="-25" dirty="0">
                          <a:solidFill>
                            <a:srgbClr val="393939"/>
                          </a:solidFill>
                          <a:latin typeface="Dotum"/>
                          <a:cs typeface="Dotum"/>
                        </a:rPr>
                        <a:t>성과]</a:t>
                      </a:r>
                      <a:endParaRPr sz="1300">
                        <a:latin typeface="Dotum"/>
                        <a:cs typeface="Dotum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CCFF1F"/>
                      </a:solidFill>
                      <a:prstDash val="solid"/>
                    </a:lnL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61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85470">
                        <a:lnSpc>
                          <a:spcPct val="100000"/>
                        </a:lnSpc>
                      </a:pPr>
                      <a:r>
                        <a:rPr sz="1350" b="0" spc="-25" dirty="0">
                          <a:solidFill>
                            <a:srgbClr val="F75B3D"/>
                          </a:solidFill>
                          <a:latin typeface="Source Han Serif KR ExtraLight"/>
                          <a:cs typeface="Source Han Serif KR ExtraLight"/>
                        </a:rPr>
                        <a:t>패션</a:t>
                      </a:r>
                      <a:endParaRPr sz="1350">
                        <a:latin typeface="Source Han Serif KR ExtraLight"/>
                        <a:cs typeface="Source Han Serif KR ExtraLigh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8125" marR="113030" indent="796290">
                        <a:lnSpc>
                          <a:spcPct val="139900"/>
                        </a:lnSpc>
                        <a:spcBef>
                          <a:spcPts val="400"/>
                        </a:spcBef>
                        <a:tabLst>
                          <a:tab pos="878840" algn="l"/>
                          <a:tab pos="1395730" algn="l"/>
                          <a:tab pos="1731645" algn="l"/>
                        </a:tabLst>
                      </a:pPr>
                      <a:r>
                        <a:rPr sz="900" spc="-2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인스타그램</a:t>
                      </a:r>
                      <a:r>
                        <a:rPr sz="90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900" spc="-75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페이스북 </a:t>
                      </a:r>
                      <a:r>
                        <a:rPr sz="900" spc="-8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구글</a:t>
                      </a:r>
                      <a:r>
                        <a:rPr sz="900" spc="-6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900" spc="-25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검색</a:t>
                      </a:r>
                      <a:r>
                        <a:rPr sz="90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900" spc="-25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카카오</a:t>
                      </a:r>
                      <a:r>
                        <a:rPr sz="90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	</a:t>
                      </a:r>
                      <a:r>
                        <a:rPr sz="900" spc="-8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구글</a:t>
                      </a:r>
                      <a:r>
                        <a:rPr sz="900" spc="-6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900" spc="-9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디스플레이</a:t>
                      </a:r>
                      <a:endParaRPr sz="900">
                        <a:latin typeface="Gulim"/>
                        <a:cs typeface="Gulim"/>
                      </a:endParaRPr>
                    </a:p>
                  </a:txBody>
                  <a:tcPr marL="0" marR="0" marT="50800" marB="0"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73025" algn="ctr">
                        <a:lnSpc>
                          <a:spcPts val="760"/>
                        </a:lnSpc>
                      </a:pPr>
                      <a:r>
                        <a:rPr sz="8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y</a:t>
                      </a:r>
                      <a:endParaRPr sz="8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16510">
                        <a:lnSpc>
                          <a:spcPts val="1110"/>
                        </a:lnSpc>
                      </a:pPr>
                      <a:r>
                        <a:rPr sz="900" spc="-2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₩</a:t>
                      </a:r>
                      <a:r>
                        <a:rPr sz="950" spc="-2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700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900" spc="-2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₩</a:t>
                      </a:r>
                      <a:r>
                        <a:rPr sz="950" spc="-2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600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900" spc="-2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₩</a:t>
                      </a:r>
                      <a:r>
                        <a:rPr sz="950" spc="-2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500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900" spc="-2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₩</a:t>
                      </a:r>
                      <a:r>
                        <a:rPr sz="950" spc="-2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400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 marL="1143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900" spc="-2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₩</a:t>
                      </a:r>
                      <a:r>
                        <a:rPr sz="950" spc="-2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300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</a:pPr>
                      <a:r>
                        <a:rPr sz="900" spc="-2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₩</a:t>
                      </a:r>
                      <a:r>
                        <a:rPr sz="950" spc="-2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200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900" spc="-20" dirty="0">
                          <a:solidFill>
                            <a:srgbClr val="797979"/>
                          </a:solidFill>
                          <a:latin typeface="Gulim"/>
                          <a:cs typeface="Gulim"/>
                        </a:rPr>
                        <a:t>₩</a:t>
                      </a:r>
                      <a:r>
                        <a:rPr sz="950" spc="-2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100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80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x</a:t>
                      </a:r>
                      <a:endParaRPr sz="800">
                        <a:latin typeface="Gulim"/>
                        <a:cs typeface="Gulim"/>
                      </a:endParaRPr>
                    </a:p>
                  </a:txBody>
                  <a:tcPr marL="0" marR="0" marT="88900" marB="0"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3314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50" spc="-1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0.00%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50" spc="-1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0.50%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50" spc="-1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1.00%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50" spc="-1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1.50%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50" spc="-1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2.00%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992505" algn="l"/>
                          <a:tab pos="1731645" algn="l"/>
                        </a:tabLst>
                      </a:pPr>
                      <a:r>
                        <a:rPr sz="950" spc="-1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2.50%</a:t>
                      </a:r>
                      <a:r>
                        <a:rPr sz="95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950" spc="-1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3.00%</a:t>
                      </a:r>
                      <a:r>
                        <a:rPr sz="95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950" spc="-10" dirty="0">
                          <a:solidFill>
                            <a:srgbClr val="797979"/>
                          </a:solidFill>
                          <a:latin typeface="Lucida Sans Unicode"/>
                          <a:cs typeface="Lucida Sans Unicode"/>
                        </a:rPr>
                        <a:t>3.50%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795" marB="0"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FF1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50" spc="-6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*x축 </a:t>
                      </a:r>
                      <a:r>
                        <a:rPr sz="950" spc="-6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CTR</a:t>
                      </a:r>
                      <a:r>
                        <a:rPr sz="950" spc="-6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950" spc="-1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|</a:t>
                      </a:r>
                      <a:r>
                        <a:rPr sz="950" spc="-6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950" spc="-3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y축</a:t>
                      </a:r>
                      <a:r>
                        <a:rPr sz="950" spc="-6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950" spc="-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CPC</a:t>
                      </a:r>
                      <a:r>
                        <a:rPr sz="950" spc="-6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950" spc="-19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|</a:t>
                      </a:r>
                      <a:r>
                        <a:rPr sz="950" spc="-6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950" spc="-7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원</a:t>
                      </a:r>
                      <a:r>
                        <a:rPr sz="950" spc="-6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950" spc="-8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크기</a:t>
                      </a:r>
                      <a:r>
                        <a:rPr sz="950" spc="-65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950" spc="-40" dirty="0">
                          <a:solidFill>
                            <a:srgbClr val="393939"/>
                          </a:solidFill>
                          <a:latin typeface="Gulim"/>
                          <a:cs typeface="Gulim"/>
                        </a:rPr>
                        <a:t>CPM</a:t>
                      </a:r>
                      <a:endParaRPr sz="950">
                        <a:latin typeface="Gulim"/>
                        <a:cs typeface="Gulim"/>
                      </a:endParaRPr>
                    </a:p>
                  </a:txBody>
                  <a:tcPr marL="0" marR="0" marT="22860" marB="0">
                    <a:lnR w="12700">
                      <a:solidFill>
                        <a:srgbClr val="CCFF1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ts val="855"/>
                        </a:lnSpc>
                        <a:spcBef>
                          <a:spcPts val="350"/>
                        </a:spcBef>
                      </a:pPr>
                      <a:r>
                        <a:rPr sz="900" spc="-325" dirty="0">
                          <a:solidFill>
                            <a:srgbClr val="393939"/>
                          </a:solidFill>
                          <a:latin typeface="Lucida Sans Unicode"/>
                          <a:cs typeface="Lucida Sans Unicode"/>
                        </a:rPr>
                        <a:t>11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CCFF1F"/>
                      </a:solidFill>
                      <a:prstDash val="solid"/>
                    </a:lnL>
                    <a:lnB w="12700">
                      <a:solidFill>
                        <a:srgbClr val="CCF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CCF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CCF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CCF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CCF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CFF1F"/>
                      </a:solidFill>
                      <a:prstDash val="solid"/>
                    </a:lnR>
                    <a:lnB w="12700">
                      <a:solidFill>
                        <a:srgbClr val="CCFF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59992" cy="106920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9719" y="8041363"/>
            <a:ext cx="5953760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시즌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중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가장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긴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연휴이자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온라인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쇼핑의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대목인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 dirty="0">
                <a:solidFill>
                  <a:srgbClr val="393939"/>
                </a:solidFill>
                <a:latin typeface="Gulim"/>
                <a:cs typeface="Gulim"/>
              </a:rPr>
              <a:t>‘추석’을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앞두고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많은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브랜드에서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공격적인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마케팅을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진행합니다.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0" dirty="0">
                <a:solidFill>
                  <a:srgbClr val="393939"/>
                </a:solidFill>
                <a:latin typeface="Gulim"/>
                <a:cs typeface="Gulim"/>
              </a:rPr>
              <a:t>2021년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75" dirty="0">
                <a:solidFill>
                  <a:srgbClr val="393939"/>
                </a:solidFill>
                <a:latin typeface="Gulim"/>
                <a:cs typeface="Gulim"/>
              </a:rPr>
              <a:t>9월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70" dirty="0">
                <a:solidFill>
                  <a:srgbClr val="393939"/>
                </a:solidFill>
                <a:latin typeface="Gulim"/>
                <a:cs typeface="Gulim"/>
              </a:rPr>
              <a:t>1주차부터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10월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5" dirty="0">
                <a:solidFill>
                  <a:srgbClr val="393939"/>
                </a:solidFill>
                <a:latin typeface="Gulim"/>
                <a:cs typeface="Gulim"/>
              </a:rPr>
              <a:t>1주차까지,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연휴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전후의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광고비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추이를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살펴본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결과,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추석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연휴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Dotum"/>
                <a:cs typeface="Dotum"/>
              </a:rPr>
              <a:t>최소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85" dirty="0">
                <a:solidFill>
                  <a:srgbClr val="393939"/>
                </a:solidFill>
                <a:latin typeface="Dotum"/>
                <a:cs typeface="Dotum"/>
              </a:rPr>
              <a:t>3주</a:t>
            </a:r>
            <a:r>
              <a:rPr sz="1400" spc="-105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Dotum"/>
                <a:cs typeface="Dotum"/>
              </a:rPr>
              <a:t>전부터는</a:t>
            </a:r>
            <a:endParaRPr sz="14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135" dirty="0">
                <a:solidFill>
                  <a:srgbClr val="393939"/>
                </a:solidFill>
                <a:latin typeface="Dotum"/>
                <a:cs typeface="Dotum"/>
              </a:rPr>
              <a:t>광고를</a:t>
            </a:r>
            <a:r>
              <a:rPr sz="1400" spc="-100" dirty="0">
                <a:solidFill>
                  <a:srgbClr val="393939"/>
                </a:solidFill>
                <a:latin typeface="Dotum"/>
                <a:cs typeface="Dotu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Dotum"/>
                <a:cs typeface="Dotum"/>
              </a:rPr>
              <a:t>시작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해야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한다는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인사이트를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얻을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있었습니다.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4883" y="8041363"/>
            <a:ext cx="5901690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작년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연휴는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75" dirty="0">
                <a:solidFill>
                  <a:srgbClr val="393939"/>
                </a:solidFill>
                <a:latin typeface="Gulim"/>
                <a:cs typeface="Gulim"/>
              </a:rPr>
              <a:t>9월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0" dirty="0">
                <a:solidFill>
                  <a:srgbClr val="393939"/>
                </a:solidFill>
                <a:latin typeface="Gulim"/>
                <a:cs typeface="Gulim"/>
              </a:rPr>
              <a:t>20일부터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10" dirty="0">
                <a:solidFill>
                  <a:srgbClr val="393939"/>
                </a:solidFill>
                <a:latin typeface="Gulim"/>
                <a:cs typeface="Gulim"/>
              </a:rPr>
              <a:t>22일까지로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해당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기간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85" dirty="0">
                <a:solidFill>
                  <a:srgbClr val="393939"/>
                </a:solidFill>
                <a:latin typeface="Gulim"/>
                <a:cs typeface="Gulim"/>
              </a:rPr>
              <a:t>3주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전부터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93939"/>
                </a:solidFill>
                <a:latin typeface="Gulim"/>
                <a:cs typeface="Gulim"/>
              </a:rPr>
              <a:t>광고비가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전반적으로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증가하는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추세를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93939"/>
                </a:solidFill>
                <a:latin typeface="Gulim"/>
                <a:cs typeface="Gulim"/>
              </a:rPr>
              <a:t>보였으며,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치열한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경쟁을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피하기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위해서는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75" dirty="0">
                <a:solidFill>
                  <a:srgbClr val="393939"/>
                </a:solidFill>
                <a:latin typeface="Gulim"/>
                <a:cs typeface="Gulim"/>
              </a:rPr>
              <a:t>4주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전부터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운영하는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93939"/>
                </a:solidFill>
                <a:latin typeface="Gulim"/>
                <a:cs typeface="Gulim"/>
              </a:rPr>
              <a:t>추천드립니다.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93939"/>
                </a:solidFill>
                <a:latin typeface="Gulim"/>
                <a:cs typeface="Gulim"/>
              </a:rPr>
              <a:t>또한,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추석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연휴의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바로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전</a:t>
            </a:r>
            <a:r>
              <a:rPr sz="1400" spc="-10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주는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더욱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경쟁이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심화되면서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잠재고객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입장에서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피로도가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높아질</a:t>
            </a:r>
            <a:r>
              <a:rPr sz="1400" spc="-9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93939"/>
                </a:solidFill>
                <a:latin typeface="Gulim"/>
                <a:cs typeface="Gulim"/>
              </a:rPr>
              <a:t>수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있기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93939"/>
                </a:solidFill>
                <a:latin typeface="Gulim"/>
                <a:cs typeface="Gulim"/>
              </a:rPr>
              <a:t>때문에</a:t>
            </a:r>
            <a:endParaRPr sz="14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광고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93939"/>
                </a:solidFill>
                <a:latin typeface="Gulim"/>
                <a:cs typeface="Gulim"/>
              </a:rPr>
              <a:t>예산을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소폭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감소하는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방향으로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93939"/>
                </a:solidFill>
                <a:latin typeface="Gulim"/>
                <a:cs typeface="Gulim"/>
              </a:rPr>
              <a:t>운영하는</a:t>
            </a:r>
            <a:r>
              <a:rPr sz="1400" spc="-10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93939"/>
                </a:solidFill>
                <a:latin typeface="Gulim"/>
                <a:cs typeface="Gulim"/>
              </a:rPr>
              <a:t>것을</a:t>
            </a:r>
            <a:r>
              <a:rPr sz="1400" spc="-9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93939"/>
                </a:solidFill>
                <a:latin typeface="Gulim"/>
                <a:cs typeface="Gulim"/>
              </a:rPr>
              <a:t>권장드립니다.</a:t>
            </a:r>
            <a:endParaRPr sz="14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00"/>
              </a:lnSpc>
              <a:spcBef>
                <a:spcPts val="100"/>
              </a:spcBef>
            </a:pPr>
            <a:r>
              <a:rPr spc="-220" dirty="0"/>
              <a:t>추석</a:t>
            </a:r>
            <a:r>
              <a:rPr spc="-185" dirty="0"/>
              <a:t> </a:t>
            </a:r>
            <a:r>
              <a:rPr spc="-229" dirty="0"/>
              <a:t>마케팅을</a:t>
            </a:r>
            <a:r>
              <a:rPr spc="-185" dirty="0"/>
              <a:t> </a:t>
            </a:r>
            <a:r>
              <a:rPr spc="-220" dirty="0"/>
              <a:t>위한</a:t>
            </a:r>
            <a:r>
              <a:rPr spc="-185" dirty="0"/>
              <a:t> </a:t>
            </a:r>
            <a:r>
              <a:rPr spc="-25" dirty="0"/>
              <a:t>광고 </a:t>
            </a:r>
            <a:r>
              <a:rPr spc="-225" dirty="0"/>
              <a:t>기간을</a:t>
            </a:r>
            <a:r>
              <a:rPr spc="-190" dirty="0"/>
              <a:t> </a:t>
            </a:r>
            <a:r>
              <a:rPr spc="-225" dirty="0"/>
              <a:t>얼마나</a:t>
            </a:r>
            <a:r>
              <a:rPr spc="-185" dirty="0"/>
              <a:t> </a:t>
            </a:r>
            <a:r>
              <a:rPr spc="-225" dirty="0"/>
              <a:t>잡아야</a:t>
            </a:r>
            <a:r>
              <a:rPr spc="-185" dirty="0"/>
              <a:t> </a:t>
            </a:r>
            <a:r>
              <a:rPr spc="-280" dirty="0"/>
              <a:t>할까?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6707" y="845162"/>
            <a:ext cx="1543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7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01.</a:t>
            </a:r>
            <a:r>
              <a:rPr sz="2400" spc="165" baseline="-3472" dirty="0">
                <a:solidFill>
                  <a:srgbClr val="F75B3D"/>
                </a:solidFill>
                <a:latin typeface="Lucida Sans Unicode"/>
                <a:cs typeface="Lucida Sans Unicode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광고</a:t>
            </a:r>
            <a:r>
              <a:rPr sz="1600" spc="-120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50" dirty="0">
                <a:solidFill>
                  <a:srgbClr val="003879"/>
                </a:solidFill>
                <a:latin typeface="Dotum"/>
                <a:cs typeface="Dotum"/>
              </a:rPr>
              <a:t>운영</a:t>
            </a:r>
            <a:r>
              <a:rPr sz="1600" spc="-114" dirty="0">
                <a:solidFill>
                  <a:srgbClr val="003879"/>
                </a:solidFill>
                <a:latin typeface="Dotum"/>
                <a:cs typeface="Dotum"/>
              </a:rPr>
              <a:t> </a:t>
            </a:r>
            <a:r>
              <a:rPr sz="1600" spc="-125" dirty="0">
                <a:solidFill>
                  <a:srgbClr val="003879"/>
                </a:solidFill>
                <a:latin typeface="Dotum"/>
                <a:cs typeface="Dotum"/>
              </a:rPr>
              <a:t>전략</a:t>
            </a:r>
            <a:endParaRPr sz="1600">
              <a:latin typeface="Dotum"/>
              <a:cs typeface="Dot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01532" y="2720054"/>
            <a:ext cx="50800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85" dirty="0">
                <a:solidFill>
                  <a:srgbClr val="393939"/>
                </a:solidFill>
                <a:latin typeface="Gulim"/>
                <a:cs typeface="Gulim"/>
              </a:rPr>
              <a:t>*단위</a:t>
            </a:r>
            <a:r>
              <a:rPr sz="950" spc="-70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950" spc="-30" dirty="0">
                <a:solidFill>
                  <a:srgbClr val="393939"/>
                </a:solidFill>
                <a:latin typeface="Gulim"/>
                <a:cs typeface="Gulim"/>
              </a:rPr>
              <a:t>:</a:t>
            </a:r>
            <a:r>
              <a:rPr sz="950" spc="-65" dirty="0">
                <a:solidFill>
                  <a:srgbClr val="393939"/>
                </a:solidFill>
                <a:latin typeface="Gulim"/>
                <a:cs typeface="Gulim"/>
              </a:rPr>
              <a:t> </a:t>
            </a:r>
            <a:r>
              <a:rPr sz="950" spc="-50" dirty="0">
                <a:solidFill>
                  <a:srgbClr val="393939"/>
                </a:solidFill>
                <a:latin typeface="Gulim"/>
                <a:cs typeface="Gulim"/>
              </a:rPr>
              <a:t>원</a:t>
            </a:r>
            <a:endParaRPr sz="950">
              <a:latin typeface="Gulim"/>
              <a:cs typeface="Guli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83034" y="3007196"/>
            <a:ext cx="13218794" cy="4401185"/>
            <a:chOff x="1183034" y="3007196"/>
            <a:chExt cx="13218794" cy="4401185"/>
          </a:xfrm>
        </p:grpSpPr>
        <p:sp>
          <p:nvSpPr>
            <p:cNvPr id="9" name="object 9"/>
            <p:cNvSpPr/>
            <p:nvPr/>
          </p:nvSpPr>
          <p:spPr>
            <a:xfrm>
              <a:off x="1184621" y="4657942"/>
              <a:ext cx="13215619" cy="0"/>
            </a:xfrm>
            <a:custGeom>
              <a:avLst/>
              <a:gdLst/>
              <a:ahLst/>
              <a:cxnLst/>
              <a:rect l="l" t="t" r="r" b="b"/>
              <a:pathLst>
                <a:path w="13215619">
                  <a:moveTo>
                    <a:pt x="0" y="0"/>
                  </a:moveTo>
                  <a:lnTo>
                    <a:pt x="1321537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4621" y="4108220"/>
              <a:ext cx="13215619" cy="0"/>
            </a:xfrm>
            <a:custGeom>
              <a:avLst/>
              <a:gdLst/>
              <a:ahLst/>
              <a:cxnLst/>
              <a:rect l="l" t="t" r="r" b="b"/>
              <a:pathLst>
                <a:path w="13215619">
                  <a:moveTo>
                    <a:pt x="0" y="0"/>
                  </a:moveTo>
                  <a:lnTo>
                    <a:pt x="1321537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4621" y="3558505"/>
              <a:ext cx="13215619" cy="0"/>
            </a:xfrm>
            <a:custGeom>
              <a:avLst/>
              <a:gdLst/>
              <a:ahLst/>
              <a:cxnLst/>
              <a:rect l="l" t="t" r="r" b="b"/>
              <a:pathLst>
                <a:path w="13215619">
                  <a:moveTo>
                    <a:pt x="0" y="0"/>
                  </a:moveTo>
                  <a:lnTo>
                    <a:pt x="1321537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13529" y="3008783"/>
              <a:ext cx="10186670" cy="0"/>
            </a:xfrm>
            <a:custGeom>
              <a:avLst/>
              <a:gdLst/>
              <a:ahLst/>
              <a:cxnLst/>
              <a:rect l="l" t="t" r="r" b="b"/>
              <a:pathLst>
                <a:path w="10186669">
                  <a:moveTo>
                    <a:pt x="0" y="0"/>
                  </a:moveTo>
                  <a:lnTo>
                    <a:pt x="10186470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84621" y="5207656"/>
              <a:ext cx="13215619" cy="0"/>
            </a:xfrm>
            <a:custGeom>
              <a:avLst/>
              <a:gdLst/>
              <a:ahLst/>
              <a:cxnLst/>
              <a:rect l="l" t="t" r="r" b="b"/>
              <a:pathLst>
                <a:path w="13215619">
                  <a:moveTo>
                    <a:pt x="0" y="0"/>
                  </a:moveTo>
                  <a:lnTo>
                    <a:pt x="1321537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4621" y="5757378"/>
              <a:ext cx="13215619" cy="0"/>
            </a:xfrm>
            <a:custGeom>
              <a:avLst/>
              <a:gdLst/>
              <a:ahLst/>
              <a:cxnLst/>
              <a:rect l="l" t="t" r="r" b="b"/>
              <a:pathLst>
                <a:path w="13215619">
                  <a:moveTo>
                    <a:pt x="0" y="0"/>
                  </a:moveTo>
                  <a:lnTo>
                    <a:pt x="1321537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84621" y="6307100"/>
              <a:ext cx="13215619" cy="0"/>
            </a:xfrm>
            <a:custGeom>
              <a:avLst/>
              <a:gdLst/>
              <a:ahLst/>
              <a:cxnLst/>
              <a:rect l="l" t="t" r="r" b="b"/>
              <a:pathLst>
                <a:path w="13215619">
                  <a:moveTo>
                    <a:pt x="0" y="0"/>
                  </a:moveTo>
                  <a:lnTo>
                    <a:pt x="1321537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84621" y="6856815"/>
              <a:ext cx="13215619" cy="0"/>
            </a:xfrm>
            <a:custGeom>
              <a:avLst/>
              <a:gdLst/>
              <a:ahLst/>
              <a:cxnLst/>
              <a:rect l="l" t="t" r="r" b="b"/>
              <a:pathLst>
                <a:path w="13215619">
                  <a:moveTo>
                    <a:pt x="0" y="0"/>
                  </a:moveTo>
                  <a:lnTo>
                    <a:pt x="1321537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84621" y="7406537"/>
              <a:ext cx="13215619" cy="0"/>
            </a:xfrm>
            <a:custGeom>
              <a:avLst/>
              <a:gdLst/>
              <a:ahLst/>
              <a:cxnLst/>
              <a:rect l="l" t="t" r="r" b="b"/>
              <a:pathLst>
                <a:path w="13215619">
                  <a:moveTo>
                    <a:pt x="0" y="0"/>
                  </a:moveTo>
                  <a:lnTo>
                    <a:pt x="13215378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84621" y="3008783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>
                  <a:moveTo>
                    <a:pt x="0" y="0"/>
                  </a:moveTo>
                  <a:lnTo>
                    <a:pt x="217547" y="0"/>
                  </a:lnTo>
                </a:path>
              </a:pathLst>
            </a:custGeom>
            <a:ln w="317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20986" y="7455282"/>
            <a:ext cx="44323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114" dirty="0">
                <a:solidFill>
                  <a:srgbClr val="797979"/>
                </a:solidFill>
                <a:latin typeface="Lucida Sans Unicode"/>
                <a:cs typeface="Lucida Sans Unicode"/>
              </a:rPr>
              <a:t>21.09.01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86753" y="7455282"/>
            <a:ext cx="48196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80" dirty="0">
                <a:solidFill>
                  <a:srgbClr val="797979"/>
                </a:solidFill>
                <a:latin typeface="Lucida Sans Unicode"/>
                <a:cs typeface="Lucida Sans Unicode"/>
              </a:rPr>
              <a:t>21.09.08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92939" y="7455282"/>
            <a:ext cx="44323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114" dirty="0">
                <a:solidFill>
                  <a:srgbClr val="797979"/>
                </a:solidFill>
                <a:latin typeface="Lucida Sans Unicode"/>
                <a:cs typeface="Lucida Sans Unicode"/>
              </a:rPr>
              <a:t>21.09.15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67173" y="7438434"/>
            <a:ext cx="666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solidFill>
                  <a:srgbClr val="797979"/>
                </a:solidFill>
                <a:latin typeface="Lucida Sans Unicode"/>
                <a:cs typeface="Lucida Sans Unicode"/>
              </a:rPr>
              <a:t>21.09.22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51655" y="7455282"/>
            <a:ext cx="47498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85" dirty="0">
                <a:solidFill>
                  <a:srgbClr val="797979"/>
                </a:solidFill>
                <a:latin typeface="Lucida Sans Unicode"/>
                <a:cs typeface="Lucida Sans Unicode"/>
              </a:rPr>
              <a:t>21.09.29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954156" y="7455282"/>
            <a:ext cx="44323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114" dirty="0">
                <a:solidFill>
                  <a:srgbClr val="797979"/>
                </a:solidFill>
                <a:latin typeface="Lucida Sans Unicode"/>
                <a:cs typeface="Lucida Sans Unicode"/>
              </a:rPr>
              <a:t>21.10.05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5138" y="7278498"/>
            <a:ext cx="35560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20" dirty="0">
                <a:solidFill>
                  <a:srgbClr val="797979"/>
                </a:solidFill>
                <a:latin typeface="Lucida Sans Unicode"/>
                <a:cs typeface="Lucida Sans Unicode"/>
              </a:rPr>
              <a:t>500M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138" y="6733526"/>
            <a:ext cx="35560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20" dirty="0">
                <a:solidFill>
                  <a:srgbClr val="797979"/>
                </a:solidFill>
                <a:latin typeface="Lucida Sans Unicode"/>
                <a:cs typeface="Lucida Sans Unicode"/>
              </a:rPr>
              <a:t>550M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4278" y="6188799"/>
            <a:ext cx="35623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20" dirty="0">
                <a:solidFill>
                  <a:srgbClr val="797979"/>
                </a:solidFill>
                <a:latin typeface="Lucida Sans Unicode"/>
                <a:cs typeface="Lucida Sans Unicode"/>
              </a:rPr>
              <a:t>600M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4278" y="5643827"/>
            <a:ext cx="35623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20" dirty="0">
                <a:solidFill>
                  <a:srgbClr val="797979"/>
                </a:solidFill>
                <a:latin typeface="Lucida Sans Unicode"/>
                <a:cs typeface="Lucida Sans Unicode"/>
              </a:rPr>
              <a:t>650M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5212" y="5098731"/>
            <a:ext cx="34544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20" dirty="0">
                <a:solidFill>
                  <a:srgbClr val="797979"/>
                </a:solidFill>
                <a:latin typeface="Lucida Sans Unicode"/>
                <a:cs typeface="Lucida Sans Unicode"/>
              </a:rPr>
              <a:t>700M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5212" y="4553636"/>
            <a:ext cx="34544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20" dirty="0">
                <a:solidFill>
                  <a:srgbClr val="797979"/>
                </a:solidFill>
                <a:latin typeface="Lucida Sans Unicode"/>
                <a:cs typeface="Lucida Sans Unicode"/>
              </a:rPr>
              <a:t>750M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4769" y="4007558"/>
            <a:ext cx="35623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20" dirty="0">
                <a:solidFill>
                  <a:srgbClr val="797979"/>
                </a:solidFill>
                <a:latin typeface="Lucida Sans Unicode"/>
                <a:cs typeface="Lucida Sans Unicode"/>
              </a:rPr>
              <a:t>800M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4769" y="3462586"/>
            <a:ext cx="35623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20" dirty="0">
                <a:solidFill>
                  <a:srgbClr val="797979"/>
                </a:solidFill>
                <a:latin typeface="Lucida Sans Unicode"/>
                <a:cs typeface="Lucida Sans Unicode"/>
              </a:rPr>
              <a:t>850M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4892" y="2918966"/>
            <a:ext cx="35560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20" dirty="0">
                <a:solidFill>
                  <a:srgbClr val="797979"/>
                </a:solidFill>
                <a:latin typeface="Lucida Sans Unicode"/>
                <a:cs typeface="Lucida Sans Unicode"/>
              </a:rPr>
              <a:t>900M</a:t>
            </a:r>
            <a:endParaRPr sz="95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290921" y="2732502"/>
            <a:ext cx="12963525" cy="4680585"/>
            <a:chOff x="1290921" y="2732502"/>
            <a:chExt cx="12963525" cy="4680585"/>
          </a:xfrm>
        </p:grpSpPr>
        <p:sp>
          <p:nvSpPr>
            <p:cNvPr id="35" name="object 35"/>
            <p:cNvSpPr/>
            <p:nvPr/>
          </p:nvSpPr>
          <p:spPr>
            <a:xfrm>
              <a:off x="8747442" y="2925356"/>
              <a:ext cx="495934" cy="4481195"/>
            </a:xfrm>
            <a:custGeom>
              <a:avLst/>
              <a:gdLst/>
              <a:ahLst/>
              <a:cxnLst/>
              <a:rect l="l" t="t" r="r" b="b"/>
              <a:pathLst>
                <a:path w="495934" h="4481195">
                  <a:moveTo>
                    <a:pt x="495744" y="0"/>
                  </a:moveTo>
                  <a:lnTo>
                    <a:pt x="0" y="0"/>
                  </a:lnTo>
                  <a:lnTo>
                    <a:pt x="0" y="4481182"/>
                  </a:lnTo>
                  <a:lnTo>
                    <a:pt x="495744" y="4481182"/>
                  </a:lnTo>
                  <a:lnTo>
                    <a:pt x="495744" y="0"/>
                  </a:lnTo>
                  <a:close/>
                </a:path>
              </a:pathLst>
            </a:custGeom>
            <a:solidFill>
              <a:srgbClr val="F75B3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03621" y="3473704"/>
              <a:ext cx="12944475" cy="2709545"/>
            </a:xfrm>
            <a:custGeom>
              <a:avLst/>
              <a:gdLst/>
              <a:ahLst/>
              <a:cxnLst/>
              <a:rect l="l" t="t" r="r" b="b"/>
              <a:pathLst>
                <a:path w="12944475" h="2709545">
                  <a:moveTo>
                    <a:pt x="0" y="2217229"/>
                  </a:moveTo>
                  <a:lnTo>
                    <a:pt x="421576" y="2045474"/>
                  </a:lnTo>
                  <a:lnTo>
                    <a:pt x="780719" y="1694141"/>
                  </a:lnTo>
                  <a:lnTo>
                    <a:pt x="1163269" y="1256957"/>
                  </a:lnTo>
                  <a:lnTo>
                    <a:pt x="1538008" y="936853"/>
                  </a:lnTo>
                  <a:lnTo>
                    <a:pt x="1912747" y="1452130"/>
                  </a:lnTo>
                  <a:lnTo>
                    <a:pt x="2343594" y="1881517"/>
                  </a:lnTo>
                  <a:lnTo>
                    <a:pt x="2685669" y="1577047"/>
                  </a:lnTo>
                  <a:lnTo>
                    <a:pt x="3052597" y="1350632"/>
                  </a:lnTo>
                  <a:lnTo>
                    <a:pt x="3435146" y="783767"/>
                  </a:lnTo>
                  <a:lnTo>
                    <a:pt x="3825506" y="212597"/>
                  </a:lnTo>
                  <a:lnTo>
                    <a:pt x="4215866" y="0"/>
                  </a:lnTo>
                  <a:lnTo>
                    <a:pt x="4590605" y="866584"/>
                  </a:lnTo>
                  <a:lnTo>
                    <a:pt x="4957533" y="921245"/>
                  </a:lnTo>
                  <a:lnTo>
                    <a:pt x="5324475" y="1053960"/>
                  </a:lnTo>
                  <a:lnTo>
                    <a:pt x="5722645" y="1038351"/>
                  </a:lnTo>
                  <a:lnTo>
                    <a:pt x="6113005" y="1061770"/>
                  </a:lnTo>
                  <a:lnTo>
                    <a:pt x="6487756" y="874394"/>
                  </a:lnTo>
                  <a:lnTo>
                    <a:pt x="6862495" y="929043"/>
                  </a:lnTo>
                  <a:lnTo>
                    <a:pt x="7241578" y="1108621"/>
                  </a:lnTo>
                  <a:lnTo>
                    <a:pt x="7619784" y="1381861"/>
                  </a:lnTo>
                  <a:lnTo>
                    <a:pt x="8002333" y="1709762"/>
                  </a:lnTo>
                  <a:lnTo>
                    <a:pt x="8384895" y="1873719"/>
                  </a:lnTo>
                  <a:lnTo>
                    <a:pt x="8751824" y="2396794"/>
                  </a:lnTo>
                  <a:lnTo>
                    <a:pt x="9142171" y="1795640"/>
                  </a:lnTo>
                  <a:lnTo>
                    <a:pt x="9532543" y="1951786"/>
                  </a:lnTo>
                  <a:lnTo>
                    <a:pt x="9891674" y="2709087"/>
                  </a:lnTo>
                  <a:lnTo>
                    <a:pt x="10274223" y="2537320"/>
                  </a:lnTo>
                  <a:lnTo>
                    <a:pt x="10672394" y="2373375"/>
                  </a:lnTo>
                  <a:lnTo>
                    <a:pt x="11039322" y="2552941"/>
                  </a:lnTo>
                  <a:lnTo>
                    <a:pt x="11421872" y="2670047"/>
                  </a:lnTo>
                  <a:lnTo>
                    <a:pt x="11796610" y="1616087"/>
                  </a:lnTo>
                  <a:lnTo>
                    <a:pt x="12186970" y="1733181"/>
                  </a:lnTo>
                  <a:lnTo>
                    <a:pt x="12561709" y="2107933"/>
                  </a:lnTo>
                  <a:lnTo>
                    <a:pt x="12944259" y="2623197"/>
                  </a:lnTo>
                </a:path>
              </a:pathLst>
            </a:custGeom>
            <a:ln w="12700">
              <a:solidFill>
                <a:srgbClr val="0038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10877" y="2738852"/>
              <a:ext cx="0" cy="4667885"/>
            </a:xfrm>
            <a:custGeom>
              <a:avLst/>
              <a:gdLst/>
              <a:ahLst/>
              <a:cxnLst/>
              <a:rect l="l" t="t" r="r" b="b"/>
              <a:pathLst>
                <a:path h="4667884">
                  <a:moveTo>
                    <a:pt x="0" y="0"/>
                  </a:moveTo>
                  <a:lnTo>
                    <a:pt x="0" y="4667516"/>
                  </a:lnTo>
                </a:path>
              </a:pathLst>
            </a:custGeom>
            <a:ln w="12700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03621" y="3202471"/>
              <a:ext cx="7241540" cy="0"/>
            </a:xfrm>
            <a:custGeom>
              <a:avLst/>
              <a:gdLst/>
              <a:ahLst/>
              <a:cxnLst/>
              <a:rect l="l" t="t" r="r" b="b"/>
              <a:pathLst>
                <a:path w="7241540">
                  <a:moveTo>
                    <a:pt x="0" y="0"/>
                  </a:moveTo>
                  <a:lnTo>
                    <a:pt x="7241285" y="0"/>
                  </a:lnTo>
                </a:path>
              </a:pathLst>
            </a:custGeom>
            <a:ln w="25400">
              <a:solidFill>
                <a:srgbClr val="F75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533493" y="3128532"/>
              <a:ext cx="128270" cy="147955"/>
            </a:xfrm>
            <a:custGeom>
              <a:avLst/>
              <a:gdLst/>
              <a:ahLst/>
              <a:cxnLst/>
              <a:rect l="l" t="t" r="r" b="b"/>
              <a:pathLst>
                <a:path w="128270" h="147954">
                  <a:moveTo>
                    <a:pt x="0" y="0"/>
                  </a:moveTo>
                  <a:lnTo>
                    <a:pt x="0" y="147878"/>
                  </a:lnTo>
                  <a:lnTo>
                    <a:pt x="128066" y="73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5B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402168" y="2738856"/>
            <a:ext cx="2811780" cy="369570"/>
          </a:xfrm>
          <a:prstGeom prst="rect">
            <a:avLst/>
          </a:prstGeom>
          <a:solidFill>
            <a:srgbClr val="003879"/>
          </a:solidFill>
        </p:spPr>
        <p:txBody>
          <a:bodyPr vert="horz" wrap="square" lIns="0" tIns="64769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509"/>
              </a:spcBef>
            </a:pPr>
            <a:r>
              <a:rPr sz="1400" spc="-130" dirty="0">
                <a:solidFill>
                  <a:srgbClr val="FFFFFF"/>
                </a:solidFill>
                <a:latin typeface="Dotum"/>
                <a:cs typeface="Dotum"/>
              </a:rPr>
              <a:t>추석</a:t>
            </a:r>
            <a:r>
              <a:rPr sz="1400" spc="-1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otum"/>
                <a:cs typeface="Dotum"/>
              </a:rPr>
              <a:t>연휴</a:t>
            </a:r>
            <a:r>
              <a:rPr sz="1400" spc="-10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Dotum"/>
                <a:cs typeface="Dotum"/>
              </a:rPr>
              <a:t>3주</a:t>
            </a:r>
            <a:r>
              <a:rPr sz="1400" spc="-1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Dotum"/>
                <a:cs typeface="Dotum"/>
              </a:rPr>
              <a:t>전부터</a:t>
            </a:r>
            <a:r>
              <a:rPr sz="1400" spc="-10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otum"/>
                <a:cs typeface="Dotum"/>
              </a:rPr>
              <a:t>광고</a:t>
            </a:r>
            <a:r>
              <a:rPr sz="1400" spc="-1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otum"/>
                <a:cs typeface="Dotum"/>
              </a:rPr>
              <a:t>시작</a:t>
            </a:r>
            <a:r>
              <a:rPr sz="1400" spc="-10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Dotum"/>
                <a:cs typeface="Dotum"/>
              </a:rPr>
              <a:t>추천</a:t>
            </a:r>
            <a:endParaRPr sz="1400">
              <a:latin typeface="Dotum"/>
              <a:cs typeface="Dot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910388" y="4561844"/>
            <a:ext cx="189230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50" dirty="0">
                <a:solidFill>
                  <a:srgbClr val="FFFFFF"/>
                </a:solidFill>
                <a:latin typeface="Dotum"/>
                <a:cs typeface="Dotum"/>
              </a:rPr>
              <a:t>추 석</a:t>
            </a:r>
            <a:endParaRPr sz="1400">
              <a:latin typeface="Dotum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910388" y="5146095"/>
            <a:ext cx="189230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400" spc="-150" dirty="0">
                <a:solidFill>
                  <a:srgbClr val="FFFFFF"/>
                </a:solidFill>
                <a:latin typeface="Dotum"/>
                <a:cs typeface="Dotum"/>
              </a:rPr>
              <a:t>연 휴</a:t>
            </a:r>
            <a:endParaRPr sz="1400">
              <a:latin typeface="Dotum"/>
              <a:cs typeface="Dot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0001" y="486003"/>
            <a:ext cx="13680440" cy="9720580"/>
          </a:xfrm>
          <a:custGeom>
            <a:avLst/>
            <a:gdLst/>
            <a:ahLst/>
            <a:cxnLst/>
            <a:rect l="l" t="t" r="r" b="b"/>
            <a:pathLst>
              <a:path w="13680440" h="9720580">
                <a:moveTo>
                  <a:pt x="0" y="0"/>
                </a:moveTo>
                <a:lnTo>
                  <a:pt x="6120003" y="0"/>
                </a:lnTo>
                <a:lnTo>
                  <a:pt x="6120003" y="9719995"/>
                </a:lnTo>
                <a:lnTo>
                  <a:pt x="0" y="9719995"/>
                </a:lnTo>
                <a:lnTo>
                  <a:pt x="0" y="0"/>
                </a:lnTo>
                <a:close/>
              </a:path>
              <a:path w="13680440" h="9720580">
                <a:moveTo>
                  <a:pt x="7560005" y="0"/>
                </a:moveTo>
                <a:lnTo>
                  <a:pt x="13680008" y="0"/>
                </a:lnTo>
                <a:lnTo>
                  <a:pt x="13680008" y="9719995"/>
                </a:lnTo>
                <a:lnTo>
                  <a:pt x="7560005" y="9719995"/>
                </a:lnTo>
                <a:lnTo>
                  <a:pt x="7560005" y="0"/>
                </a:lnTo>
                <a:close/>
              </a:path>
            </a:pathLst>
          </a:custGeom>
          <a:ln w="12700">
            <a:solidFill>
              <a:srgbClr val="CCF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07317" y="10065997"/>
            <a:ext cx="126364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55" dirty="0">
                <a:solidFill>
                  <a:srgbClr val="393939"/>
                </a:solidFill>
                <a:latin typeface="Lucida Sans Unicode"/>
                <a:cs typeface="Lucida Sans Unicode"/>
              </a:rPr>
              <a:t>13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280556" y="10065997"/>
            <a:ext cx="1308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35" dirty="0">
                <a:solidFill>
                  <a:srgbClr val="393939"/>
                </a:solidFill>
                <a:latin typeface="Lucida Sans Unicode"/>
                <a:cs typeface="Lucida Sans Unicode"/>
              </a:rPr>
              <a:t>14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5120619" cy="10692130"/>
          </a:xfrm>
          <a:custGeom>
            <a:avLst/>
            <a:gdLst/>
            <a:ahLst/>
            <a:cxnLst/>
            <a:rect l="l" t="t" r="r" b="b"/>
            <a:pathLst>
              <a:path w="15120619" h="10692130">
                <a:moveTo>
                  <a:pt x="15120010" y="0"/>
                </a:moveTo>
                <a:lnTo>
                  <a:pt x="0" y="0"/>
                </a:lnTo>
                <a:lnTo>
                  <a:pt x="0" y="10692003"/>
                </a:lnTo>
                <a:lnTo>
                  <a:pt x="15120010" y="10692003"/>
                </a:lnTo>
                <a:lnTo>
                  <a:pt x="15120010" y="0"/>
                </a:lnTo>
                <a:close/>
              </a:path>
            </a:pathLst>
          </a:custGeom>
          <a:solidFill>
            <a:srgbClr val="F75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3" y="201676"/>
            <a:ext cx="15119985" cy="10490835"/>
            <a:chOff x="-3" y="201676"/>
            <a:chExt cx="15119985" cy="10490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" y="3536514"/>
              <a:ext cx="15119252" cy="7155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8379" y="201676"/>
              <a:ext cx="5641606" cy="4267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61835"/>
              <a:ext cx="8814841" cy="65859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758" y="6346406"/>
              <a:ext cx="61937" cy="3025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333" y="6706476"/>
              <a:ext cx="61912" cy="3025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948" y="5985400"/>
              <a:ext cx="380904" cy="5394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548" y="6016221"/>
              <a:ext cx="367759" cy="8409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5495" y="6659880"/>
              <a:ext cx="61937" cy="3025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9371" y="5922583"/>
              <a:ext cx="381603" cy="8726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6275" y="6809409"/>
              <a:ext cx="89585" cy="43765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6718" y="7072719"/>
              <a:ext cx="89598" cy="4376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56964" y="6844004"/>
              <a:ext cx="89598" cy="4376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3275" y="5570375"/>
              <a:ext cx="560891" cy="9453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49625" y="5645278"/>
              <a:ext cx="512314" cy="117147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16174" y="6235159"/>
              <a:ext cx="530586" cy="7514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65321" y="5947126"/>
              <a:ext cx="512293" cy="117147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66528" y="6443717"/>
              <a:ext cx="639090" cy="9051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8132" y="5501608"/>
              <a:ext cx="129063" cy="1290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2052" y="5677994"/>
              <a:ext cx="234503" cy="2344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15981" y="6822207"/>
              <a:ext cx="22860" cy="657860"/>
            </a:xfrm>
            <a:custGeom>
              <a:avLst/>
              <a:gdLst/>
              <a:ahLst/>
              <a:cxnLst/>
              <a:rect l="l" t="t" r="r" b="b"/>
              <a:pathLst>
                <a:path w="22860" h="657859">
                  <a:moveTo>
                    <a:pt x="22518" y="6591"/>
                  </a:moveTo>
                  <a:lnTo>
                    <a:pt x="1816" y="6591"/>
                  </a:lnTo>
                  <a:lnTo>
                    <a:pt x="0" y="652754"/>
                  </a:lnTo>
                  <a:lnTo>
                    <a:pt x="9969" y="657237"/>
                  </a:lnTo>
                  <a:lnTo>
                    <a:pt x="11036" y="657237"/>
                  </a:lnTo>
                  <a:lnTo>
                    <a:pt x="22556" y="10858"/>
                  </a:lnTo>
                  <a:lnTo>
                    <a:pt x="19532" y="10858"/>
                  </a:lnTo>
                  <a:lnTo>
                    <a:pt x="20535" y="10287"/>
                  </a:lnTo>
                  <a:lnTo>
                    <a:pt x="21259" y="9613"/>
                  </a:lnTo>
                  <a:lnTo>
                    <a:pt x="21767" y="8902"/>
                  </a:lnTo>
                  <a:lnTo>
                    <a:pt x="22561" y="8890"/>
                  </a:lnTo>
                  <a:lnTo>
                    <a:pt x="2578" y="8890"/>
                  </a:lnTo>
                  <a:lnTo>
                    <a:pt x="2413" y="8623"/>
                  </a:lnTo>
                  <a:lnTo>
                    <a:pt x="2336" y="8115"/>
                  </a:lnTo>
                  <a:lnTo>
                    <a:pt x="22564" y="8115"/>
                  </a:lnTo>
                  <a:lnTo>
                    <a:pt x="22565" y="7556"/>
                  </a:lnTo>
                  <a:lnTo>
                    <a:pt x="22250" y="7556"/>
                  </a:lnTo>
                  <a:lnTo>
                    <a:pt x="22518" y="6591"/>
                  </a:lnTo>
                  <a:close/>
                </a:path>
                <a:path w="22860" h="657859">
                  <a:moveTo>
                    <a:pt x="21012" y="9852"/>
                  </a:moveTo>
                  <a:lnTo>
                    <a:pt x="20535" y="10287"/>
                  </a:lnTo>
                  <a:lnTo>
                    <a:pt x="19532" y="10858"/>
                  </a:lnTo>
                  <a:lnTo>
                    <a:pt x="20561" y="10287"/>
                  </a:lnTo>
                  <a:lnTo>
                    <a:pt x="21012" y="9852"/>
                  </a:lnTo>
                  <a:close/>
                </a:path>
                <a:path w="22860" h="657859">
                  <a:moveTo>
                    <a:pt x="22561" y="8902"/>
                  </a:moveTo>
                  <a:lnTo>
                    <a:pt x="21767" y="8902"/>
                  </a:lnTo>
                  <a:lnTo>
                    <a:pt x="21259" y="9626"/>
                  </a:lnTo>
                  <a:lnTo>
                    <a:pt x="20561" y="10287"/>
                  </a:lnTo>
                  <a:lnTo>
                    <a:pt x="19532" y="10858"/>
                  </a:lnTo>
                  <a:lnTo>
                    <a:pt x="22556" y="10858"/>
                  </a:lnTo>
                  <a:lnTo>
                    <a:pt x="22561" y="8902"/>
                  </a:lnTo>
                  <a:close/>
                </a:path>
                <a:path w="22860" h="657859">
                  <a:moveTo>
                    <a:pt x="22564" y="8115"/>
                  </a:moveTo>
                  <a:lnTo>
                    <a:pt x="2336" y="8115"/>
                  </a:lnTo>
                  <a:lnTo>
                    <a:pt x="2413" y="8623"/>
                  </a:lnTo>
                  <a:lnTo>
                    <a:pt x="2578" y="8890"/>
                  </a:lnTo>
                  <a:lnTo>
                    <a:pt x="22561" y="8890"/>
                  </a:lnTo>
                  <a:lnTo>
                    <a:pt x="22564" y="8115"/>
                  </a:lnTo>
                  <a:close/>
                </a:path>
                <a:path w="22860" h="657859">
                  <a:moveTo>
                    <a:pt x="22567" y="6947"/>
                  </a:moveTo>
                  <a:lnTo>
                    <a:pt x="22352" y="7239"/>
                  </a:lnTo>
                  <a:lnTo>
                    <a:pt x="22250" y="7556"/>
                  </a:lnTo>
                  <a:lnTo>
                    <a:pt x="22565" y="7556"/>
                  </a:lnTo>
                  <a:lnTo>
                    <a:pt x="22567" y="6947"/>
                  </a:lnTo>
                  <a:close/>
                </a:path>
                <a:path w="22860" h="657859">
                  <a:moveTo>
                    <a:pt x="8877" y="0"/>
                  </a:moveTo>
                  <a:lnTo>
                    <a:pt x="2806" y="3530"/>
                  </a:lnTo>
                  <a:lnTo>
                    <a:pt x="1803" y="5067"/>
                  </a:lnTo>
                  <a:lnTo>
                    <a:pt x="1816" y="6616"/>
                  </a:lnTo>
                  <a:lnTo>
                    <a:pt x="22518" y="6591"/>
                  </a:lnTo>
                  <a:lnTo>
                    <a:pt x="22758" y="5727"/>
                  </a:lnTo>
                  <a:lnTo>
                    <a:pt x="21971" y="3784"/>
                  </a:lnTo>
                  <a:lnTo>
                    <a:pt x="15468" y="25"/>
                  </a:lnTo>
                  <a:lnTo>
                    <a:pt x="8877" y="0"/>
                  </a:lnTo>
                  <a:close/>
                </a:path>
                <a:path w="22860" h="657859">
                  <a:moveTo>
                    <a:pt x="1803" y="6565"/>
                  </a:moveTo>
                  <a:close/>
                </a:path>
              </a:pathLst>
            </a:custGeom>
            <a:solidFill>
              <a:srgbClr val="F5CD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77628" y="6673710"/>
              <a:ext cx="299300" cy="2992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7844" y="6777279"/>
              <a:ext cx="98512" cy="120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78125" y="6748983"/>
              <a:ext cx="98215" cy="568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273850" y="6799224"/>
              <a:ext cx="22860" cy="817244"/>
            </a:xfrm>
            <a:custGeom>
              <a:avLst/>
              <a:gdLst/>
              <a:ahLst/>
              <a:cxnLst/>
              <a:rect l="l" t="t" r="r" b="b"/>
              <a:pathLst>
                <a:path w="22860" h="817245">
                  <a:moveTo>
                    <a:pt x="21012" y="949"/>
                  </a:moveTo>
                  <a:lnTo>
                    <a:pt x="20535" y="1384"/>
                  </a:lnTo>
                  <a:lnTo>
                    <a:pt x="19532" y="1955"/>
                  </a:lnTo>
                  <a:lnTo>
                    <a:pt x="20561" y="1384"/>
                  </a:lnTo>
                  <a:lnTo>
                    <a:pt x="21012" y="949"/>
                  </a:lnTo>
                  <a:close/>
                </a:path>
                <a:path w="22860" h="817245">
                  <a:moveTo>
                    <a:pt x="21767" y="0"/>
                  </a:moveTo>
                  <a:lnTo>
                    <a:pt x="21246" y="723"/>
                  </a:lnTo>
                  <a:lnTo>
                    <a:pt x="21012" y="949"/>
                  </a:lnTo>
                  <a:lnTo>
                    <a:pt x="21268" y="711"/>
                  </a:lnTo>
                  <a:lnTo>
                    <a:pt x="21767" y="0"/>
                  </a:lnTo>
                  <a:close/>
                </a:path>
                <a:path w="22860" h="817245">
                  <a:moveTo>
                    <a:pt x="22516" y="8839"/>
                  </a:moveTo>
                  <a:lnTo>
                    <a:pt x="1816" y="8839"/>
                  </a:lnTo>
                  <a:lnTo>
                    <a:pt x="1801" y="9791"/>
                  </a:lnTo>
                  <a:lnTo>
                    <a:pt x="0" y="812355"/>
                  </a:lnTo>
                  <a:lnTo>
                    <a:pt x="1028" y="813892"/>
                  </a:lnTo>
                  <a:lnTo>
                    <a:pt x="9969" y="816787"/>
                  </a:lnTo>
                  <a:lnTo>
                    <a:pt x="11036" y="816787"/>
                  </a:lnTo>
                  <a:lnTo>
                    <a:pt x="12166" y="816711"/>
                  </a:lnTo>
                  <a:lnTo>
                    <a:pt x="13500" y="816521"/>
                  </a:lnTo>
                  <a:lnTo>
                    <a:pt x="14236" y="816330"/>
                  </a:lnTo>
                  <a:lnTo>
                    <a:pt x="14592" y="816267"/>
                  </a:lnTo>
                  <a:lnTo>
                    <a:pt x="22566" y="9791"/>
                  </a:lnTo>
                  <a:lnTo>
                    <a:pt x="22250" y="9791"/>
                  </a:lnTo>
                  <a:lnTo>
                    <a:pt x="22516" y="8839"/>
                  </a:lnTo>
                  <a:close/>
                </a:path>
                <a:path w="22860" h="817245">
                  <a:moveTo>
                    <a:pt x="22567" y="9195"/>
                  </a:moveTo>
                  <a:lnTo>
                    <a:pt x="22352" y="9486"/>
                  </a:lnTo>
                  <a:lnTo>
                    <a:pt x="22250" y="9791"/>
                  </a:lnTo>
                  <a:lnTo>
                    <a:pt x="22566" y="9791"/>
                  </a:lnTo>
                  <a:lnTo>
                    <a:pt x="22567" y="9195"/>
                  </a:lnTo>
                  <a:close/>
                </a:path>
                <a:path w="22860" h="817245">
                  <a:moveTo>
                    <a:pt x="8877" y="2349"/>
                  </a:moveTo>
                  <a:lnTo>
                    <a:pt x="2806" y="5829"/>
                  </a:lnTo>
                  <a:lnTo>
                    <a:pt x="1803" y="7340"/>
                  </a:lnTo>
                  <a:lnTo>
                    <a:pt x="1816" y="8864"/>
                  </a:lnTo>
                  <a:lnTo>
                    <a:pt x="22516" y="8839"/>
                  </a:lnTo>
                  <a:lnTo>
                    <a:pt x="22758" y="7975"/>
                  </a:lnTo>
                  <a:lnTo>
                    <a:pt x="21971" y="6083"/>
                  </a:lnTo>
                  <a:lnTo>
                    <a:pt x="15468" y="2374"/>
                  </a:lnTo>
                  <a:lnTo>
                    <a:pt x="8877" y="2349"/>
                  </a:lnTo>
                  <a:close/>
                </a:path>
                <a:path w="22860" h="817245">
                  <a:moveTo>
                    <a:pt x="1803" y="8813"/>
                  </a:moveTo>
                  <a:close/>
                </a:path>
              </a:pathLst>
            </a:custGeom>
            <a:solidFill>
              <a:srgbClr val="F5CD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35501" y="6641820"/>
              <a:ext cx="299300" cy="2992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35716" y="6745389"/>
              <a:ext cx="98499" cy="1205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35998" y="6717093"/>
              <a:ext cx="98212" cy="5690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321457" y="6948612"/>
              <a:ext cx="965200" cy="361950"/>
            </a:xfrm>
            <a:custGeom>
              <a:avLst/>
              <a:gdLst/>
              <a:ahLst/>
              <a:cxnLst/>
              <a:rect l="l" t="t" r="r" b="b"/>
              <a:pathLst>
                <a:path w="965200" h="361950">
                  <a:moveTo>
                    <a:pt x="5359" y="0"/>
                  </a:moveTo>
                  <a:lnTo>
                    <a:pt x="46449" y="63654"/>
                  </a:lnTo>
                  <a:lnTo>
                    <a:pt x="81759" y="102466"/>
                  </a:lnTo>
                  <a:lnTo>
                    <a:pt x="126768" y="146090"/>
                  </a:lnTo>
                  <a:lnTo>
                    <a:pt x="181346" y="191794"/>
                  </a:lnTo>
                  <a:lnTo>
                    <a:pt x="245363" y="236842"/>
                  </a:lnTo>
                  <a:lnTo>
                    <a:pt x="280166" y="257845"/>
                  </a:lnTo>
                  <a:lnTo>
                    <a:pt x="318178" y="278198"/>
                  </a:lnTo>
                  <a:lnTo>
                    <a:pt x="359361" y="297414"/>
                  </a:lnTo>
                  <a:lnTo>
                    <a:pt x="403676" y="315007"/>
                  </a:lnTo>
                  <a:lnTo>
                    <a:pt x="451087" y="330491"/>
                  </a:lnTo>
                  <a:lnTo>
                    <a:pt x="501554" y="343381"/>
                  </a:lnTo>
                  <a:lnTo>
                    <a:pt x="555040" y="353189"/>
                  </a:lnTo>
                  <a:lnTo>
                    <a:pt x="611507" y="359431"/>
                  </a:lnTo>
                  <a:lnTo>
                    <a:pt x="670915" y="361619"/>
                  </a:lnTo>
                  <a:lnTo>
                    <a:pt x="716100" y="360378"/>
                  </a:lnTo>
                  <a:lnTo>
                    <a:pt x="762819" y="356529"/>
                  </a:lnTo>
                  <a:lnTo>
                    <a:pt x="811056" y="349885"/>
                  </a:lnTo>
                  <a:lnTo>
                    <a:pt x="860794" y="340255"/>
                  </a:lnTo>
                  <a:lnTo>
                    <a:pt x="912016" y="327453"/>
                  </a:lnTo>
                  <a:lnTo>
                    <a:pt x="964704" y="311289"/>
                  </a:lnTo>
                  <a:lnTo>
                    <a:pt x="962698" y="305269"/>
                  </a:lnTo>
                  <a:lnTo>
                    <a:pt x="898992" y="324418"/>
                  </a:lnTo>
                  <a:lnTo>
                    <a:pt x="837472" y="338647"/>
                  </a:lnTo>
                  <a:lnTo>
                    <a:pt x="778167" y="348298"/>
                  </a:lnTo>
                  <a:lnTo>
                    <a:pt x="721102" y="353715"/>
                  </a:lnTo>
                  <a:lnTo>
                    <a:pt x="666305" y="355239"/>
                  </a:lnTo>
                  <a:lnTo>
                    <a:pt x="613802" y="353212"/>
                  </a:lnTo>
                  <a:lnTo>
                    <a:pt x="563621" y="347976"/>
                  </a:lnTo>
                  <a:lnTo>
                    <a:pt x="515789" y="339873"/>
                  </a:lnTo>
                  <a:lnTo>
                    <a:pt x="470333" y="329247"/>
                  </a:lnTo>
                  <a:lnTo>
                    <a:pt x="427279" y="316438"/>
                  </a:lnTo>
                  <a:lnTo>
                    <a:pt x="386655" y="301789"/>
                  </a:lnTo>
                  <a:lnTo>
                    <a:pt x="348487" y="285642"/>
                  </a:lnTo>
                  <a:lnTo>
                    <a:pt x="312804" y="268339"/>
                  </a:lnTo>
                  <a:lnTo>
                    <a:pt x="248996" y="231635"/>
                  </a:lnTo>
                  <a:lnTo>
                    <a:pt x="185417" y="186921"/>
                  </a:lnTo>
                  <a:lnTo>
                    <a:pt x="131218" y="141564"/>
                  </a:lnTo>
                  <a:lnTo>
                    <a:pt x="86526" y="98273"/>
                  </a:lnTo>
                  <a:lnTo>
                    <a:pt x="51467" y="59761"/>
                  </a:lnTo>
                  <a:lnTo>
                    <a:pt x="26168" y="28737"/>
                  </a:lnTo>
                  <a:lnTo>
                    <a:pt x="10757" y="7913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FFF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39645" y="6879055"/>
              <a:ext cx="1113210" cy="55641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0" y="6236061"/>
              <a:ext cx="2917825" cy="534670"/>
            </a:xfrm>
            <a:custGeom>
              <a:avLst/>
              <a:gdLst/>
              <a:ahLst/>
              <a:cxnLst/>
              <a:rect l="l" t="t" r="r" b="b"/>
              <a:pathLst>
                <a:path w="2917825" h="534670">
                  <a:moveTo>
                    <a:pt x="1877910" y="8382"/>
                  </a:moveTo>
                  <a:lnTo>
                    <a:pt x="1870800" y="8382"/>
                  </a:lnTo>
                  <a:lnTo>
                    <a:pt x="1877548" y="21593"/>
                  </a:lnTo>
                  <a:lnTo>
                    <a:pt x="1907818" y="74838"/>
                  </a:lnTo>
                  <a:lnTo>
                    <a:pt x="1931294" y="111931"/>
                  </a:lnTo>
                  <a:lnTo>
                    <a:pt x="1960300" y="154042"/>
                  </a:lnTo>
                  <a:lnTo>
                    <a:pt x="1994813" y="199701"/>
                  </a:lnTo>
                  <a:lnTo>
                    <a:pt x="2034809" y="247437"/>
                  </a:lnTo>
                  <a:lnTo>
                    <a:pt x="2080267" y="295778"/>
                  </a:lnTo>
                  <a:lnTo>
                    <a:pt x="2131162" y="343255"/>
                  </a:lnTo>
                  <a:lnTo>
                    <a:pt x="2162755" y="369464"/>
                  </a:lnTo>
                  <a:lnTo>
                    <a:pt x="2196895" y="395169"/>
                  </a:lnTo>
                  <a:lnTo>
                    <a:pt x="2233565" y="419952"/>
                  </a:lnTo>
                  <a:lnTo>
                    <a:pt x="2272748" y="443391"/>
                  </a:lnTo>
                  <a:lnTo>
                    <a:pt x="2314428" y="465067"/>
                  </a:lnTo>
                  <a:lnTo>
                    <a:pt x="2358588" y="484560"/>
                  </a:lnTo>
                  <a:lnTo>
                    <a:pt x="2405211" y="501450"/>
                  </a:lnTo>
                  <a:lnTo>
                    <a:pt x="2454280" y="515317"/>
                  </a:lnTo>
                  <a:lnTo>
                    <a:pt x="2505779" y="525742"/>
                  </a:lnTo>
                  <a:lnTo>
                    <a:pt x="2559690" y="532303"/>
                  </a:lnTo>
                  <a:lnTo>
                    <a:pt x="2615998" y="534581"/>
                  </a:lnTo>
                  <a:lnTo>
                    <a:pt x="2662508" y="533056"/>
                  </a:lnTo>
                  <a:lnTo>
                    <a:pt x="2707081" y="528680"/>
                  </a:lnTo>
                  <a:lnTo>
                    <a:pt x="2606874" y="528680"/>
                  </a:lnTo>
                  <a:lnTo>
                    <a:pt x="2557379" y="526369"/>
                  </a:lnTo>
                  <a:lnTo>
                    <a:pt x="2508507" y="520476"/>
                  </a:lnTo>
                  <a:lnTo>
                    <a:pt x="2460296" y="510997"/>
                  </a:lnTo>
                  <a:lnTo>
                    <a:pt x="2411397" y="497503"/>
                  </a:lnTo>
                  <a:lnTo>
                    <a:pt x="2363242" y="480250"/>
                  </a:lnTo>
                  <a:lnTo>
                    <a:pt x="2315884" y="459265"/>
                  </a:lnTo>
                  <a:lnTo>
                    <a:pt x="2269376" y="434578"/>
                  </a:lnTo>
                  <a:lnTo>
                    <a:pt x="2223770" y="406215"/>
                  </a:lnTo>
                  <a:lnTo>
                    <a:pt x="2179121" y="374207"/>
                  </a:lnTo>
                  <a:lnTo>
                    <a:pt x="2135480" y="338582"/>
                  </a:lnTo>
                  <a:lnTo>
                    <a:pt x="2081400" y="287914"/>
                  </a:lnTo>
                  <a:lnTo>
                    <a:pt x="2033555" y="236389"/>
                  </a:lnTo>
                  <a:lnTo>
                    <a:pt x="1991953" y="185790"/>
                  </a:lnTo>
                  <a:lnTo>
                    <a:pt x="1956631" y="137928"/>
                  </a:lnTo>
                  <a:lnTo>
                    <a:pt x="1927614" y="94610"/>
                  </a:lnTo>
                  <a:lnTo>
                    <a:pt x="1904933" y="57639"/>
                  </a:lnTo>
                  <a:lnTo>
                    <a:pt x="1878688" y="9957"/>
                  </a:lnTo>
                  <a:lnTo>
                    <a:pt x="1877910" y="8382"/>
                  </a:lnTo>
                  <a:close/>
                </a:path>
                <a:path w="2917825" h="534670">
                  <a:moveTo>
                    <a:pt x="2915006" y="467461"/>
                  </a:moveTo>
                  <a:lnTo>
                    <a:pt x="2862497" y="486588"/>
                  </a:lnTo>
                  <a:lnTo>
                    <a:pt x="2810403" y="502149"/>
                  </a:lnTo>
                  <a:lnTo>
                    <a:pt x="2758759" y="514142"/>
                  </a:lnTo>
                  <a:lnTo>
                    <a:pt x="2707599" y="522563"/>
                  </a:lnTo>
                  <a:lnTo>
                    <a:pt x="2656959" y="527410"/>
                  </a:lnTo>
                  <a:lnTo>
                    <a:pt x="2606874" y="528680"/>
                  </a:lnTo>
                  <a:lnTo>
                    <a:pt x="2707081" y="528680"/>
                  </a:lnTo>
                  <a:lnTo>
                    <a:pt x="2760012" y="520228"/>
                  </a:lnTo>
                  <a:lnTo>
                    <a:pt x="2810989" y="508501"/>
                  </a:lnTo>
                  <a:lnTo>
                    <a:pt x="2863435" y="492951"/>
                  </a:lnTo>
                  <a:lnTo>
                    <a:pt x="2917343" y="473367"/>
                  </a:lnTo>
                  <a:lnTo>
                    <a:pt x="2915006" y="467461"/>
                  </a:lnTo>
                  <a:close/>
                </a:path>
                <a:path w="2917825" h="534670">
                  <a:moveTo>
                    <a:pt x="0" y="151520"/>
                  </a:moveTo>
                  <a:lnTo>
                    <a:pt x="0" y="161587"/>
                  </a:lnTo>
                  <a:lnTo>
                    <a:pt x="4629" y="167292"/>
                  </a:lnTo>
                  <a:lnTo>
                    <a:pt x="56303" y="223371"/>
                  </a:lnTo>
                  <a:lnTo>
                    <a:pt x="92930" y="257707"/>
                  </a:lnTo>
                  <a:lnTo>
                    <a:pt x="135964" y="293141"/>
                  </a:lnTo>
                  <a:lnTo>
                    <a:pt x="184816" y="327347"/>
                  </a:lnTo>
                  <a:lnTo>
                    <a:pt x="238895" y="358000"/>
                  </a:lnTo>
                  <a:lnTo>
                    <a:pt x="297611" y="382774"/>
                  </a:lnTo>
                  <a:lnTo>
                    <a:pt x="360374" y="399344"/>
                  </a:lnTo>
                  <a:lnTo>
                    <a:pt x="426594" y="405384"/>
                  </a:lnTo>
                  <a:lnTo>
                    <a:pt x="427876" y="405384"/>
                  </a:lnTo>
                  <a:lnTo>
                    <a:pt x="471127" y="402620"/>
                  </a:lnTo>
                  <a:lnTo>
                    <a:pt x="490336" y="399034"/>
                  </a:lnTo>
                  <a:lnTo>
                    <a:pt x="426594" y="399034"/>
                  </a:lnTo>
                  <a:lnTo>
                    <a:pt x="361231" y="393054"/>
                  </a:lnTo>
                  <a:lnTo>
                    <a:pt x="299253" y="376650"/>
                  </a:lnTo>
                  <a:lnTo>
                    <a:pt x="241248" y="352124"/>
                  </a:lnTo>
                  <a:lnTo>
                    <a:pt x="187803" y="321778"/>
                  </a:lnTo>
                  <a:lnTo>
                    <a:pt x="139507" y="287914"/>
                  </a:lnTo>
                  <a:lnTo>
                    <a:pt x="96949" y="252835"/>
                  </a:lnTo>
                  <a:lnTo>
                    <a:pt x="60716" y="218843"/>
                  </a:lnTo>
                  <a:lnTo>
                    <a:pt x="31397" y="188240"/>
                  </a:lnTo>
                  <a:lnTo>
                    <a:pt x="9580" y="163328"/>
                  </a:lnTo>
                  <a:lnTo>
                    <a:pt x="0" y="151520"/>
                  </a:lnTo>
                  <a:close/>
                </a:path>
                <a:path w="2917825" h="534670">
                  <a:moveTo>
                    <a:pt x="829539" y="138061"/>
                  </a:moveTo>
                  <a:lnTo>
                    <a:pt x="791236" y="188717"/>
                  </a:lnTo>
                  <a:lnTo>
                    <a:pt x="753454" y="232561"/>
                  </a:lnTo>
                  <a:lnTo>
                    <a:pt x="714972" y="271321"/>
                  </a:lnTo>
                  <a:lnTo>
                    <a:pt x="675812" y="304980"/>
                  </a:lnTo>
                  <a:lnTo>
                    <a:pt x="635998" y="333525"/>
                  </a:lnTo>
                  <a:lnTo>
                    <a:pt x="595551" y="356942"/>
                  </a:lnTo>
                  <a:lnTo>
                    <a:pt x="554494" y="375215"/>
                  </a:lnTo>
                  <a:lnTo>
                    <a:pt x="512850" y="388331"/>
                  </a:lnTo>
                  <a:lnTo>
                    <a:pt x="470640" y="396276"/>
                  </a:lnTo>
                  <a:lnTo>
                    <a:pt x="427889" y="399034"/>
                  </a:lnTo>
                  <a:lnTo>
                    <a:pt x="490336" y="399034"/>
                  </a:lnTo>
                  <a:lnTo>
                    <a:pt x="555907" y="381490"/>
                  </a:lnTo>
                  <a:lnTo>
                    <a:pt x="597394" y="363153"/>
                  </a:lnTo>
                  <a:lnTo>
                    <a:pt x="638247" y="339653"/>
                  </a:lnTo>
                  <a:lnTo>
                    <a:pt x="678446" y="311005"/>
                  </a:lnTo>
                  <a:lnTo>
                    <a:pt x="717967" y="277222"/>
                  </a:lnTo>
                  <a:lnTo>
                    <a:pt x="756789" y="238319"/>
                  </a:lnTo>
                  <a:lnTo>
                    <a:pt x="794889" y="194311"/>
                  </a:lnTo>
                  <a:lnTo>
                    <a:pt x="832244" y="145211"/>
                  </a:lnTo>
                  <a:lnTo>
                    <a:pt x="866459" y="145211"/>
                  </a:lnTo>
                  <a:lnTo>
                    <a:pt x="859468" y="144050"/>
                  </a:lnTo>
                  <a:lnTo>
                    <a:pt x="844605" y="141284"/>
                  </a:lnTo>
                  <a:lnTo>
                    <a:pt x="835248" y="139363"/>
                  </a:lnTo>
                  <a:lnTo>
                    <a:pt x="831635" y="138557"/>
                  </a:lnTo>
                  <a:lnTo>
                    <a:pt x="829539" y="138061"/>
                  </a:lnTo>
                  <a:close/>
                </a:path>
                <a:path w="2917825" h="534670">
                  <a:moveTo>
                    <a:pt x="866459" y="145211"/>
                  </a:moveTo>
                  <a:lnTo>
                    <a:pt x="832244" y="145211"/>
                  </a:lnTo>
                  <a:lnTo>
                    <a:pt x="839767" y="146794"/>
                  </a:lnTo>
                  <a:lnTo>
                    <a:pt x="892753" y="155774"/>
                  </a:lnTo>
                  <a:lnTo>
                    <a:pt x="951275" y="162875"/>
                  </a:lnTo>
                  <a:lnTo>
                    <a:pt x="1026350" y="168614"/>
                  </a:lnTo>
                  <a:lnTo>
                    <a:pt x="1069556" y="170368"/>
                  </a:lnTo>
                  <a:lnTo>
                    <a:pt x="1116255" y="171058"/>
                  </a:lnTo>
                  <a:lnTo>
                    <a:pt x="1166232" y="170441"/>
                  </a:lnTo>
                  <a:lnTo>
                    <a:pt x="1219272" y="168277"/>
                  </a:lnTo>
                  <a:lnTo>
                    <a:pt x="1271092" y="164611"/>
                  </a:lnTo>
                  <a:lnTo>
                    <a:pt x="1097651" y="164611"/>
                  </a:lnTo>
                  <a:lnTo>
                    <a:pt x="1050921" y="163419"/>
                  </a:lnTo>
                  <a:lnTo>
                    <a:pt x="1008029" y="161199"/>
                  </a:lnTo>
                  <a:lnTo>
                    <a:pt x="969212" y="158219"/>
                  </a:lnTo>
                  <a:lnTo>
                    <a:pt x="904758" y="151049"/>
                  </a:lnTo>
                  <a:lnTo>
                    <a:pt x="879599" y="147394"/>
                  </a:lnTo>
                  <a:lnTo>
                    <a:pt x="866459" y="145211"/>
                  </a:lnTo>
                  <a:close/>
                </a:path>
                <a:path w="2917825" h="534670">
                  <a:moveTo>
                    <a:pt x="1873835" y="0"/>
                  </a:moveTo>
                  <a:lnTo>
                    <a:pt x="1796789" y="33339"/>
                  </a:lnTo>
                  <a:lnTo>
                    <a:pt x="1723577" y="61118"/>
                  </a:lnTo>
                  <a:lnTo>
                    <a:pt x="1651581" y="84925"/>
                  </a:lnTo>
                  <a:lnTo>
                    <a:pt x="1581040" y="105028"/>
                  </a:lnTo>
                  <a:lnTo>
                    <a:pt x="1512190" y="121693"/>
                  </a:lnTo>
                  <a:lnTo>
                    <a:pt x="1445272" y="135190"/>
                  </a:lnTo>
                  <a:lnTo>
                    <a:pt x="1380522" y="145786"/>
                  </a:lnTo>
                  <a:lnTo>
                    <a:pt x="1318180" y="153748"/>
                  </a:lnTo>
                  <a:lnTo>
                    <a:pt x="1258483" y="159344"/>
                  </a:lnTo>
                  <a:lnTo>
                    <a:pt x="1201671" y="162841"/>
                  </a:lnTo>
                  <a:lnTo>
                    <a:pt x="1147981" y="164507"/>
                  </a:lnTo>
                  <a:lnTo>
                    <a:pt x="1097651" y="164611"/>
                  </a:lnTo>
                  <a:lnTo>
                    <a:pt x="1271092" y="164611"/>
                  </a:lnTo>
                  <a:lnTo>
                    <a:pt x="1333679" y="158338"/>
                  </a:lnTo>
                  <a:lnTo>
                    <a:pt x="1394616" y="150082"/>
                  </a:lnTo>
                  <a:lnTo>
                    <a:pt x="1457755" y="139311"/>
                  </a:lnTo>
                  <a:lnTo>
                    <a:pt x="1522882" y="125786"/>
                  </a:lnTo>
                  <a:lnTo>
                    <a:pt x="1589781" y="109264"/>
                  </a:lnTo>
                  <a:lnTo>
                    <a:pt x="1658238" y="89504"/>
                  </a:lnTo>
                  <a:lnTo>
                    <a:pt x="1728036" y="66264"/>
                  </a:lnTo>
                  <a:lnTo>
                    <a:pt x="1798962" y="39304"/>
                  </a:lnTo>
                  <a:lnTo>
                    <a:pt x="1870800" y="8382"/>
                  </a:lnTo>
                  <a:lnTo>
                    <a:pt x="1877910" y="8382"/>
                  </a:lnTo>
                  <a:lnTo>
                    <a:pt x="1875181" y="2857"/>
                  </a:lnTo>
                  <a:lnTo>
                    <a:pt x="1873835" y="0"/>
                  </a:lnTo>
                  <a:close/>
                </a:path>
              </a:pathLst>
            </a:custGeom>
            <a:solidFill>
              <a:srgbClr val="FFF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8071" y="6260045"/>
              <a:ext cx="1274869" cy="4936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97584" y="6110808"/>
              <a:ext cx="1472476" cy="7866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078011" y="3273474"/>
              <a:ext cx="3869219" cy="20884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36016" y="7105833"/>
              <a:ext cx="8183969" cy="33527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12619" y="1983540"/>
              <a:ext cx="8403780" cy="791062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80370" y="1696263"/>
              <a:ext cx="745934" cy="74592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21711" y="5509400"/>
              <a:ext cx="1200238" cy="144446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295379" y="493010"/>
              <a:ext cx="303316" cy="30332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79812" y="936537"/>
              <a:ext cx="439838" cy="43981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779629" y="1577928"/>
              <a:ext cx="438937" cy="4389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39561" y="2014802"/>
              <a:ext cx="583211" cy="58320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4178229" y="9957412"/>
            <a:ext cx="1314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35" dirty="0">
                <a:solidFill>
                  <a:srgbClr val="393939"/>
                </a:solidFill>
                <a:latin typeface="Lucida Sans Unicode"/>
                <a:cs typeface="Lucida Sans Unicode"/>
              </a:rPr>
              <a:t>16</a:t>
            </a:r>
            <a:endParaRPr sz="900">
              <a:latin typeface="Lucida Sans Unicode"/>
              <a:cs typeface="Lucida Sans Unicode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950" y="0"/>
            <a:ext cx="15097125" cy="10681970"/>
            <a:chOff x="6950" y="0"/>
            <a:chExt cx="15097125" cy="10681970"/>
          </a:xfrm>
        </p:grpSpPr>
        <p:sp>
          <p:nvSpPr>
            <p:cNvPr id="47" name="object 47"/>
            <p:cNvSpPr/>
            <p:nvPr/>
          </p:nvSpPr>
          <p:spPr>
            <a:xfrm>
              <a:off x="875436" y="169557"/>
              <a:ext cx="6525895" cy="9849485"/>
            </a:xfrm>
            <a:custGeom>
              <a:avLst/>
              <a:gdLst/>
              <a:ahLst/>
              <a:cxnLst/>
              <a:rect l="l" t="t" r="r" b="b"/>
              <a:pathLst>
                <a:path w="6525895" h="9849485">
                  <a:moveTo>
                    <a:pt x="88" y="4148315"/>
                  </a:moveTo>
                  <a:close/>
                </a:path>
                <a:path w="6525895" h="9849485">
                  <a:moveTo>
                    <a:pt x="317" y="4148150"/>
                  </a:moveTo>
                  <a:lnTo>
                    <a:pt x="152" y="4148023"/>
                  </a:lnTo>
                  <a:lnTo>
                    <a:pt x="25" y="4148175"/>
                  </a:lnTo>
                  <a:lnTo>
                    <a:pt x="215" y="4148150"/>
                  </a:lnTo>
                  <a:close/>
                </a:path>
                <a:path w="6525895" h="9849485">
                  <a:moveTo>
                    <a:pt x="55943" y="3322853"/>
                  </a:moveTo>
                  <a:lnTo>
                    <a:pt x="55460" y="3322726"/>
                  </a:lnTo>
                  <a:lnTo>
                    <a:pt x="55029" y="3322663"/>
                  </a:lnTo>
                  <a:lnTo>
                    <a:pt x="54546" y="3322548"/>
                  </a:lnTo>
                  <a:lnTo>
                    <a:pt x="54851" y="3323044"/>
                  </a:lnTo>
                  <a:lnTo>
                    <a:pt x="55016" y="3323513"/>
                  </a:lnTo>
                  <a:lnTo>
                    <a:pt x="55308" y="3324009"/>
                  </a:lnTo>
                  <a:lnTo>
                    <a:pt x="55511" y="3323602"/>
                  </a:lnTo>
                  <a:lnTo>
                    <a:pt x="55727" y="3323234"/>
                  </a:lnTo>
                  <a:lnTo>
                    <a:pt x="55943" y="3322853"/>
                  </a:lnTo>
                  <a:close/>
                </a:path>
                <a:path w="6525895" h="9849485">
                  <a:moveTo>
                    <a:pt x="131826" y="4521009"/>
                  </a:moveTo>
                  <a:lnTo>
                    <a:pt x="131622" y="4521276"/>
                  </a:lnTo>
                  <a:lnTo>
                    <a:pt x="131826" y="4521009"/>
                  </a:lnTo>
                  <a:close/>
                </a:path>
                <a:path w="6525895" h="9849485">
                  <a:moveTo>
                    <a:pt x="132422" y="4520184"/>
                  </a:moveTo>
                  <a:lnTo>
                    <a:pt x="132130" y="4520539"/>
                  </a:lnTo>
                  <a:lnTo>
                    <a:pt x="131826" y="4521009"/>
                  </a:lnTo>
                  <a:lnTo>
                    <a:pt x="132232" y="4520539"/>
                  </a:lnTo>
                  <a:lnTo>
                    <a:pt x="132422" y="4520184"/>
                  </a:lnTo>
                  <a:close/>
                </a:path>
                <a:path w="6525895" h="9849485">
                  <a:moveTo>
                    <a:pt x="132524" y="4520057"/>
                  </a:moveTo>
                  <a:lnTo>
                    <a:pt x="132422" y="4520184"/>
                  </a:lnTo>
                  <a:lnTo>
                    <a:pt x="132524" y="4520057"/>
                  </a:lnTo>
                  <a:close/>
                </a:path>
                <a:path w="6525895" h="9849485">
                  <a:moveTo>
                    <a:pt x="183388" y="9380017"/>
                  </a:moveTo>
                  <a:lnTo>
                    <a:pt x="183324" y="9379775"/>
                  </a:lnTo>
                  <a:lnTo>
                    <a:pt x="183349" y="9379496"/>
                  </a:lnTo>
                  <a:lnTo>
                    <a:pt x="182765" y="9379407"/>
                  </a:lnTo>
                  <a:lnTo>
                    <a:pt x="182168" y="9379331"/>
                  </a:lnTo>
                  <a:lnTo>
                    <a:pt x="181584" y="9379242"/>
                  </a:lnTo>
                  <a:lnTo>
                    <a:pt x="182168" y="9379585"/>
                  </a:lnTo>
                  <a:lnTo>
                    <a:pt x="182740" y="9379979"/>
                  </a:lnTo>
                  <a:lnTo>
                    <a:pt x="183349" y="9380296"/>
                  </a:lnTo>
                  <a:lnTo>
                    <a:pt x="183388" y="9380017"/>
                  </a:lnTo>
                  <a:close/>
                </a:path>
                <a:path w="6525895" h="9849485">
                  <a:moveTo>
                    <a:pt x="210896" y="1750364"/>
                  </a:moveTo>
                  <a:lnTo>
                    <a:pt x="210743" y="1750148"/>
                  </a:lnTo>
                  <a:lnTo>
                    <a:pt x="210642" y="1749920"/>
                  </a:lnTo>
                  <a:lnTo>
                    <a:pt x="210629" y="1750047"/>
                  </a:lnTo>
                  <a:lnTo>
                    <a:pt x="210705" y="1750250"/>
                  </a:lnTo>
                  <a:lnTo>
                    <a:pt x="210807" y="1750491"/>
                  </a:lnTo>
                  <a:lnTo>
                    <a:pt x="210896" y="1750364"/>
                  </a:lnTo>
                  <a:close/>
                </a:path>
                <a:path w="6525895" h="9849485">
                  <a:moveTo>
                    <a:pt x="221576" y="1696427"/>
                  </a:moveTo>
                  <a:lnTo>
                    <a:pt x="221272" y="1696529"/>
                  </a:lnTo>
                  <a:lnTo>
                    <a:pt x="220878" y="1696859"/>
                  </a:lnTo>
                  <a:lnTo>
                    <a:pt x="220395" y="1697215"/>
                  </a:lnTo>
                  <a:lnTo>
                    <a:pt x="220078" y="1697520"/>
                  </a:lnTo>
                  <a:lnTo>
                    <a:pt x="220446" y="1697393"/>
                  </a:lnTo>
                  <a:lnTo>
                    <a:pt x="220662" y="1697215"/>
                  </a:lnTo>
                  <a:lnTo>
                    <a:pt x="221030" y="1697101"/>
                  </a:lnTo>
                  <a:lnTo>
                    <a:pt x="221576" y="1696427"/>
                  </a:lnTo>
                  <a:close/>
                </a:path>
                <a:path w="6525895" h="9849485">
                  <a:moveTo>
                    <a:pt x="223291" y="1695183"/>
                  </a:moveTo>
                  <a:lnTo>
                    <a:pt x="223240" y="1694980"/>
                  </a:lnTo>
                  <a:lnTo>
                    <a:pt x="222859" y="1695183"/>
                  </a:lnTo>
                  <a:lnTo>
                    <a:pt x="222669" y="1695386"/>
                  </a:lnTo>
                  <a:lnTo>
                    <a:pt x="222148" y="1695818"/>
                  </a:lnTo>
                  <a:lnTo>
                    <a:pt x="222008" y="1695767"/>
                  </a:lnTo>
                  <a:lnTo>
                    <a:pt x="221615" y="1696377"/>
                  </a:lnTo>
                  <a:lnTo>
                    <a:pt x="222554" y="1695818"/>
                  </a:lnTo>
                  <a:lnTo>
                    <a:pt x="223291" y="1695183"/>
                  </a:lnTo>
                  <a:close/>
                </a:path>
                <a:path w="6525895" h="9849485">
                  <a:moveTo>
                    <a:pt x="224878" y="1693824"/>
                  </a:moveTo>
                  <a:lnTo>
                    <a:pt x="224637" y="1693773"/>
                  </a:lnTo>
                  <a:lnTo>
                    <a:pt x="224523" y="1693532"/>
                  </a:lnTo>
                  <a:lnTo>
                    <a:pt x="224370" y="1693367"/>
                  </a:lnTo>
                  <a:lnTo>
                    <a:pt x="224193" y="1694154"/>
                  </a:lnTo>
                  <a:lnTo>
                    <a:pt x="224155" y="1694319"/>
                  </a:lnTo>
                  <a:lnTo>
                    <a:pt x="224129" y="1694472"/>
                  </a:lnTo>
                  <a:lnTo>
                    <a:pt x="224485" y="1694141"/>
                  </a:lnTo>
                  <a:lnTo>
                    <a:pt x="224599" y="1694002"/>
                  </a:lnTo>
                  <a:lnTo>
                    <a:pt x="224878" y="1693824"/>
                  </a:lnTo>
                  <a:close/>
                </a:path>
                <a:path w="6525895" h="9849485">
                  <a:moveTo>
                    <a:pt x="245033" y="8631695"/>
                  </a:moveTo>
                  <a:lnTo>
                    <a:pt x="244830" y="8631352"/>
                  </a:lnTo>
                  <a:lnTo>
                    <a:pt x="244665" y="8631199"/>
                  </a:lnTo>
                  <a:lnTo>
                    <a:pt x="244462" y="8630831"/>
                  </a:lnTo>
                  <a:lnTo>
                    <a:pt x="244513" y="8631301"/>
                  </a:lnTo>
                  <a:lnTo>
                    <a:pt x="244602" y="8631758"/>
                  </a:lnTo>
                  <a:lnTo>
                    <a:pt x="244652" y="8632228"/>
                  </a:lnTo>
                  <a:lnTo>
                    <a:pt x="244779" y="8632076"/>
                  </a:lnTo>
                  <a:lnTo>
                    <a:pt x="244906" y="8631834"/>
                  </a:lnTo>
                  <a:lnTo>
                    <a:pt x="245033" y="8631695"/>
                  </a:lnTo>
                  <a:close/>
                </a:path>
                <a:path w="6525895" h="9849485">
                  <a:moveTo>
                    <a:pt x="257759" y="1694548"/>
                  </a:moveTo>
                  <a:close/>
                </a:path>
                <a:path w="6525895" h="9849485">
                  <a:moveTo>
                    <a:pt x="261277" y="5467959"/>
                  </a:moveTo>
                  <a:lnTo>
                    <a:pt x="260057" y="5467083"/>
                  </a:lnTo>
                  <a:lnTo>
                    <a:pt x="258953" y="5465927"/>
                  </a:lnTo>
                  <a:lnTo>
                    <a:pt x="257835" y="5464848"/>
                  </a:lnTo>
                  <a:lnTo>
                    <a:pt x="257594" y="5466334"/>
                  </a:lnTo>
                  <a:lnTo>
                    <a:pt x="257162" y="5468124"/>
                  </a:lnTo>
                  <a:lnTo>
                    <a:pt x="256286" y="5470410"/>
                  </a:lnTo>
                  <a:lnTo>
                    <a:pt x="257911" y="5470068"/>
                  </a:lnTo>
                  <a:lnTo>
                    <a:pt x="259562" y="5469382"/>
                  </a:lnTo>
                  <a:lnTo>
                    <a:pt x="261277" y="5467959"/>
                  </a:lnTo>
                  <a:close/>
                </a:path>
                <a:path w="6525895" h="9849485">
                  <a:moveTo>
                    <a:pt x="316890" y="6443916"/>
                  </a:moveTo>
                  <a:lnTo>
                    <a:pt x="316763" y="6441986"/>
                  </a:lnTo>
                  <a:lnTo>
                    <a:pt x="316649" y="6440475"/>
                  </a:lnTo>
                  <a:lnTo>
                    <a:pt x="316522" y="6438366"/>
                  </a:lnTo>
                  <a:lnTo>
                    <a:pt x="315226" y="6439459"/>
                  </a:lnTo>
                  <a:lnTo>
                    <a:pt x="313867" y="6440119"/>
                  </a:lnTo>
                  <a:lnTo>
                    <a:pt x="312547" y="6441008"/>
                  </a:lnTo>
                  <a:lnTo>
                    <a:pt x="313994" y="6441897"/>
                  </a:lnTo>
                  <a:lnTo>
                    <a:pt x="315442" y="6442875"/>
                  </a:lnTo>
                  <a:lnTo>
                    <a:pt x="316890" y="6443916"/>
                  </a:lnTo>
                  <a:close/>
                </a:path>
                <a:path w="6525895" h="9849485">
                  <a:moveTo>
                    <a:pt x="354520" y="9845383"/>
                  </a:moveTo>
                  <a:lnTo>
                    <a:pt x="352272" y="9844799"/>
                  </a:lnTo>
                  <a:lnTo>
                    <a:pt x="350304" y="9844570"/>
                  </a:lnTo>
                  <a:lnTo>
                    <a:pt x="347776" y="9843668"/>
                  </a:lnTo>
                  <a:lnTo>
                    <a:pt x="352983" y="9849269"/>
                  </a:lnTo>
                  <a:lnTo>
                    <a:pt x="353466" y="9847948"/>
                  </a:lnTo>
                  <a:lnTo>
                    <a:pt x="353974" y="9846627"/>
                  </a:lnTo>
                  <a:lnTo>
                    <a:pt x="354520" y="9845383"/>
                  </a:lnTo>
                  <a:close/>
                </a:path>
                <a:path w="6525895" h="9849485">
                  <a:moveTo>
                    <a:pt x="363169" y="3922064"/>
                  </a:moveTo>
                  <a:lnTo>
                    <a:pt x="362102" y="3922064"/>
                  </a:lnTo>
                  <a:lnTo>
                    <a:pt x="362331" y="3922687"/>
                  </a:lnTo>
                  <a:lnTo>
                    <a:pt x="362546" y="3923334"/>
                  </a:lnTo>
                  <a:lnTo>
                    <a:pt x="362762" y="3923969"/>
                  </a:lnTo>
                  <a:lnTo>
                    <a:pt x="362927" y="3923360"/>
                  </a:lnTo>
                  <a:lnTo>
                    <a:pt x="362991" y="3922687"/>
                  </a:lnTo>
                  <a:lnTo>
                    <a:pt x="363169" y="3922064"/>
                  </a:lnTo>
                  <a:close/>
                </a:path>
                <a:path w="6525895" h="9849485">
                  <a:moveTo>
                    <a:pt x="366014" y="9238424"/>
                  </a:moveTo>
                  <a:lnTo>
                    <a:pt x="364490" y="9237548"/>
                  </a:lnTo>
                  <a:lnTo>
                    <a:pt x="362699" y="9236418"/>
                  </a:lnTo>
                  <a:lnTo>
                    <a:pt x="360768" y="9235046"/>
                  </a:lnTo>
                  <a:lnTo>
                    <a:pt x="360768" y="9239821"/>
                  </a:lnTo>
                  <a:lnTo>
                    <a:pt x="360527" y="9245168"/>
                  </a:lnTo>
                  <a:lnTo>
                    <a:pt x="359968" y="9251226"/>
                  </a:lnTo>
                  <a:lnTo>
                    <a:pt x="362559" y="9246781"/>
                  </a:lnTo>
                  <a:lnTo>
                    <a:pt x="364413" y="9242539"/>
                  </a:lnTo>
                  <a:lnTo>
                    <a:pt x="366014" y="9238424"/>
                  </a:lnTo>
                  <a:close/>
                </a:path>
                <a:path w="6525895" h="9849485">
                  <a:moveTo>
                    <a:pt x="374548" y="3768623"/>
                  </a:moveTo>
                  <a:lnTo>
                    <a:pt x="374421" y="3768344"/>
                  </a:lnTo>
                  <a:lnTo>
                    <a:pt x="374180" y="3768255"/>
                  </a:lnTo>
                  <a:lnTo>
                    <a:pt x="374040" y="3767988"/>
                  </a:lnTo>
                  <a:lnTo>
                    <a:pt x="374040" y="3768344"/>
                  </a:lnTo>
                  <a:lnTo>
                    <a:pt x="374015" y="3768623"/>
                  </a:lnTo>
                  <a:lnTo>
                    <a:pt x="374015" y="3768966"/>
                  </a:lnTo>
                  <a:lnTo>
                    <a:pt x="374180" y="3768801"/>
                  </a:lnTo>
                  <a:lnTo>
                    <a:pt x="374370" y="3768801"/>
                  </a:lnTo>
                  <a:lnTo>
                    <a:pt x="374548" y="3768623"/>
                  </a:lnTo>
                  <a:close/>
                </a:path>
                <a:path w="6525895" h="9849485">
                  <a:moveTo>
                    <a:pt x="378752" y="4997958"/>
                  </a:moveTo>
                  <a:lnTo>
                    <a:pt x="377659" y="4997221"/>
                  </a:lnTo>
                  <a:lnTo>
                    <a:pt x="376567" y="4995697"/>
                  </a:lnTo>
                  <a:lnTo>
                    <a:pt x="375475" y="4994567"/>
                  </a:lnTo>
                  <a:lnTo>
                    <a:pt x="375691" y="4995837"/>
                  </a:lnTo>
                  <a:lnTo>
                    <a:pt x="375881" y="4997056"/>
                  </a:lnTo>
                  <a:lnTo>
                    <a:pt x="375970" y="4998161"/>
                  </a:lnTo>
                  <a:lnTo>
                    <a:pt x="376923" y="4998136"/>
                  </a:lnTo>
                  <a:lnTo>
                    <a:pt x="377774" y="4997932"/>
                  </a:lnTo>
                  <a:lnTo>
                    <a:pt x="378752" y="4997958"/>
                  </a:lnTo>
                  <a:close/>
                </a:path>
                <a:path w="6525895" h="9849485">
                  <a:moveTo>
                    <a:pt x="730529" y="7065569"/>
                  </a:moveTo>
                  <a:lnTo>
                    <a:pt x="729246" y="7065277"/>
                  </a:lnTo>
                  <a:lnTo>
                    <a:pt x="727036" y="7064794"/>
                  </a:lnTo>
                  <a:lnTo>
                    <a:pt x="727227" y="7065581"/>
                  </a:lnTo>
                  <a:lnTo>
                    <a:pt x="727341" y="7066470"/>
                  </a:lnTo>
                  <a:lnTo>
                    <a:pt x="727443" y="7067372"/>
                  </a:lnTo>
                  <a:lnTo>
                    <a:pt x="728548" y="7066788"/>
                  </a:lnTo>
                  <a:lnTo>
                    <a:pt x="729221" y="7066140"/>
                  </a:lnTo>
                  <a:lnTo>
                    <a:pt x="730529" y="7065569"/>
                  </a:lnTo>
                  <a:close/>
                </a:path>
                <a:path w="6525895" h="9849485">
                  <a:moveTo>
                    <a:pt x="736422" y="3546779"/>
                  </a:moveTo>
                  <a:lnTo>
                    <a:pt x="734314" y="3547872"/>
                  </a:lnTo>
                  <a:lnTo>
                    <a:pt x="732688" y="3549154"/>
                  </a:lnTo>
                  <a:lnTo>
                    <a:pt x="731151" y="3550462"/>
                  </a:lnTo>
                  <a:lnTo>
                    <a:pt x="731939" y="3550996"/>
                  </a:lnTo>
                  <a:lnTo>
                    <a:pt x="732663" y="3551707"/>
                  </a:lnTo>
                  <a:lnTo>
                    <a:pt x="733437" y="3552291"/>
                  </a:lnTo>
                  <a:lnTo>
                    <a:pt x="734314" y="3550539"/>
                  </a:lnTo>
                  <a:lnTo>
                    <a:pt x="735228" y="3548773"/>
                  </a:lnTo>
                  <a:lnTo>
                    <a:pt x="736422" y="3546779"/>
                  </a:lnTo>
                  <a:close/>
                </a:path>
                <a:path w="6525895" h="9849485">
                  <a:moveTo>
                    <a:pt x="886193" y="6281166"/>
                  </a:moveTo>
                  <a:lnTo>
                    <a:pt x="886040" y="6280772"/>
                  </a:lnTo>
                  <a:lnTo>
                    <a:pt x="885952" y="6281077"/>
                  </a:lnTo>
                  <a:lnTo>
                    <a:pt x="885240" y="6280772"/>
                  </a:lnTo>
                  <a:lnTo>
                    <a:pt x="885278" y="6281432"/>
                  </a:lnTo>
                  <a:lnTo>
                    <a:pt x="885507" y="6281280"/>
                  </a:lnTo>
                  <a:lnTo>
                    <a:pt x="885748" y="6281229"/>
                  </a:lnTo>
                  <a:lnTo>
                    <a:pt x="885952" y="6281090"/>
                  </a:lnTo>
                  <a:lnTo>
                    <a:pt x="886193" y="6281166"/>
                  </a:lnTo>
                  <a:close/>
                </a:path>
                <a:path w="6525895" h="9849485">
                  <a:moveTo>
                    <a:pt x="932307" y="7806957"/>
                  </a:moveTo>
                  <a:close/>
                </a:path>
                <a:path w="6525895" h="9849485">
                  <a:moveTo>
                    <a:pt x="985989" y="5653875"/>
                  </a:moveTo>
                  <a:lnTo>
                    <a:pt x="985837" y="5653583"/>
                  </a:lnTo>
                  <a:lnTo>
                    <a:pt x="985558" y="5653379"/>
                  </a:lnTo>
                  <a:lnTo>
                    <a:pt x="985431" y="5653049"/>
                  </a:lnTo>
                  <a:lnTo>
                    <a:pt x="985469" y="5653405"/>
                  </a:lnTo>
                  <a:lnTo>
                    <a:pt x="985723" y="5653608"/>
                  </a:lnTo>
                  <a:lnTo>
                    <a:pt x="985888" y="5653875"/>
                  </a:lnTo>
                  <a:close/>
                </a:path>
                <a:path w="6525895" h="9849485">
                  <a:moveTo>
                    <a:pt x="1012964" y="5683796"/>
                  </a:moveTo>
                  <a:lnTo>
                    <a:pt x="1012596" y="5683389"/>
                  </a:lnTo>
                  <a:lnTo>
                    <a:pt x="1012329" y="5683110"/>
                  </a:lnTo>
                  <a:lnTo>
                    <a:pt x="1011961" y="5682716"/>
                  </a:lnTo>
                  <a:lnTo>
                    <a:pt x="1011961" y="5683135"/>
                  </a:lnTo>
                  <a:lnTo>
                    <a:pt x="1012050" y="5683440"/>
                  </a:lnTo>
                  <a:lnTo>
                    <a:pt x="1012037" y="5683885"/>
                  </a:lnTo>
                  <a:lnTo>
                    <a:pt x="1012024" y="5684012"/>
                  </a:lnTo>
                  <a:lnTo>
                    <a:pt x="1011986" y="5684202"/>
                  </a:lnTo>
                  <a:lnTo>
                    <a:pt x="1012342" y="5684063"/>
                  </a:lnTo>
                  <a:lnTo>
                    <a:pt x="1012964" y="5683796"/>
                  </a:lnTo>
                  <a:close/>
                </a:path>
                <a:path w="6525895" h="9849485">
                  <a:moveTo>
                    <a:pt x="1058545" y="3707549"/>
                  </a:moveTo>
                  <a:lnTo>
                    <a:pt x="1058418" y="3707371"/>
                  </a:lnTo>
                  <a:lnTo>
                    <a:pt x="1058316" y="3707155"/>
                  </a:lnTo>
                  <a:lnTo>
                    <a:pt x="1058214" y="3707003"/>
                  </a:lnTo>
                  <a:lnTo>
                    <a:pt x="1058087" y="3707142"/>
                  </a:lnTo>
                  <a:lnTo>
                    <a:pt x="1058011" y="3707447"/>
                  </a:lnTo>
                  <a:lnTo>
                    <a:pt x="1057973" y="3707587"/>
                  </a:lnTo>
                  <a:lnTo>
                    <a:pt x="1057973" y="3707815"/>
                  </a:lnTo>
                  <a:lnTo>
                    <a:pt x="1058176" y="3707739"/>
                  </a:lnTo>
                  <a:lnTo>
                    <a:pt x="1058341" y="3707612"/>
                  </a:lnTo>
                  <a:lnTo>
                    <a:pt x="1058545" y="3707549"/>
                  </a:lnTo>
                  <a:close/>
                </a:path>
                <a:path w="6525895" h="9849485">
                  <a:moveTo>
                    <a:pt x="1078217" y="6309131"/>
                  </a:moveTo>
                  <a:lnTo>
                    <a:pt x="1078052" y="6309245"/>
                  </a:lnTo>
                  <a:lnTo>
                    <a:pt x="1077899" y="6309423"/>
                  </a:lnTo>
                  <a:lnTo>
                    <a:pt x="1077899" y="6309550"/>
                  </a:lnTo>
                  <a:lnTo>
                    <a:pt x="1078103" y="6309271"/>
                  </a:lnTo>
                  <a:lnTo>
                    <a:pt x="1078217" y="6309131"/>
                  </a:lnTo>
                  <a:close/>
                </a:path>
                <a:path w="6525895" h="9849485">
                  <a:moveTo>
                    <a:pt x="1085989" y="272707"/>
                  </a:moveTo>
                  <a:lnTo>
                    <a:pt x="1085824" y="272529"/>
                  </a:lnTo>
                  <a:lnTo>
                    <a:pt x="1085659" y="272491"/>
                  </a:lnTo>
                  <a:lnTo>
                    <a:pt x="1085799" y="272618"/>
                  </a:lnTo>
                  <a:lnTo>
                    <a:pt x="1085926" y="272796"/>
                  </a:lnTo>
                  <a:close/>
                </a:path>
                <a:path w="6525895" h="9849485">
                  <a:moveTo>
                    <a:pt x="1269796" y="802970"/>
                  </a:moveTo>
                  <a:lnTo>
                    <a:pt x="1269314" y="801839"/>
                  </a:lnTo>
                  <a:lnTo>
                    <a:pt x="1269136" y="800277"/>
                  </a:lnTo>
                  <a:lnTo>
                    <a:pt x="1267218" y="792213"/>
                  </a:lnTo>
                  <a:lnTo>
                    <a:pt x="1249934" y="776617"/>
                  </a:lnTo>
                  <a:lnTo>
                    <a:pt x="1243380" y="776732"/>
                  </a:lnTo>
                  <a:lnTo>
                    <a:pt x="1232573" y="790244"/>
                  </a:lnTo>
                  <a:lnTo>
                    <a:pt x="1229855" y="789749"/>
                  </a:lnTo>
                  <a:lnTo>
                    <a:pt x="1228623" y="789749"/>
                  </a:lnTo>
                  <a:lnTo>
                    <a:pt x="1229614" y="790460"/>
                  </a:lnTo>
                  <a:lnTo>
                    <a:pt x="1231734" y="791298"/>
                  </a:lnTo>
                  <a:lnTo>
                    <a:pt x="1230058" y="793407"/>
                  </a:lnTo>
                  <a:lnTo>
                    <a:pt x="1234732" y="796759"/>
                  </a:lnTo>
                  <a:lnTo>
                    <a:pt x="1239189" y="801535"/>
                  </a:lnTo>
                  <a:lnTo>
                    <a:pt x="1250251" y="805053"/>
                  </a:lnTo>
                  <a:lnTo>
                    <a:pt x="1256792" y="804354"/>
                  </a:lnTo>
                  <a:lnTo>
                    <a:pt x="1263586" y="804786"/>
                  </a:lnTo>
                  <a:lnTo>
                    <a:pt x="1269796" y="804786"/>
                  </a:lnTo>
                  <a:lnTo>
                    <a:pt x="1269796" y="802970"/>
                  </a:lnTo>
                  <a:close/>
                </a:path>
                <a:path w="6525895" h="9849485">
                  <a:moveTo>
                    <a:pt x="1297660" y="3241179"/>
                  </a:moveTo>
                  <a:lnTo>
                    <a:pt x="1297406" y="3239973"/>
                  </a:lnTo>
                  <a:lnTo>
                    <a:pt x="1297343" y="3238817"/>
                  </a:lnTo>
                  <a:lnTo>
                    <a:pt x="1296987" y="3237598"/>
                  </a:lnTo>
                  <a:lnTo>
                    <a:pt x="1296543" y="3237712"/>
                  </a:lnTo>
                  <a:lnTo>
                    <a:pt x="1295984" y="3237585"/>
                  </a:lnTo>
                  <a:lnTo>
                    <a:pt x="1295527" y="3237674"/>
                  </a:lnTo>
                  <a:lnTo>
                    <a:pt x="1295565" y="3238182"/>
                  </a:lnTo>
                  <a:lnTo>
                    <a:pt x="1295654" y="3238474"/>
                  </a:lnTo>
                  <a:lnTo>
                    <a:pt x="1295692" y="3239020"/>
                  </a:lnTo>
                  <a:lnTo>
                    <a:pt x="1295869" y="3238855"/>
                  </a:lnTo>
                  <a:lnTo>
                    <a:pt x="1296085" y="3238830"/>
                  </a:lnTo>
                  <a:lnTo>
                    <a:pt x="1296263" y="3238665"/>
                  </a:lnTo>
                  <a:lnTo>
                    <a:pt x="1296873" y="3239541"/>
                  </a:lnTo>
                  <a:lnTo>
                    <a:pt x="1297127" y="3240328"/>
                  </a:lnTo>
                  <a:lnTo>
                    <a:pt x="1297660" y="3241179"/>
                  </a:lnTo>
                  <a:close/>
                </a:path>
                <a:path w="6525895" h="9849485">
                  <a:moveTo>
                    <a:pt x="1442847" y="2972028"/>
                  </a:moveTo>
                  <a:lnTo>
                    <a:pt x="1442313" y="2972003"/>
                  </a:lnTo>
                  <a:lnTo>
                    <a:pt x="1441907" y="2972308"/>
                  </a:lnTo>
                  <a:lnTo>
                    <a:pt x="1441564" y="2972765"/>
                  </a:lnTo>
                  <a:lnTo>
                    <a:pt x="1442427" y="2972257"/>
                  </a:lnTo>
                  <a:lnTo>
                    <a:pt x="1442847" y="2972028"/>
                  </a:lnTo>
                  <a:close/>
                </a:path>
                <a:path w="6525895" h="9849485">
                  <a:moveTo>
                    <a:pt x="1560245" y="5120271"/>
                  </a:moveTo>
                  <a:lnTo>
                    <a:pt x="1560093" y="5120386"/>
                  </a:lnTo>
                  <a:lnTo>
                    <a:pt x="1559953" y="5120513"/>
                  </a:lnTo>
                  <a:lnTo>
                    <a:pt x="1559801" y="5120627"/>
                  </a:lnTo>
                  <a:lnTo>
                    <a:pt x="1559966" y="5120551"/>
                  </a:lnTo>
                  <a:lnTo>
                    <a:pt x="1560106" y="5120449"/>
                  </a:lnTo>
                  <a:lnTo>
                    <a:pt x="1560245" y="5120271"/>
                  </a:lnTo>
                  <a:close/>
                </a:path>
                <a:path w="6525895" h="9849485">
                  <a:moveTo>
                    <a:pt x="1864283" y="4029976"/>
                  </a:moveTo>
                  <a:lnTo>
                    <a:pt x="1863991" y="4029900"/>
                  </a:lnTo>
                  <a:lnTo>
                    <a:pt x="1863788" y="4029786"/>
                  </a:lnTo>
                  <a:lnTo>
                    <a:pt x="1863509" y="4029684"/>
                  </a:lnTo>
                  <a:lnTo>
                    <a:pt x="1863521" y="4029964"/>
                  </a:lnTo>
                  <a:lnTo>
                    <a:pt x="1863496" y="4030243"/>
                  </a:lnTo>
                  <a:lnTo>
                    <a:pt x="1863509" y="4030510"/>
                  </a:lnTo>
                  <a:lnTo>
                    <a:pt x="1863788" y="4030332"/>
                  </a:lnTo>
                  <a:lnTo>
                    <a:pt x="1863991" y="4030180"/>
                  </a:lnTo>
                  <a:lnTo>
                    <a:pt x="1864283" y="4029976"/>
                  </a:lnTo>
                  <a:close/>
                </a:path>
                <a:path w="6525895" h="9849485">
                  <a:moveTo>
                    <a:pt x="2123440" y="9688589"/>
                  </a:moveTo>
                  <a:lnTo>
                    <a:pt x="2123313" y="9688728"/>
                  </a:lnTo>
                  <a:lnTo>
                    <a:pt x="2123186" y="9688766"/>
                  </a:lnTo>
                  <a:lnTo>
                    <a:pt x="2123046" y="9688893"/>
                  </a:lnTo>
                  <a:lnTo>
                    <a:pt x="2123236" y="9689109"/>
                  </a:lnTo>
                  <a:lnTo>
                    <a:pt x="2123275" y="9689401"/>
                  </a:lnTo>
                  <a:lnTo>
                    <a:pt x="2123440" y="9689617"/>
                  </a:lnTo>
                  <a:lnTo>
                    <a:pt x="2123440" y="9688589"/>
                  </a:lnTo>
                  <a:close/>
                </a:path>
                <a:path w="6525895" h="9849485">
                  <a:moveTo>
                    <a:pt x="2123541" y="9688512"/>
                  </a:moveTo>
                  <a:lnTo>
                    <a:pt x="2123376" y="9688449"/>
                  </a:lnTo>
                  <a:lnTo>
                    <a:pt x="2123440" y="9688589"/>
                  </a:lnTo>
                  <a:close/>
                </a:path>
                <a:path w="6525895" h="9849485">
                  <a:moveTo>
                    <a:pt x="2395702" y="9190723"/>
                  </a:moveTo>
                  <a:lnTo>
                    <a:pt x="2394610" y="9190025"/>
                  </a:lnTo>
                  <a:lnTo>
                    <a:pt x="2393556" y="9189415"/>
                  </a:lnTo>
                  <a:lnTo>
                    <a:pt x="2392349" y="9188437"/>
                  </a:lnTo>
                  <a:lnTo>
                    <a:pt x="2392756" y="9190203"/>
                  </a:lnTo>
                  <a:lnTo>
                    <a:pt x="2393315" y="9191587"/>
                  </a:lnTo>
                  <a:lnTo>
                    <a:pt x="2393835" y="9193035"/>
                  </a:lnTo>
                  <a:lnTo>
                    <a:pt x="2394470" y="9192222"/>
                  </a:lnTo>
                  <a:lnTo>
                    <a:pt x="2395055" y="9191574"/>
                  </a:lnTo>
                  <a:lnTo>
                    <a:pt x="2395702" y="9190723"/>
                  </a:lnTo>
                  <a:close/>
                </a:path>
                <a:path w="6525895" h="9849485">
                  <a:moveTo>
                    <a:pt x="2421191" y="1141336"/>
                  </a:moveTo>
                  <a:lnTo>
                    <a:pt x="2421153" y="1140561"/>
                  </a:lnTo>
                  <a:lnTo>
                    <a:pt x="2421178" y="1140015"/>
                  </a:lnTo>
                  <a:lnTo>
                    <a:pt x="2421140" y="1139278"/>
                  </a:lnTo>
                  <a:lnTo>
                    <a:pt x="2420658" y="1139634"/>
                  </a:lnTo>
                  <a:lnTo>
                    <a:pt x="2420137" y="1139952"/>
                  </a:lnTo>
                  <a:lnTo>
                    <a:pt x="2419642" y="1140282"/>
                  </a:lnTo>
                  <a:lnTo>
                    <a:pt x="2420175" y="1140663"/>
                  </a:lnTo>
                  <a:lnTo>
                    <a:pt x="2420670" y="1140942"/>
                  </a:lnTo>
                  <a:lnTo>
                    <a:pt x="2421191" y="1141336"/>
                  </a:lnTo>
                  <a:close/>
                </a:path>
                <a:path w="6525895" h="9849485">
                  <a:moveTo>
                    <a:pt x="2467737" y="9042743"/>
                  </a:moveTo>
                  <a:lnTo>
                    <a:pt x="2467610" y="9042768"/>
                  </a:lnTo>
                  <a:lnTo>
                    <a:pt x="2467737" y="9042743"/>
                  </a:lnTo>
                  <a:close/>
                </a:path>
                <a:path w="6525895" h="9849485">
                  <a:moveTo>
                    <a:pt x="2910916" y="261797"/>
                  </a:moveTo>
                  <a:lnTo>
                    <a:pt x="2910852" y="261480"/>
                  </a:lnTo>
                  <a:lnTo>
                    <a:pt x="2910776" y="261213"/>
                  </a:lnTo>
                  <a:lnTo>
                    <a:pt x="2910713" y="260908"/>
                  </a:lnTo>
                  <a:lnTo>
                    <a:pt x="2910408" y="261188"/>
                  </a:lnTo>
                  <a:lnTo>
                    <a:pt x="2910255" y="261315"/>
                  </a:lnTo>
                  <a:lnTo>
                    <a:pt x="2910471" y="261467"/>
                  </a:lnTo>
                  <a:lnTo>
                    <a:pt x="2910700" y="261645"/>
                  </a:lnTo>
                  <a:lnTo>
                    <a:pt x="2910916" y="261797"/>
                  </a:lnTo>
                  <a:close/>
                </a:path>
                <a:path w="6525895" h="9849485">
                  <a:moveTo>
                    <a:pt x="2910979" y="261912"/>
                  </a:moveTo>
                  <a:lnTo>
                    <a:pt x="2910929" y="261785"/>
                  </a:lnTo>
                  <a:lnTo>
                    <a:pt x="2910878" y="261937"/>
                  </a:lnTo>
                  <a:lnTo>
                    <a:pt x="2910776" y="262128"/>
                  </a:lnTo>
                  <a:lnTo>
                    <a:pt x="2910916" y="262001"/>
                  </a:lnTo>
                  <a:close/>
                </a:path>
                <a:path w="6525895" h="9849485">
                  <a:moveTo>
                    <a:pt x="3308019" y="6908584"/>
                  </a:moveTo>
                  <a:lnTo>
                    <a:pt x="3308007" y="6908419"/>
                  </a:lnTo>
                  <a:lnTo>
                    <a:pt x="3307956" y="6908292"/>
                  </a:lnTo>
                  <a:lnTo>
                    <a:pt x="3307778" y="6908292"/>
                  </a:lnTo>
                  <a:lnTo>
                    <a:pt x="3307918" y="6908495"/>
                  </a:lnTo>
                  <a:close/>
                </a:path>
                <a:path w="6525895" h="9849485">
                  <a:moveTo>
                    <a:pt x="3308159" y="6908165"/>
                  </a:moveTo>
                  <a:lnTo>
                    <a:pt x="3307918" y="6907987"/>
                  </a:lnTo>
                  <a:lnTo>
                    <a:pt x="3307918" y="6908127"/>
                  </a:lnTo>
                  <a:lnTo>
                    <a:pt x="3307981" y="6908279"/>
                  </a:lnTo>
                  <a:lnTo>
                    <a:pt x="3308108" y="6908216"/>
                  </a:lnTo>
                  <a:close/>
                </a:path>
                <a:path w="6525895" h="9849485">
                  <a:moveTo>
                    <a:pt x="3367532" y="6917639"/>
                  </a:moveTo>
                  <a:lnTo>
                    <a:pt x="3367138" y="6917664"/>
                  </a:lnTo>
                  <a:lnTo>
                    <a:pt x="3366655" y="6917664"/>
                  </a:lnTo>
                  <a:lnTo>
                    <a:pt x="3366249" y="6917677"/>
                  </a:lnTo>
                  <a:lnTo>
                    <a:pt x="3366592" y="6918160"/>
                  </a:lnTo>
                  <a:lnTo>
                    <a:pt x="3366795" y="6918757"/>
                  </a:lnTo>
                  <a:lnTo>
                    <a:pt x="3367163" y="6919214"/>
                  </a:lnTo>
                  <a:lnTo>
                    <a:pt x="3367316" y="6918680"/>
                  </a:lnTo>
                  <a:lnTo>
                    <a:pt x="3367341" y="6918172"/>
                  </a:lnTo>
                  <a:lnTo>
                    <a:pt x="3367532" y="6917639"/>
                  </a:lnTo>
                  <a:close/>
                </a:path>
                <a:path w="6525895" h="9849485">
                  <a:moveTo>
                    <a:pt x="3387369" y="1431861"/>
                  </a:moveTo>
                  <a:lnTo>
                    <a:pt x="3387077" y="1430731"/>
                  </a:lnTo>
                  <a:lnTo>
                    <a:pt x="3387039" y="1429880"/>
                  </a:lnTo>
                  <a:lnTo>
                    <a:pt x="3386772" y="1428800"/>
                  </a:lnTo>
                  <a:lnTo>
                    <a:pt x="3386328" y="1429880"/>
                  </a:lnTo>
                  <a:lnTo>
                    <a:pt x="3385362" y="1431975"/>
                  </a:lnTo>
                  <a:lnTo>
                    <a:pt x="3386023" y="1431975"/>
                  </a:lnTo>
                  <a:lnTo>
                    <a:pt x="3386683" y="1431937"/>
                  </a:lnTo>
                  <a:lnTo>
                    <a:pt x="3387331" y="1431950"/>
                  </a:lnTo>
                  <a:close/>
                </a:path>
                <a:path w="6525895" h="9849485">
                  <a:moveTo>
                    <a:pt x="3427806" y="279"/>
                  </a:moveTo>
                  <a:lnTo>
                    <a:pt x="3427590" y="88"/>
                  </a:lnTo>
                  <a:lnTo>
                    <a:pt x="3427311" y="88"/>
                  </a:lnTo>
                  <a:lnTo>
                    <a:pt x="3427018" y="266"/>
                  </a:lnTo>
                  <a:lnTo>
                    <a:pt x="3426942" y="647"/>
                  </a:lnTo>
                  <a:lnTo>
                    <a:pt x="3426955" y="990"/>
                  </a:lnTo>
                  <a:lnTo>
                    <a:pt x="3426917" y="1358"/>
                  </a:lnTo>
                  <a:lnTo>
                    <a:pt x="3427171" y="990"/>
                  </a:lnTo>
                  <a:lnTo>
                    <a:pt x="3427514" y="647"/>
                  </a:lnTo>
                  <a:lnTo>
                    <a:pt x="3427806" y="279"/>
                  </a:lnTo>
                  <a:close/>
                </a:path>
                <a:path w="6525895" h="9849485">
                  <a:moveTo>
                    <a:pt x="3490976" y="1426133"/>
                  </a:moveTo>
                  <a:lnTo>
                    <a:pt x="3489160" y="1427708"/>
                  </a:lnTo>
                  <a:lnTo>
                    <a:pt x="3487547" y="1429486"/>
                  </a:lnTo>
                  <a:lnTo>
                    <a:pt x="3486658" y="1431937"/>
                  </a:lnTo>
                  <a:lnTo>
                    <a:pt x="3487940" y="1431950"/>
                  </a:lnTo>
                  <a:lnTo>
                    <a:pt x="3490506" y="1431950"/>
                  </a:lnTo>
                  <a:lnTo>
                    <a:pt x="3490658" y="1430020"/>
                  </a:lnTo>
                  <a:lnTo>
                    <a:pt x="3490887" y="1428026"/>
                  </a:lnTo>
                  <a:lnTo>
                    <a:pt x="3490976" y="1426133"/>
                  </a:lnTo>
                  <a:close/>
                </a:path>
                <a:path w="6525895" h="9849485">
                  <a:moveTo>
                    <a:pt x="3611740" y="1081824"/>
                  </a:moveTo>
                  <a:lnTo>
                    <a:pt x="3608768" y="1083144"/>
                  </a:lnTo>
                  <a:lnTo>
                    <a:pt x="3607016" y="1085049"/>
                  </a:lnTo>
                  <a:lnTo>
                    <a:pt x="3606609" y="1087412"/>
                  </a:lnTo>
                  <a:lnTo>
                    <a:pt x="3608006" y="1085710"/>
                  </a:lnTo>
                  <a:lnTo>
                    <a:pt x="3609784" y="1083805"/>
                  </a:lnTo>
                  <a:lnTo>
                    <a:pt x="3611740" y="1081824"/>
                  </a:lnTo>
                  <a:close/>
                </a:path>
                <a:path w="6525895" h="9849485">
                  <a:moveTo>
                    <a:pt x="3885260" y="7634973"/>
                  </a:moveTo>
                  <a:lnTo>
                    <a:pt x="3884218" y="7635570"/>
                  </a:lnTo>
                  <a:lnTo>
                    <a:pt x="3883380" y="7635634"/>
                  </a:lnTo>
                  <a:lnTo>
                    <a:pt x="3882275" y="7636421"/>
                  </a:lnTo>
                  <a:lnTo>
                    <a:pt x="3882466" y="7637805"/>
                  </a:lnTo>
                  <a:lnTo>
                    <a:pt x="3882923" y="7638707"/>
                  </a:lnTo>
                  <a:lnTo>
                    <a:pt x="3883279" y="7639774"/>
                  </a:lnTo>
                  <a:lnTo>
                    <a:pt x="3883926" y="7637856"/>
                  </a:lnTo>
                  <a:lnTo>
                    <a:pt x="3884599" y="7636611"/>
                  </a:lnTo>
                  <a:lnTo>
                    <a:pt x="3885260" y="7634973"/>
                  </a:lnTo>
                  <a:close/>
                </a:path>
                <a:path w="6525895" h="9849485">
                  <a:moveTo>
                    <a:pt x="3982948" y="3425901"/>
                  </a:moveTo>
                  <a:lnTo>
                    <a:pt x="3982783" y="3425863"/>
                  </a:lnTo>
                  <a:lnTo>
                    <a:pt x="3982745" y="3426028"/>
                  </a:lnTo>
                  <a:lnTo>
                    <a:pt x="3982745" y="3426168"/>
                  </a:lnTo>
                  <a:lnTo>
                    <a:pt x="3982783" y="3426371"/>
                  </a:lnTo>
                  <a:lnTo>
                    <a:pt x="3982834" y="3426168"/>
                  </a:lnTo>
                  <a:lnTo>
                    <a:pt x="3982948" y="3425901"/>
                  </a:lnTo>
                  <a:close/>
                </a:path>
                <a:path w="6525895" h="9849485">
                  <a:moveTo>
                    <a:pt x="3983240" y="3426015"/>
                  </a:moveTo>
                  <a:lnTo>
                    <a:pt x="3983177" y="3425812"/>
                  </a:lnTo>
                  <a:lnTo>
                    <a:pt x="3983113" y="3425621"/>
                  </a:lnTo>
                  <a:lnTo>
                    <a:pt x="3983050" y="3425418"/>
                  </a:lnTo>
                  <a:lnTo>
                    <a:pt x="3983050" y="3425609"/>
                  </a:lnTo>
                  <a:lnTo>
                    <a:pt x="3982961" y="3425901"/>
                  </a:lnTo>
                  <a:lnTo>
                    <a:pt x="3983139" y="3425939"/>
                  </a:lnTo>
                  <a:close/>
                </a:path>
                <a:path w="6525895" h="9849485">
                  <a:moveTo>
                    <a:pt x="4399813" y="4708487"/>
                  </a:moveTo>
                  <a:lnTo>
                    <a:pt x="4399635" y="4708639"/>
                  </a:lnTo>
                  <a:lnTo>
                    <a:pt x="4399686" y="4708779"/>
                  </a:lnTo>
                  <a:lnTo>
                    <a:pt x="4399788" y="4708601"/>
                  </a:lnTo>
                  <a:close/>
                </a:path>
                <a:path w="6525895" h="9849485">
                  <a:moveTo>
                    <a:pt x="4441609" y="3984599"/>
                  </a:moveTo>
                  <a:lnTo>
                    <a:pt x="4441164" y="3982199"/>
                  </a:lnTo>
                  <a:lnTo>
                    <a:pt x="4440783" y="3979430"/>
                  </a:lnTo>
                  <a:lnTo>
                    <a:pt x="4440453" y="3975785"/>
                  </a:lnTo>
                  <a:lnTo>
                    <a:pt x="4439691" y="3977424"/>
                  </a:lnTo>
                  <a:lnTo>
                    <a:pt x="4439094" y="3979392"/>
                  </a:lnTo>
                  <a:lnTo>
                    <a:pt x="4438891" y="3982237"/>
                  </a:lnTo>
                  <a:lnTo>
                    <a:pt x="4439805" y="3983291"/>
                  </a:lnTo>
                  <a:lnTo>
                    <a:pt x="4440707" y="3983901"/>
                  </a:lnTo>
                  <a:lnTo>
                    <a:pt x="4441609" y="3984599"/>
                  </a:lnTo>
                  <a:close/>
                </a:path>
                <a:path w="6525895" h="9849485">
                  <a:moveTo>
                    <a:pt x="4493958" y="803033"/>
                  </a:moveTo>
                  <a:lnTo>
                    <a:pt x="4493311" y="803529"/>
                  </a:lnTo>
                  <a:lnTo>
                    <a:pt x="4492676" y="804202"/>
                  </a:lnTo>
                  <a:lnTo>
                    <a:pt x="4492028" y="804913"/>
                  </a:lnTo>
                  <a:lnTo>
                    <a:pt x="4492168" y="804862"/>
                  </a:lnTo>
                  <a:lnTo>
                    <a:pt x="4492396" y="804786"/>
                  </a:lnTo>
                  <a:lnTo>
                    <a:pt x="4492574" y="804621"/>
                  </a:lnTo>
                  <a:lnTo>
                    <a:pt x="4492739" y="804443"/>
                  </a:lnTo>
                  <a:lnTo>
                    <a:pt x="4492904" y="804278"/>
                  </a:lnTo>
                  <a:lnTo>
                    <a:pt x="4493260" y="803910"/>
                  </a:lnTo>
                  <a:lnTo>
                    <a:pt x="4493958" y="803033"/>
                  </a:lnTo>
                  <a:close/>
                </a:path>
                <a:path w="6525895" h="9849485">
                  <a:moveTo>
                    <a:pt x="4525950" y="3332175"/>
                  </a:moveTo>
                  <a:lnTo>
                    <a:pt x="4525861" y="3332035"/>
                  </a:lnTo>
                  <a:lnTo>
                    <a:pt x="4525696" y="3331781"/>
                  </a:lnTo>
                  <a:lnTo>
                    <a:pt x="4525632" y="3331972"/>
                  </a:lnTo>
                  <a:lnTo>
                    <a:pt x="4525657" y="3332099"/>
                  </a:lnTo>
                  <a:lnTo>
                    <a:pt x="4525581" y="3332276"/>
                  </a:lnTo>
                  <a:lnTo>
                    <a:pt x="4525708" y="3332251"/>
                  </a:lnTo>
                  <a:lnTo>
                    <a:pt x="4525950" y="3332175"/>
                  </a:lnTo>
                  <a:close/>
                </a:path>
                <a:path w="6525895" h="9849485">
                  <a:moveTo>
                    <a:pt x="4611535" y="8630628"/>
                  </a:moveTo>
                  <a:lnTo>
                    <a:pt x="4611471" y="8630475"/>
                  </a:lnTo>
                  <a:lnTo>
                    <a:pt x="4611319" y="8630514"/>
                  </a:lnTo>
                  <a:lnTo>
                    <a:pt x="4611268" y="8630679"/>
                  </a:lnTo>
                  <a:lnTo>
                    <a:pt x="4611179" y="8630806"/>
                  </a:lnTo>
                  <a:lnTo>
                    <a:pt x="4611319" y="8630793"/>
                  </a:lnTo>
                  <a:lnTo>
                    <a:pt x="4611446" y="8630742"/>
                  </a:lnTo>
                  <a:close/>
                </a:path>
                <a:path w="6525895" h="9849485">
                  <a:moveTo>
                    <a:pt x="4671174" y="9267330"/>
                  </a:moveTo>
                  <a:lnTo>
                    <a:pt x="4670971" y="9267469"/>
                  </a:lnTo>
                  <a:lnTo>
                    <a:pt x="4670768" y="9267558"/>
                  </a:lnTo>
                  <a:lnTo>
                    <a:pt x="4670666" y="9267952"/>
                  </a:lnTo>
                  <a:lnTo>
                    <a:pt x="4670793" y="9268130"/>
                  </a:lnTo>
                  <a:lnTo>
                    <a:pt x="4670895" y="9268346"/>
                  </a:lnTo>
                  <a:lnTo>
                    <a:pt x="4671174" y="9267330"/>
                  </a:lnTo>
                  <a:close/>
                </a:path>
                <a:path w="6525895" h="9849485">
                  <a:moveTo>
                    <a:pt x="4733963" y="8511019"/>
                  </a:moveTo>
                  <a:lnTo>
                    <a:pt x="4733747" y="8511007"/>
                  </a:lnTo>
                  <a:lnTo>
                    <a:pt x="4733963" y="8511019"/>
                  </a:lnTo>
                  <a:close/>
                </a:path>
                <a:path w="6525895" h="9849485">
                  <a:moveTo>
                    <a:pt x="4739208" y="8508848"/>
                  </a:moveTo>
                  <a:lnTo>
                    <a:pt x="4736846" y="8505076"/>
                  </a:lnTo>
                  <a:lnTo>
                    <a:pt x="4729391" y="8491918"/>
                  </a:lnTo>
                  <a:lnTo>
                    <a:pt x="4727168" y="8490712"/>
                  </a:lnTo>
                  <a:lnTo>
                    <a:pt x="4724603" y="8490026"/>
                  </a:lnTo>
                  <a:lnTo>
                    <a:pt x="4727460" y="8494801"/>
                  </a:lnTo>
                  <a:lnTo>
                    <a:pt x="4730496" y="8500402"/>
                  </a:lnTo>
                  <a:lnTo>
                    <a:pt x="4735360" y="8510181"/>
                  </a:lnTo>
                  <a:lnTo>
                    <a:pt x="4734509" y="8510854"/>
                  </a:lnTo>
                  <a:lnTo>
                    <a:pt x="4733912" y="8510981"/>
                  </a:lnTo>
                  <a:lnTo>
                    <a:pt x="4735931" y="8511273"/>
                  </a:lnTo>
                  <a:lnTo>
                    <a:pt x="4737557" y="8510181"/>
                  </a:lnTo>
                  <a:lnTo>
                    <a:pt x="4739208" y="8508848"/>
                  </a:lnTo>
                  <a:close/>
                </a:path>
                <a:path w="6525895" h="9849485">
                  <a:moveTo>
                    <a:pt x="4757458" y="5811304"/>
                  </a:moveTo>
                  <a:lnTo>
                    <a:pt x="4753483" y="5805411"/>
                  </a:lnTo>
                  <a:lnTo>
                    <a:pt x="4750943" y="5800725"/>
                  </a:lnTo>
                  <a:lnTo>
                    <a:pt x="4749622" y="5797093"/>
                  </a:lnTo>
                  <a:lnTo>
                    <a:pt x="4748873" y="5797512"/>
                  </a:lnTo>
                  <a:lnTo>
                    <a:pt x="4748123" y="5797867"/>
                  </a:lnTo>
                  <a:lnTo>
                    <a:pt x="4747374" y="5798274"/>
                  </a:lnTo>
                  <a:lnTo>
                    <a:pt x="4749292" y="5801588"/>
                  </a:lnTo>
                  <a:lnTo>
                    <a:pt x="4752454" y="5806110"/>
                  </a:lnTo>
                  <a:lnTo>
                    <a:pt x="4756963" y="5811926"/>
                  </a:lnTo>
                  <a:lnTo>
                    <a:pt x="4757115" y="5811685"/>
                  </a:lnTo>
                  <a:lnTo>
                    <a:pt x="4757293" y="5811520"/>
                  </a:lnTo>
                  <a:lnTo>
                    <a:pt x="4757458" y="5811304"/>
                  </a:lnTo>
                  <a:close/>
                </a:path>
                <a:path w="6525895" h="9849485">
                  <a:moveTo>
                    <a:pt x="4768596" y="5826252"/>
                  </a:moveTo>
                  <a:lnTo>
                    <a:pt x="4766589" y="5823788"/>
                  </a:lnTo>
                  <a:lnTo>
                    <a:pt x="4765103" y="5821743"/>
                  </a:lnTo>
                  <a:lnTo>
                    <a:pt x="4763440" y="5819559"/>
                  </a:lnTo>
                  <a:lnTo>
                    <a:pt x="4763173" y="5819648"/>
                  </a:lnTo>
                  <a:lnTo>
                    <a:pt x="4764938" y="5821807"/>
                  </a:lnTo>
                  <a:lnTo>
                    <a:pt x="4766513" y="5823763"/>
                  </a:lnTo>
                  <a:lnTo>
                    <a:pt x="4768596" y="5826252"/>
                  </a:lnTo>
                  <a:close/>
                </a:path>
                <a:path w="6525895" h="9849485">
                  <a:moveTo>
                    <a:pt x="4772152" y="5791124"/>
                  </a:moveTo>
                  <a:lnTo>
                    <a:pt x="4771047" y="5790692"/>
                  </a:lnTo>
                  <a:lnTo>
                    <a:pt x="4769929" y="5790908"/>
                  </a:lnTo>
                  <a:lnTo>
                    <a:pt x="4768824" y="5790781"/>
                  </a:lnTo>
                  <a:lnTo>
                    <a:pt x="4769586" y="5793498"/>
                  </a:lnTo>
                  <a:lnTo>
                    <a:pt x="4770056" y="5795086"/>
                  </a:lnTo>
                  <a:lnTo>
                    <a:pt x="4770755" y="5793765"/>
                  </a:lnTo>
                  <a:lnTo>
                    <a:pt x="4771644" y="5792813"/>
                  </a:lnTo>
                  <a:lnTo>
                    <a:pt x="4772152" y="5791124"/>
                  </a:lnTo>
                  <a:close/>
                </a:path>
                <a:path w="6525895" h="9849485">
                  <a:moveTo>
                    <a:pt x="4773879" y="5833796"/>
                  </a:moveTo>
                  <a:lnTo>
                    <a:pt x="4773752" y="5832475"/>
                  </a:lnTo>
                  <a:lnTo>
                    <a:pt x="4773638" y="5831052"/>
                  </a:lnTo>
                  <a:lnTo>
                    <a:pt x="4773460" y="5829947"/>
                  </a:lnTo>
                  <a:lnTo>
                    <a:pt x="4768596" y="5826252"/>
                  </a:lnTo>
                  <a:lnTo>
                    <a:pt x="4770450" y="5829160"/>
                  </a:lnTo>
                  <a:lnTo>
                    <a:pt x="4772101" y="5831230"/>
                  </a:lnTo>
                  <a:lnTo>
                    <a:pt x="4773879" y="5833796"/>
                  </a:lnTo>
                  <a:close/>
                </a:path>
                <a:path w="6525895" h="9849485">
                  <a:moveTo>
                    <a:pt x="4796891" y="7713129"/>
                  </a:moveTo>
                  <a:lnTo>
                    <a:pt x="4796714" y="7713192"/>
                  </a:lnTo>
                  <a:lnTo>
                    <a:pt x="4796802" y="7713345"/>
                  </a:lnTo>
                  <a:lnTo>
                    <a:pt x="4796891" y="7713129"/>
                  </a:lnTo>
                  <a:close/>
                </a:path>
                <a:path w="6525895" h="9849485">
                  <a:moveTo>
                    <a:pt x="4803533" y="9145600"/>
                  </a:moveTo>
                  <a:close/>
                </a:path>
                <a:path w="6525895" h="9849485">
                  <a:moveTo>
                    <a:pt x="4803546" y="9145727"/>
                  </a:moveTo>
                  <a:close/>
                </a:path>
                <a:path w="6525895" h="9849485">
                  <a:moveTo>
                    <a:pt x="4803559" y="9145638"/>
                  </a:moveTo>
                  <a:close/>
                </a:path>
                <a:path w="6525895" h="9849485">
                  <a:moveTo>
                    <a:pt x="4803749" y="6355842"/>
                  </a:moveTo>
                  <a:lnTo>
                    <a:pt x="4803660" y="6355639"/>
                  </a:lnTo>
                  <a:lnTo>
                    <a:pt x="4803521" y="6355639"/>
                  </a:lnTo>
                  <a:lnTo>
                    <a:pt x="4803406" y="6355842"/>
                  </a:lnTo>
                  <a:lnTo>
                    <a:pt x="4803635" y="6355855"/>
                  </a:lnTo>
                  <a:close/>
                </a:path>
                <a:path w="6525895" h="9849485">
                  <a:moveTo>
                    <a:pt x="4883150" y="8176285"/>
                  </a:moveTo>
                  <a:lnTo>
                    <a:pt x="4882832" y="8175688"/>
                  </a:lnTo>
                  <a:lnTo>
                    <a:pt x="4882477" y="8175142"/>
                  </a:lnTo>
                  <a:lnTo>
                    <a:pt x="4882197" y="8174520"/>
                  </a:lnTo>
                  <a:lnTo>
                    <a:pt x="4882185" y="8175130"/>
                  </a:lnTo>
                  <a:lnTo>
                    <a:pt x="4882324" y="8175371"/>
                  </a:lnTo>
                  <a:lnTo>
                    <a:pt x="4882223" y="8176209"/>
                  </a:lnTo>
                  <a:lnTo>
                    <a:pt x="4882527" y="8176260"/>
                  </a:lnTo>
                  <a:lnTo>
                    <a:pt x="4882845" y="8176247"/>
                  </a:lnTo>
                  <a:lnTo>
                    <a:pt x="4883150" y="8176285"/>
                  </a:lnTo>
                  <a:close/>
                </a:path>
                <a:path w="6525895" h="9849485">
                  <a:moveTo>
                    <a:pt x="5107914" y="9080170"/>
                  </a:moveTo>
                  <a:lnTo>
                    <a:pt x="5107546" y="9080106"/>
                  </a:lnTo>
                  <a:lnTo>
                    <a:pt x="5107660" y="9080246"/>
                  </a:lnTo>
                  <a:lnTo>
                    <a:pt x="5107775" y="9080398"/>
                  </a:lnTo>
                  <a:lnTo>
                    <a:pt x="5107889" y="9080538"/>
                  </a:lnTo>
                  <a:lnTo>
                    <a:pt x="5107889" y="9080411"/>
                  </a:lnTo>
                  <a:lnTo>
                    <a:pt x="5107914" y="9080170"/>
                  </a:lnTo>
                  <a:close/>
                </a:path>
                <a:path w="6525895" h="9849485">
                  <a:moveTo>
                    <a:pt x="5202948" y="6221171"/>
                  </a:moveTo>
                  <a:lnTo>
                    <a:pt x="5201602" y="6220701"/>
                  </a:lnTo>
                  <a:lnTo>
                    <a:pt x="5200383" y="6220409"/>
                  </a:lnTo>
                  <a:lnTo>
                    <a:pt x="5198935" y="6219825"/>
                  </a:lnTo>
                  <a:lnTo>
                    <a:pt x="5201170" y="6221958"/>
                  </a:lnTo>
                  <a:lnTo>
                    <a:pt x="5202377" y="6223101"/>
                  </a:lnTo>
                  <a:lnTo>
                    <a:pt x="5202606" y="6222504"/>
                  </a:lnTo>
                  <a:lnTo>
                    <a:pt x="5202669" y="6221704"/>
                  </a:lnTo>
                  <a:lnTo>
                    <a:pt x="5202948" y="6221171"/>
                  </a:lnTo>
                  <a:close/>
                </a:path>
                <a:path w="6525895" h="9849485">
                  <a:moveTo>
                    <a:pt x="5908573" y="6344488"/>
                  </a:moveTo>
                  <a:lnTo>
                    <a:pt x="5905601" y="6340792"/>
                  </a:lnTo>
                  <a:lnTo>
                    <a:pt x="5902083" y="6336093"/>
                  </a:lnTo>
                  <a:lnTo>
                    <a:pt x="5897956" y="6330378"/>
                  </a:lnTo>
                  <a:lnTo>
                    <a:pt x="5897105" y="6331318"/>
                  </a:lnTo>
                  <a:lnTo>
                    <a:pt x="5896064" y="6331902"/>
                  </a:lnTo>
                  <a:lnTo>
                    <a:pt x="5895441" y="6333325"/>
                  </a:lnTo>
                  <a:lnTo>
                    <a:pt x="5899277" y="6339916"/>
                  </a:lnTo>
                  <a:lnTo>
                    <a:pt x="5903798" y="6342888"/>
                  </a:lnTo>
                  <a:lnTo>
                    <a:pt x="5908573" y="6344488"/>
                  </a:lnTo>
                  <a:close/>
                </a:path>
                <a:path w="6525895" h="9849485">
                  <a:moveTo>
                    <a:pt x="6020143" y="3873843"/>
                  </a:moveTo>
                  <a:lnTo>
                    <a:pt x="6019114" y="3874071"/>
                  </a:lnTo>
                  <a:lnTo>
                    <a:pt x="6018288" y="3873906"/>
                  </a:lnTo>
                  <a:lnTo>
                    <a:pt x="6017323" y="3874033"/>
                  </a:lnTo>
                  <a:lnTo>
                    <a:pt x="6017463" y="3874795"/>
                  </a:lnTo>
                  <a:lnTo>
                    <a:pt x="6017692" y="3875494"/>
                  </a:lnTo>
                  <a:lnTo>
                    <a:pt x="6017717" y="3876344"/>
                  </a:lnTo>
                  <a:lnTo>
                    <a:pt x="6018530" y="3875519"/>
                  </a:lnTo>
                  <a:lnTo>
                    <a:pt x="6019304" y="3874655"/>
                  </a:lnTo>
                  <a:lnTo>
                    <a:pt x="6020143" y="3873843"/>
                  </a:lnTo>
                  <a:close/>
                </a:path>
                <a:path w="6525895" h="9849485">
                  <a:moveTo>
                    <a:pt x="6525527" y="4325569"/>
                  </a:moveTo>
                  <a:lnTo>
                    <a:pt x="6525476" y="4325163"/>
                  </a:lnTo>
                  <a:lnTo>
                    <a:pt x="6525349" y="4324375"/>
                  </a:lnTo>
                  <a:lnTo>
                    <a:pt x="6523926" y="4324312"/>
                  </a:lnTo>
                  <a:lnTo>
                    <a:pt x="6522466" y="4324083"/>
                  </a:lnTo>
                  <a:lnTo>
                    <a:pt x="6521107" y="4324197"/>
                  </a:lnTo>
                  <a:lnTo>
                    <a:pt x="6522263" y="4325124"/>
                  </a:lnTo>
                  <a:lnTo>
                    <a:pt x="6523749" y="4325569"/>
                  </a:lnTo>
                  <a:lnTo>
                    <a:pt x="6525527" y="432556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8823" y="340740"/>
              <a:ext cx="7239634" cy="10191750"/>
            </a:xfrm>
            <a:custGeom>
              <a:avLst/>
              <a:gdLst/>
              <a:ahLst/>
              <a:cxnLst/>
              <a:rect l="l" t="t" r="r" b="b"/>
              <a:pathLst>
                <a:path w="7239634" h="10191750">
                  <a:moveTo>
                    <a:pt x="1638" y="5370322"/>
                  </a:moveTo>
                  <a:lnTo>
                    <a:pt x="1422" y="5369344"/>
                  </a:lnTo>
                  <a:lnTo>
                    <a:pt x="1041" y="5367718"/>
                  </a:lnTo>
                  <a:lnTo>
                    <a:pt x="698" y="5368125"/>
                  </a:lnTo>
                  <a:lnTo>
                    <a:pt x="368" y="5368531"/>
                  </a:lnTo>
                  <a:lnTo>
                    <a:pt x="0" y="5368912"/>
                  </a:lnTo>
                  <a:lnTo>
                    <a:pt x="444" y="5369458"/>
                  </a:lnTo>
                  <a:lnTo>
                    <a:pt x="901" y="5369890"/>
                  </a:lnTo>
                  <a:lnTo>
                    <a:pt x="1333" y="5370500"/>
                  </a:lnTo>
                  <a:lnTo>
                    <a:pt x="1308" y="5370360"/>
                  </a:lnTo>
                  <a:lnTo>
                    <a:pt x="1536" y="5370334"/>
                  </a:lnTo>
                  <a:close/>
                </a:path>
                <a:path w="7239634" h="10191750">
                  <a:moveTo>
                    <a:pt x="35128" y="3667861"/>
                  </a:moveTo>
                  <a:lnTo>
                    <a:pt x="33261" y="3666833"/>
                  </a:lnTo>
                  <a:lnTo>
                    <a:pt x="31597" y="3666172"/>
                  </a:lnTo>
                  <a:lnTo>
                    <a:pt x="29552" y="3664788"/>
                  </a:lnTo>
                  <a:lnTo>
                    <a:pt x="30899" y="3666198"/>
                  </a:lnTo>
                  <a:lnTo>
                    <a:pt x="32232" y="3667328"/>
                  </a:lnTo>
                  <a:lnTo>
                    <a:pt x="33566" y="3668572"/>
                  </a:lnTo>
                  <a:lnTo>
                    <a:pt x="34607" y="3668090"/>
                  </a:lnTo>
                  <a:lnTo>
                    <a:pt x="35128" y="3667861"/>
                  </a:lnTo>
                  <a:close/>
                </a:path>
                <a:path w="7239634" h="10191750">
                  <a:moveTo>
                    <a:pt x="78270" y="4022941"/>
                  </a:moveTo>
                  <a:lnTo>
                    <a:pt x="77927" y="4021074"/>
                  </a:lnTo>
                  <a:lnTo>
                    <a:pt x="77076" y="4020058"/>
                  </a:lnTo>
                  <a:lnTo>
                    <a:pt x="75488" y="4020223"/>
                  </a:lnTo>
                  <a:lnTo>
                    <a:pt x="76390" y="4021112"/>
                  </a:lnTo>
                  <a:lnTo>
                    <a:pt x="77482" y="4022102"/>
                  </a:lnTo>
                  <a:lnTo>
                    <a:pt x="78270" y="4022941"/>
                  </a:lnTo>
                  <a:close/>
                </a:path>
                <a:path w="7239634" h="10191750">
                  <a:moveTo>
                    <a:pt x="93992" y="7308139"/>
                  </a:moveTo>
                  <a:close/>
                </a:path>
                <a:path w="7239634" h="10191750">
                  <a:moveTo>
                    <a:pt x="157975" y="2892221"/>
                  </a:moveTo>
                  <a:lnTo>
                    <a:pt x="156921" y="2891840"/>
                  </a:lnTo>
                  <a:lnTo>
                    <a:pt x="155956" y="2891383"/>
                  </a:lnTo>
                  <a:lnTo>
                    <a:pt x="155117" y="2890863"/>
                  </a:lnTo>
                  <a:lnTo>
                    <a:pt x="154597" y="2892717"/>
                  </a:lnTo>
                  <a:lnTo>
                    <a:pt x="154063" y="2893961"/>
                  </a:lnTo>
                  <a:lnTo>
                    <a:pt x="153543" y="2896006"/>
                  </a:lnTo>
                  <a:lnTo>
                    <a:pt x="155028" y="2894457"/>
                  </a:lnTo>
                  <a:lnTo>
                    <a:pt x="156502" y="2893517"/>
                  </a:lnTo>
                  <a:lnTo>
                    <a:pt x="157975" y="2892221"/>
                  </a:lnTo>
                  <a:close/>
                </a:path>
                <a:path w="7239634" h="10191750">
                  <a:moveTo>
                    <a:pt x="166751" y="8478304"/>
                  </a:moveTo>
                  <a:lnTo>
                    <a:pt x="166077" y="8477288"/>
                  </a:lnTo>
                  <a:lnTo>
                    <a:pt x="165773" y="8476805"/>
                  </a:lnTo>
                  <a:lnTo>
                    <a:pt x="166014" y="8477377"/>
                  </a:lnTo>
                  <a:lnTo>
                    <a:pt x="166128" y="8478075"/>
                  </a:lnTo>
                  <a:lnTo>
                    <a:pt x="166357" y="8478698"/>
                  </a:lnTo>
                  <a:lnTo>
                    <a:pt x="166484" y="8478533"/>
                  </a:lnTo>
                  <a:lnTo>
                    <a:pt x="166624" y="8478469"/>
                  </a:lnTo>
                  <a:lnTo>
                    <a:pt x="166751" y="8478304"/>
                  </a:lnTo>
                  <a:close/>
                </a:path>
                <a:path w="7239634" h="10191750">
                  <a:moveTo>
                    <a:pt x="166776" y="8478304"/>
                  </a:moveTo>
                  <a:close/>
                </a:path>
                <a:path w="7239634" h="10191750">
                  <a:moveTo>
                    <a:pt x="184378" y="2904045"/>
                  </a:moveTo>
                  <a:lnTo>
                    <a:pt x="184162" y="2904109"/>
                  </a:lnTo>
                  <a:lnTo>
                    <a:pt x="184035" y="2904121"/>
                  </a:lnTo>
                  <a:lnTo>
                    <a:pt x="184251" y="2904236"/>
                  </a:lnTo>
                  <a:lnTo>
                    <a:pt x="184378" y="2904134"/>
                  </a:lnTo>
                  <a:close/>
                </a:path>
                <a:path w="7239634" h="10191750">
                  <a:moveTo>
                    <a:pt x="240753" y="991387"/>
                  </a:moveTo>
                  <a:lnTo>
                    <a:pt x="240347" y="990676"/>
                  </a:lnTo>
                  <a:lnTo>
                    <a:pt x="240042" y="990180"/>
                  </a:lnTo>
                  <a:lnTo>
                    <a:pt x="239623" y="989444"/>
                  </a:lnTo>
                  <a:lnTo>
                    <a:pt x="239623" y="989241"/>
                  </a:lnTo>
                  <a:lnTo>
                    <a:pt x="238290" y="989291"/>
                  </a:lnTo>
                  <a:lnTo>
                    <a:pt x="239064" y="990079"/>
                  </a:lnTo>
                  <a:lnTo>
                    <a:pt x="240068" y="990371"/>
                  </a:lnTo>
                  <a:lnTo>
                    <a:pt x="240753" y="991387"/>
                  </a:lnTo>
                  <a:close/>
                </a:path>
                <a:path w="7239634" h="10191750">
                  <a:moveTo>
                    <a:pt x="272110" y="3076968"/>
                  </a:moveTo>
                  <a:lnTo>
                    <a:pt x="272097" y="3076778"/>
                  </a:lnTo>
                  <a:lnTo>
                    <a:pt x="272046" y="3076905"/>
                  </a:lnTo>
                  <a:close/>
                </a:path>
                <a:path w="7239634" h="10191750">
                  <a:moveTo>
                    <a:pt x="272897" y="3077133"/>
                  </a:moveTo>
                  <a:close/>
                </a:path>
                <a:path w="7239634" h="10191750">
                  <a:moveTo>
                    <a:pt x="312293" y="5632501"/>
                  </a:moveTo>
                  <a:lnTo>
                    <a:pt x="312153" y="5632501"/>
                  </a:lnTo>
                  <a:lnTo>
                    <a:pt x="312178" y="5632628"/>
                  </a:lnTo>
                  <a:lnTo>
                    <a:pt x="312293" y="5632501"/>
                  </a:lnTo>
                  <a:close/>
                </a:path>
                <a:path w="7239634" h="10191750">
                  <a:moveTo>
                    <a:pt x="313601" y="5632247"/>
                  </a:moveTo>
                  <a:lnTo>
                    <a:pt x="313474" y="5631637"/>
                  </a:lnTo>
                  <a:lnTo>
                    <a:pt x="313359" y="5631053"/>
                  </a:lnTo>
                  <a:lnTo>
                    <a:pt x="313258" y="5630469"/>
                  </a:lnTo>
                  <a:lnTo>
                    <a:pt x="312991" y="5631167"/>
                  </a:lnTo>
                  <a:lnTo>
                    <a:pt x="312597" y="5631726"/>
                  </a:lnTo>
                  <a:lnTo>
                    <a:pt x="312356" y="5632437"/>
                  </a:lnTo>
                  <a:lnTo>
                    <a:pt x="313601" y="5632247"/>
                  </a:lnTo>
                  <a:close/>
                </a:path>
                <a:path w="7239634" h="10191750">
                  <a:moveTo>
                    <a:pt x="343954" y="2109482"/>
                  </a:moveTo>
                  <a:lnTo>
                    <a:pt x="343814" y="2109432"/>
                  </a:lnTo>
                  <a:lnTo>
                    <a:pt x="343738" y="2109571"/>
                  </a:lnTo>
                  <a:lnTo>
                    <a:pt x="343865" y="2109508"/>
                  </a:lnTo>
                  <a:close/>
                </a:path>
                <a:path w="7239634" h="10191750">
                  <a:moveTo>
                    <a:pt x="517474" y="2159368"/>
                  </a:moveTo>
                  <a:lnTo>
                    <a:pt x="516597" y="2160536"/>
                  </a:lnTo>
                  <a:lnTo>
                    <a:pt x="515785" y="2161819"/>
                  </a:lnTo>
                  <a:lnTo>
                    <a:pt x="514858" y="2162848"/>
                  </a:lnTo>
                  <a:lnTo>
                    <a:pt x="515797" y="2161857"/>
                  </a:lnTo>
                  <a:lnTo>
                    <a:pt x="516661" y="2160701"/>
                  </a:lnTo>
                  <a:lnTo>
                    <a:pt x="517474" y="2159406"/>
                  </a:lnTo>
                  <a:close/>
                </a:path>
                <a:path w="7239634" h="10191750">
                  <a:moveTo>
                    <a:pt x="523455" y="1055649"/>
                  </a:moveTo>
                  <a:lnTo>
                    <a:pt x="523316" y="1055471"/>
                  </a:lnTo>
                  <a:lnTo>
                    <a:pt x="523328" y="1055687"/>
                  </a:lnTo>
                  <a:lnTo>
                    <a:pt x="523455" y="1055649"/>
                  </a:lnTo>
                  <a:close/>
                </a:path>
                <a:path w="7239634" h="10191750">
                  <a:moveTo>
                    <a:pt x="532079" y="1709978"/>
                  </a:moveTo>
                  <a:lnTo>
                    <a:pt x="530352" y="1706740"/>
                  </a:lnTo>
                  <a:lnTo>
                    <a:pt x="528370" y="1702587"/>
                  </a:lnTo>
                  <a:lnTo>
                    <a:pt x="526097" y="1697647"/>
                  </a:lnTo>
                  <a:lnTo>
                    <a:pt x="525208" y="1701228"/>
                  </a:lnTo>
                  <a:lnTo>
                    <a:pt x="524535" y="1704771"/>
                  </a:lnTo>
                  <a:lnTo>
                    <a:pt x="524687" y="1708124"/>
                  </a:lnTo>
                  <a:lnTo>
                    <a:pt x="527088" y="1709064"/>
                  </a:lnTo>
                  <a:lnTo>
                    <a:pt x="529577" y="1709559"/>
                  </a:lnTo>
                  <a:lnTo>
                    <a:pt x="532079" y="1709978"/>
                  </a:lnTo>
                  <a:close/>
                </a:path>
                <a:path w="7239634" h="10191750">
                  <a:moveTo>
                    <a:pt x="562483" y="4118826"/>
                  </a:moveTo>
                  <a:lnTo>
                    <a:pt x="562343" y="4117073"/>
                  </a:lnTo>
                  <a:lnTo>
                    <a:pt x="561568" y="4115295"/>
                  </a:lnTo>
                  <a:lnTo>
                    <a:pt x="561848" y="4117035"/>
                  </a:lnTo>
                  <a:lnTo>
                    <a:pt x="562051" y="4118838"/>
                  </a:lnTo>
                  <a:lnTo>
                    <a:pt x="562305" y="4120591"/>
                  </a:lnTo>
                  <a:lnTo>
                    <a:pt x="562483" y="4118826"/>
                  </a:lnTo>
                  <a:close/>
                </a:path>
                <a:path w="7239634" h="10191750">
                  <a:moveTo>
                    <a:pt x="585889" y="10041128"/>
                  </a:moveTo>
                  <a:lnTo>
                    <a:pt x="585762" y="10041141"/>
                  </a:lnTo>
                  <a:lnTo>
                    <a:pt x="585343" y="10041814"/>
                  </a:lnTo>
                  <a:lnTo>
                    <a:pt x="585495" y="10041826"/>
                  </a:lnTo>
                  <a:lnTo>
                    <a:pt x="585889" y="10041128"/>
                  </a:lnTo>
                  <a:close/>
                </a:path>
                <a:path w="7239634" h="10191750">
                  <a:moveTo>
                    <a:pt x="742797" y="9844926"/>
                  </a:moveTo>
                  <a:lnTo>
                    <a:pt x="742657" y="9844684"/>
                  </a:lnTo>
                  <a:lnTo>
                    <a:pt x="742556" y="9844405"/>
                  </a:lnTo>
                  <a:lnTo>
                    <a:pt x="742429" y="9844164"/>
                  </a:lnTo>
                  <a:lnTo>
                    <a:pt x="742429" y="9844341"/>
                  </a:lnTo>
                  <a:lnTo>
                    <a:pt x="742543" y="9844532"/>
                  </a:lnTo>
                  <a:lnTo>
                    <a:pt x="742632" y="9844735"/>
                  </a:lnTo>
                  <a:lnTo>
                    <a:pt x="742746" y="9844938"/>
                  </a:lnTo>
                  <a:close/>
                </a:path>
                <a:path w="7239634" h="10191750">
                  <a:moveTo>
                    <a:pt x="775830" y="9564243"/>
                  </a:moveTo>
                  <a:lnTo>
                    <a:pt x="775792" y="9564091"/>
                  </a:lnTo>
                  <a:lnTo>
                    <a:pt x="775792" y="9563951"/>
                  </a:lnTo>
                  <a:lnTo>
                    <a:pt x="775754" y="9563811"/>
                  </a:lnTo>
                  <a:lnTo>
                    <a:pt x="775703" y="9563951"/>
                  </a:lnTo>
                  <a:lnTo>
                    <a:pt x="775563" y="9564179"/>
                  </a:lnTo>
                  <a:lnTo>
                    <a:pt x="775741" y="9564218"/>
                  </a:lnTo>
                  <a:close/>
                </a:path>
                <a:path w="7239634" h="10191750">
                  <a:moveTo>
                    <a:pt x="782053" y="8940800"/>
                  </a:moveTo>
                  <a:lnTo>
                    <a:pt x="781888" y="8940622"/>
                  </a:lnTo>
                  <a:lnTo>
                    <a:pt x="781710" y="8940698"/>
                  </a:lnTo>
                  <a:lnTo>
                    <a:pt x="781926" y="8940813"/>
                  </a:lnTo>
                  <a:lnTo>
                    <a:pt x="782053" y="8940800"/>
                  </a:lnTo>
                  <a:close/>
                </a:path>
                <a:path w="7239634" h="10191750">
                  <a:moveTo>
                    <a:pt x="795235" y="9536036"/>
                  </a:moveTo>
                  <a:lnTo>
                    <a:pt x="795096" y="9535922"/>
                  </a:lnTo>
                  <a:lnTo>
                    <a:pt x="795235" y="9536036"/>
                  </a:lnTo>
                  <a:close/>
                </a:path>
                <a:path w="7239634" h="10191750">
                  <a:moveTo>
                    <a:pt x="795921" y="4168660"/>
                  </a:moveTo>
                  <a:lnTo>
                    <a:pt x="794258" y="4169537"/>
                  </a:lnTo>
                  <a:lnTo>
                    <a:pt x="792759" y="4170108"/>
                  </a:lnTo>
                  <a:lnTo>
                    <a:pt x="791146" y="4170883"/>
                  </a:lnTo>
                  <a:lnTo>
                    <a:pt x="791603" y="4171607"/>
                  </a:lnTo>
                  <a:lnTo>
                    <a:pt x="792111" y="4172216"/>
                  </a:lnTo>
                  <a:lnTo>
                    <a:pt x="792543" y="4172978"/>
                  </a:lnTo>
                  <a:lnTo>
                    <a:pt x="794613" y="4170324"/>
                  </a:lnTo>
                  <a:lnTo>
                    <a:pt x="795921" y="4168660"/>
                  </a:lnTo>
                  <a:close/>
                </a:path>
                <a:path w="7239634" h="10191750">
                  <a:moveTo>
                    <a:pt x="797344" y="9538170"/>
                  </a:moveTo>
                  <a:lnTo>
                    <a:pt x="796937" y="9537713"/>
                  </a:lnTo>
                  <a:lnTo>
                    <a:pt x="796544" y="9537395"/>
                  </a:lnTo>
                  <a:lnTo>
                    <a:pt x="796137" y="9536887"/>
                  </a:lnTo>
                  <a:lnTo>
                    <a:pt x="795870" y="9536620"/>
                  </a:lnTo>
                  <a:lnTo>
                    <a:pt x="795616" y="9536417"/>
                  </a:lnTo>
                  <a:lnTo>
                    <a:pt x="795350" y="9536163"/>
                  </a:lnTo>
                  <a:lnTo>
                    <a:pt x="795921" y="9536938"/>
                  </a:lnTo>
                  <a:lnTo>
                    <a:pt x="796632" y="9537586"/>
                  </a:lnTo>
                  <a:lnTo>
                    <a:pt x="797344" y="9538170"/>
                  </a:lnTo>
                  <a:close/>
                </a:path>
                <a:path w="7239634" h="10191750">
                  <a:moveTo>
                    <a:pt x="855624" y="4055681"/>
                  </a:moveTo>
                  <a:lnTo>
                    <a:pt x="855205" y="4054995"/>
                  </a:lnTo>
                  <a:lnTo>
                    <a:pt x="854684" y="4054170"/>
                  </a:lnTo>
                  <a:lnTo>
                    <a:pt x="854240" y="4053408"/>
                  </a:lnTo>
                  <a:lnTo>
                    <a:pt x="854100" y="4053890"/>
                  </a:lnTo>
                  <a:lnTo>
                    <a:pt x="853897" y="4054183"/>
                  </a:lnTo>
                  <a:lnTo>
                    <a:pt x="853782" y="4054703"/>
                  </a:lnTo>
                  <a:lnTo>
                    <a:pt x="854405" y="4055237"/>
                  </a:lnTo>
                  <a:lnTo>
                    <a:pt x="855002" y="4055237"/>
                  </a:lnTo>
                  <a:lnTo>
                    <a:pt x="855624" y="4055681"/>
                  </a:lnTo>
                  <a:close/>
                </a:path>
                <a:path w="7239634" h="10191750">
                  <a:moveTo>
                    <a:pt x="999883" y="6339637"/>
                  </a:moveTo>
                  <a:lnTo>
                    <a:pt x="995946" y="6333795"/>
                  </a:lnTo>
                  <a:lnTo>
                    <a:pt x="991831" y="6331077"/>
                  </a:lnTo>
                  <a:lnTo>
                    <a:pt x="987628" y="6329934"/>
                  </a:lnTo>
                  <a:lnTo>
                    <a:pt x="989838" y="6333249"/>
                  </a:lnTo>
                  <a:lnTo>
                    <a:pt x="996213" y="6343155"/>
                  </a:lnTo>
                  <a:lnTo>
                    <a:pt x="997635" y="6342634"/>
                  </a:lnTo>
                  <a:lnTo>
                    <a:pt x="998931" y="6341694"/>
                  </a:lnTo>
                  <a:lnTo>
                    <a:pt x="999883" y="6339637"/>
                  </a:lnTo>
                  <a:close/>
                </a:path>
                <a:path w="7239634" h="10191750">
                  <a:moveTo>
                    <a:pt x="1018374" y="6440144"/>
                  </a:moveTo>
                  <a:lnTo>
                    <a:pt x="1015276" y="6438595"/>
                  </a:lnTo>
                  <a:lnTo>
                    <a:pt x="1011148" y="6433934"/>
                  </a:lnTo>
                  <a:lnTo>
                    <a:pt x="995387" y="6423177"/>
                  </a:lnTo>
                  <a:lnTo>
                    <a:pt x="998753" y="6427622"/>
                  </a:lnTo>
                  <a:lnTo>
                    <a:pt x="1002309" y="6432524"/>
                  </a:lnTo>
                  <a:lnTo>
                    <a:pt x="1011859" y="6446279"/>
                  </a:lnTo>
                  <a:lnTo>
                    <a:pt x="1015365" y="6444386"/>
                  </a:lnTo>
                  <a:lnTo>
                    <a:pt x="1018374" y="6440144"/>
                  </a:lnTo>
                  <a:close/>
                </a:path>
                <a:path w="7239634" h="10191750">
                  <a:moveTo>
                    <a:pt x="1072502" y="6413068"/>
                  </a:moveTo>
                  <a:lnTo>
                    <a:pt x="1068514" y="6407163"/>
                  </a:lnTo>
                  <a:lnTo>
                    <a:pt x="1067092" y="6401282"/>
                  </a:lnTo>
                  <a:lnTo>
                    <a:pt x="1067612" y="6400228"/>
                  </a:lnTo>
                  <a:lnTo>
                    <a:pt x="1067320" y="6400203"/>
                  </a:lnTo>
                  <a:lnTo>
                    <a:pt x="1067041" y="6400051"/>
                  </a:lnTo>
                  <a:lnTo>
                    <a:pt x="1066761" y="6400051"/>
                  </a:lnTo>
                  <a:lnTo>
                    <a:pt x="1067117" y="6399670"/>
                  </a:lnTo>
                  <a:lnTo>
                    <a:pt x="1066888" y="6399695"/>
                  </a:lnTo>
                  <a:lnTo>
                    <a:pt x="1066647" y="6399885"/>
                  </a:lnTo>
                  <a:lnTo>
                    <a:pt x="1057948" y="6383909"/>
                  </a:lnTo>
                  <a:lnTo>
                    <a:pt x="1052068" y="6378969"/>
                  </a:lnTo>
                  <a:lnTo>
                    <a:pt x="1042936" y="6380213"/>
                  </a:lnTo>
                  <a:lnTo>
                    <a:pt x="1037158" y="6383121"/>
                  </a:lnTo>
                  <a:lnTo>
                    <a:pt x="1033322" y="6386512"/>
                  </a:lnTo>
                  <a:lnTo>
                    <a:pt x="1031976" y="6391732"/>
                  </a:lnTo>
                  <a:lnTo>
                    <a:pt x="1033665" y="6400139"/>
                  </a:lnTo>
                  <a:lnTo>
                    <a:pt x="1027125" y="6401816"/>
                  </a:lnTo>
                  <a:lnTo>
                    <a:pt x="1019721" y="6396215"/>
                  </a:lnTo>
                  <a:lnTo>
                    <a:pt x="1013828" y="6404610"/>
                  </a:lnTo>
                  <a:lnTo>
                    <a:pt x="1027010" y="6428181"/>
                  </a:lnTo>
                  <a:lnTo>
                    <a:pt x="1028166" y="6427978"/>
                  </a:lnTo>
                  <a:lnTo>
                    <a:pt x="1029919" y="6427317"/>
                  </a:lnTo>
                  <a:lnTo>
                    <a:pt x="1035951" y="6423266"/>
                  </a:lnTo>
                  <a:lnTo>
                    <a:pt x="1037666" y="6417145"/>
                  </a:lnTo>
                  <a:lnTo>
                    <a:pt x="1036561" y="6409690"/>
                  </a:lnTo>
                  <a:lnTo>
                    <a:pt x="1033716" y="6400190"/>
                  </a:lnTo>
                  <a:lnTo>
                    <a:pt x="1066685" y="6418910"/>
                  </a:lnTo>
                  <a:lnTo>
                    <a:pt x="1072502" y="6413068"/>
                  </a:lnTo>
                  <a:close/>
                </a:path>
                <a:path w="7239634" h="10191750">
                  <a:moveTo>
                    <a:pt x="1123632" y="7112216"/>
                  </a:moveTo>
                  <a:lnTo>
                    <a:pt x="1122502" y="7111187"/>
                  </a:lnTo>
                  <a:lnTo>
                    <a:pt x="1121549" y="7110247"/>
                  </a:lnTo>
                  <a:lnTo>
                    <a:pt x="1120470" y="7109244"/>
                  </a:lnTo>
                  <a:lnTo>
                    <a:pt x="1120292" y="7110527"/>
                  </a:lnTo>
                  <a:lnTo>
                    <a:pt x="1119847" y="7111581"/>
                  </a:lnTo>
                  <a:lnTo>
                    <a:pt x="1119454" y="7112686"/>
                  </a:lnTo>
                  <a:lnTo>
                    <a:pt x="1120927" y="7112622"/>
                  </a:lnTo>
                  <a:lnTo>
                    <a:pt x="1122045" y="7112089"/>
                  </a:lnTo>
                  <a:lnTo>
                    <a:pt x="1123632" y="7112216"/>
                  </a:lnTo>
                  <a:close/>
                </a:path>
                <a:path w="7239634" h="10191750">
                  <a:moveTo>
                    <a:pt x="1153147" y="7422058"/>
                  </a:moveTo>
                  <a:lnTo>
                    <a:pt x="1153134" y="7421918"/>
                  </a:lnTo>
                  <a:lnTo>
                    <a:pt x="1153096" y="7421791"/>
                  </a:lnTo>
                  <a:lnTo>
                    <a:pt x="1153083" y="7421651"/>
                  </a:lnTo>
                  <a:lnTo>
                    <a:pt x="1153134" y="7421054"/>
                  </a:lnTo>
                  <a:lnTo>
                    <a:pt x="1153096" y="7420457"/>
                  </a:lnTo>
                  <a:lnTo>
                    <a:pt x="1153134" y="7419848"/>
                  </a:lnTo>
                  <a:lnTo>
                    <a:pt x="1153007" y="7420051"/>
                  </a:lnTo>
                  <a:lnTo>
                    <a:pt x="1152855" y="7420267"/>
                  </a:lnTo>
                  <a:lnTo>
                    <a:pt x="1152740" y="7420470"/>
                  </a:lnTo>
                  <a:lnTo>
                    <a:pt x="1152652" y="7420318"/>
                  </a:lnTo>
                  <a:lnTo>
                    <a:pt x="1152690" y="7420457"/>
                  </a:lnTo>
                  <a:lnTo>
                    <a:pt x="1152740" y="7420661"/>
                  </a:lnTo>
                  <a:lnTo>
                    <a:pt x="1152817" y="7420965"/>
                  </a:lnTo>
                  <a:lnTo>
                    <a:pt x="1153020" y="7421689"/>
                  </a:lnTo>
                  <a:lnTo>
                    <a:pt x="1153147" y="7422058"/>
                  </a:lnTo>
                  <a:close/>
                </a:path>
                <a:path w="7239634" h="10191750">
                  <a:moveTo>
                    <a:pt x="1250696" y="8341969"/>
                  </a:moveTo>
                  <a:lnTo>
                    <a:pt x="1250619" y="8341665"/>
                  </a:lnTo>
                  <a:lnTo>
                    <a:pt x="1249857" y="8339366"/>
                  </a:lnTo>
                  <a:lnTo>
                    <a:pt x="1249438" y="8336991"/>
                  </a:lnTo>
                  <a:lnTo>
                    <a:pt x="1248867" y="8335658"/>
                  </a:lnTo>
                  <a:lnTo>
                    <a:pt x="1248117" y="8334794"/>
                  </a:lnTo>
                  <a:lnTo>
                    <a:pt x="1247406" y="8333816"/>
                  </a:lnTo>
                  <a:lnTo>
                    <a:pt x="1249286" y="8337969"/>
                  </a:lnTo>
                  <a:lnTo>
                    <a:pt x="1250696" y="8341969"/>
                  </a:lnTo>
                  <a:close/>
                </a:path>
                <a:path w="7239634" h="10191750">
                  <a:moveTo>
                    <a:pt x="1251064" y="8343328"/>
                  </a:moveTo>
                  <a:lnTo>
                    <a:pt x="1250861" y="8342414"/>
                  </a:lnTo>
                  <a:lnTo>
                    <a:pt x="1250696" y="8341969"/>
                  </a:lnTo>
                  <a:lnTo>
                    <a:pt x="1251064" y="8343328"/>
                  </a:lnTo>
                  <a:close/>
                </a:path>
                <a:path w="7239634" h="10191750">
                  <a:moveTo>
                    <a:pt x="1251394" y="8344713"/>
                  </a:moveTo>
                  <a:lnTo>
                    <a:pt x="1251254" y="8343989"/>
                  </a:lnTo>
                  <a:lnTo>
                    <a:pt x="1251064" y="8343328"/>
                  </a:lnTo>
                  <a:lnTo>
                    <a:pt x="1251394" y="8344713"/>
                  </a:lnTo>
                  <a:close/>
                </a:path>
                <a:path w="7239634" h="10191750">
                  <a:moveTo>
                    <a:pt x="1252004" y="8347253"/>
                  </a:moveTo>
                  <a:lnTo>
                    <a:pt x="1251851" y="8345894"/>
                  </a:lnTo>
                  <a:lnTo>
                    <a:pt x="1251508" y="8345221"/>
                  </a:lnTo>
                  <a:lnTo>
                    <a:pt x="1251991" y="8347265"/>
                  </a:lnTo>
                  <a:close/>
                </a:path>
                <a:path w="7239634" h="10191750">
                  <a:moveTo>
                    <a:pt x="1252296" y="8347596"/>
                  </a:moveTo>
                  <a:lnTo>
                    <a:pt x="1252207" y="8347278"/>
                  </a:lnTo>
                  <a:lnTo>
                    <a:pt x="1252131" y="8346973"/>
                  </a:lnTo>
                  <a:lnTo>
                    <a:pt x="1252029" y="8346668"/>
                  </a:lnTo>
                  <a:lnTo>
                    <a:pt x="1252029" y="8347049"/>
                  </a:lnTo>
                  <a:lnTo>
                    <a:pt x="1252004" y="8347240"/>
                  </a:lnTo>
                  <a:lnTo>
                    <a:pt x="1252093" y="8347392"/>
                  </a:lnTo>
                  <a:lnTo>
                    <a:pt x="1252296" y="8347596"/>
                  </a:lnTo>
                  <a:close/>
                </a:path>
                <a:path w="7239634" h="10191750">
                  <a:moveTo>
                    <a:pt x="1323340" y="6284442"/>
                  </a:moveTo>
                  <a:lnTo>
                    <a:pt x="1323238" y="6280505"/>
                  </a:lnTo>
                  <a:lnTo>
                    <a:pt x="1323060" y="6284404"/>
                  </a:lnTo>
                  <a:lnTo>
                    <a:pt x="1322451" y="6287948"/>
                  </a:lnTo>
                  <a:lnTo>
                    <a:pt x="1321663" y="6291338"/>
                  </a:lnTo>
                  <a:lnTo>
                    <a:pt x="1322628" y="6287973"/>
                  </a:lnTo>
                  <a:lnTo>
                    <a:pt x="1323340" y="6284442"/>
                  </a:lnTo>
                  <a:close/>
                </a:path>
                <a:path w="7239634" h="10191750">
                  <a:moveTo>
                    <a:pt x="1327404" y="6323050"/>
                  </a:moveTo>
                  <a:lnTo>
                    <a:pt x="1326489" y="6323673"/>
                  </a:lnTo>
                  <a:lnTo>
                    <a:pt x="1325575" y="6324282"/>
                  </a:lnTo>
                  <a:lnTo>
                    <a:pt x="1324635" y="6324816"/>
                  </a:lnTo>
                  <a:lnTo>
                    <a:pt x="1324673" y="6324943"/>
                  </a:lnTo>
                  <a:lnTo>
                    <a:pt x="1325524" y="6324689"/>
                  </a:lnTo>
                  <a:lnTo>
                    <a:pt x="1326235" y="6324066"/>
                  </a:lnTo>
                  <a:lnTo>
                    <a:pt x="1327099" y="6323279"/>
                  </a:lnTo>
                  <a:lnTo>
                    <a:pt x="1327251" y="6323190"/>
                  </a:lnTo>
                  <a:lnTo>
                    <a:pt x="1327404" y="6323050"/>
                  </a:lnTo>
                  <a:close/>
                </a:path>
                <a:path w="7239634" h="10191750">
                  <a:moveTo>
                    <a:pt x="1497647" y="7850759"/>
                  </a:moveTo>
                  <a:lnTo>
                    <a:pt x="1497457" y="7850975"/>
                  </a:lnTo>
                  <a:lnTo>
                    <a:pt x="1497266" y="7851216"/>
                  </a:lnTo>
                  <a:lnTo>
                    <a:pt x="1497076" y="7851445"/>
                  </a:lnTo>
                  <a:lnTo>
                    <a:pt x="1497291" y="7851749"/>
                  </a:lnTo>
                  <a:lnTo>
                    <a:pt x="1497418" y="7852067"/>
                  </a:lnTo>
                  <a:lnTo>
                    <a:pt x="1497634" y="7852372"/>
                  </a:lnTo>
                  <a:lnTo>
                    <a:pt x="1497647" y="7851838"/>
                  </a:lnTo>
                  <a:lnTo>
                    <a:pt x="1497634" y="7851292"/>
                  </a:lnTo>
                  <a:lnTo>
                    <a:pt x="1497647" y="7850759"/>
                  </a:lnTo>
                  <a:close/>
                </a:path>
                <a:path w="7239634" h="10191750">
                  <a:moveTo>
                    <a:pt x="1642275" y="3491166"/>
                  </a:moveTo>
                  <a:lnTo>
                    <a:pt x="1642160" y="3490112"/>
                  </a:lnTo>
                  <a:lnTo>
                    <a:pt x="1641995" y="3489248"/>
                  </a:lnTo>
                  <a:lnTo>
                    <a:pt x="1641894" y="3488156"/>
                  </a:lnTo>
                  <a:lnTo>
                    <a:pt x="1641627" y="3489045"/>
                  </a:lnTo>
                  <a:lnTo>
                    <a:pt x="1641386" y="3489947"/>
                  </a:lnTo>
                  <a:lnTo>
                    <a:pt x="1641132" y="3490849"/>
                  </a:lnTo>
                  <a:lnTo>
                    <a:pt x="1641513" y="3490963"/>
                  </a:lnTo>
                  <a:lnTo>
                    <a:pt x="1641881" y="3491001"/>
                  </a:lnTo>
                  <a:lnTo>
                    <a:pt x="1642275" y="3491166"/>
                  </a:lnTo>
                  <a:close/>
                </a:path>
                <a:path w="7239634" h="10191750">
                  <a:moveTo>
                    <a:pt x="1786483" y="9866986"/>
                  </a:moveTo>
                  <a:lnTo>
                    <a:pt x="1785226" y="9863239"/>
                  </a:lnTo>
                  <a:lnTo>
                    <a:pt x="1784083" y="9858337"/>
                  </a:lnTo>
                  <a:lnTo>
                    <a:pt x="1782965" y="9852774"/>
                  </a:lnTo>
                  <a:lnTo>
                    <a:pt x="1781873" y="9854882"/>
                  </a:lnTo>
                  <a:lnTo>
                    <a:pt x="1781721" y="9857791"/>
                  </a:lnTo>
                  <a:lnTo>
                    <a:pt x="1784197" y="9864839"/>
                  </a:lnTo>
                  <a:lnTo>
                    <a:pt x="1785340" y="9865944"/>
                  </a:lnTo>
                  <a:lnTo>
                    <a:pt x="1786483" y="9866986"/>
                  </a:lnTo>
                  <a:close/>
                </a:path>
                <a:path w="7239634" h="10191750">
                  <a:moveTo>
                    <a:pt x="1867357" y="3245320"/>
                  </a:moveTo>
                  <a:lnTo>
                    <a:pt x="1867192" y="3245243"/>
                  </a:lnTo>
                  <a:lnTo>
                    <a:pt x="1867090" y="3245396"/>
                  </a:lnTo>
                  <a:lnTo>
                    <a:pt x="1866963" y="3245497"/>
                  </a:lnTo>
                  <a:lnTo>
                    <a:pt x="1866849" y="3245650"/>
                  </a:lnTo>
                  <a:lnTo>
                    <a:pt x="1866976" y="3245624"/>
                  </a:lnTo>
                  <a:lnTo>
                    <a:pt x="1867154" y="3245510"/>
                  </a:lnTo>
                  <a:lnTo>
                    <a:pt x="1867357" y="3245320"/>
                  </a:lnTo>
                  <a:close/>
                </a:path>
                <a:path w="7239634" h="10191750">
                  <a:moveTo>
                    <a:pt x="2007819" y="10190569"/>
                  </a:moveTo>
                  <a:lnTo>
                    <a:pt x="2007082" y="10190836"/>
                  </a:lnTo>
                  <a:lnTo>
                    <a:pt x="2006384" y="10191051"/>
                  </a:lnTo>
                  <a:lnTo>
                    <a:pt x="2005647" y="10191318"/>
                  </a:lnTo>
                  <a:lnTo>
                    <a:pt x="2005838" y="10191331"/>
                  </a:lnTo>
                  <a:lnTo>
                    <a:pt x="2006015" y="10191356"/>
                  </a:lnTo>
                  <a:lnTo>
                    <a:pt x="2006206" y="10191356"/>
                  </a:lnTo>
                  <a:lnTo>
                    <a:pt x="2006739" y="10191051"/>
                  </a:lnTo>
                  <a:lnTo>
                    <a:pt x="2007285" y="10190950"/>
                  </a:lnTo>
                  <a:lnTo>
                    <a:pt x="2007819" y="10190569"/>
                  </a:lnTo>
                  <a:close/>
                </a:path>
                <a:path w="7239634" h="10191750">
                  <a:moveTo>
                    <a:pt x="2165654" y="3011500"/>
                  </a:moveTo>
                  <a:lnTo>
                    <a:pt x="2165439" y="3011741"/>
                  </a:lnTo>
                  <a:lnTo>
                    <a:pt x="2165654" y="3011500"/>
                  </a:lnTo>
                  <a:close/>
                </a:path>
                <a:path w="7239634" h="10191750">
                  <a:moveTo>
                    <a:pt x="2639047" y="0"/>
                  </a:moveTo>
                  <a:lnTo>
                    <a:pt x="2638145" y="292"/>
                  </a:lnTo>
                  <a:lnTo>
                    <a:pt x="2637244" y="393"/>
                  </a:lnTo>
                  <a:lnTo>
                    <a:pt x="2636342" y="749"/>
                  </a:lnTo>
                  <a:lnTo>
                    <a:pt x="2635554" y="1612"/>
                  </a:lnTo>
                  <a:lnTo>
                    <a:pt x="2634665" y="2209"/>
                  </a:lnTo>
                  <a:lnTo>
                    <a:pt x="2633827" y="2997"/>
                  </a:lnTo>
                  <a:lnTo>
                    <a:pt x="2635427" y="5105"/>
                  </a:lnTo>
                  <a:lnTo>
                    <a:pt x="2637180" y="6299"/>
                  </a:lnTo>
                  <a:lnTo>
                    <a:pt x="2639047" y="6832"/>
                  </a:lnTo>
                  <a:lnTo>
                    <a:pt x="2638983" y="4445"/>
                  </a:lnTo>
                  <a:lnTo>
                    <a:pt x="2638996" y="2184"/>
                  </a:lnTo>
                  <a:lnTo>
                    <a:pt x="2639047" y="0"/>
                  </a:lnTo>
                  <a:close/>
                </a:path>
                <a:path w="7239634" h="10191750">
                  <a:moveTo>
                    <a:pt x="2664625" y="2088857"/>
                  </a:moveTo>
                  <a:lnTo>
                    <a:pt x="2664396" y="2089200"/>
                  </a:lnTo>
                  <a:lnTo>
                    <a:pt x="2664155" y="2089454"/>
                  </a:lnTo>
                  <a:lnTo>
                    <a:pt x="2664282" y="2089467"/>
                  </a:lnTo>
                  <a:lnTo>
                    <a:pt x="2664625" y="2088857"/>
                  </a:lnTo>
                  <a:close/>
                </a:path>
                <a:path w="7239634" h="10191750">
                  <a:moveTo>
                    <a:pt x="2740812" y="4396918"/>
                  </a:moveTo>
                  <a:lnTo>
                    <a:pt x="2739936" y="4395787"/>
                  </a:lnTo>
                  <a:lnTo>
                    <a:pt x="2738907" y="4394847"/>
                  </a:lnTo>
                  <a:lnTo>
                    <a:pt x="2737967" y="4393781"/>
                  </a:lnTo>
                  <a:lnTo>
                    <a:pt x="2737929" y="4394301"/>
                  </a:lnTo>
                  <a:lnTo>
                    <a:pt x="2738844" y="4395190"/>
                  </a:lnTo>
                  <a:lnTo>
                    <a:pt x="2739796" y="4396067"/>
                  </a:lnTo>
                  <a:lnTo>
                    <a:pt x="2740647" y="4397057"/>
                  </a:lnTo>
                  <a:lnTo>
                    <a:pt x="2740812" y="4396918"/>
                  </a:lnTo>
                  <a:close/>
                </a:path>
                <a:path w="7239634" h="10191750">
                  <a:moveTo>
                    <a:pt x="2741536" y="4463643"/>
                  </a:moveTo>
                  <a:lnTo>
                    <a:pt x="2741409" y="4463250"/>
                  </a:lnTo>
                  <a:lnTo>
                    <a:pt x="2741244" y="4463085"/>
                  </a:lnTo>
                  <a:lnTo>
                    <a:pt x="2741130" y="4462716"/>
                  </a:lnTo>
                  <a:lnTo>
                    <a:pt x="2741003" y="4462589"/>
                  </a:lnTo>
                  <a:lnTo>
                    <a:pt x="2740964" y="4462437"/>
                  </a:lnTo>
                  <a:lnTo>
                    <a:pt x="2740863" y="4462297"/>
                  </a:lnTo>
                  <a:lnTo>
                    <a:pt x="2740901" y="4462437"/>
                  </a:lnTo>
                  <a:lnTo>
                    <a:pt x="2741142" y="4462983"/>
                  </a:lnTo>
                  <a:lnTo>
                    <a:pt x="2741358" y="4463288"/>
                  </a:lnTo>
                  <a:lnTo>
                    <a:pt x="2741536" y="4463720"/>
                  </a:lnTo>
                  <a:close/>
                </a:path>
                <a:path w="7239634" h="10191750">
                  <a:moveTo>
                    <a:pt x="2854185" y="4449965"/>
                  </a:moveTo>
                  <a:lnTo>
                    <a:pt x="2852496" y="4449699"/>
                  </a:lnTo>
                  <a:lnTo>
                    <a:pt x="2853118" y="4450194"/>
                  </a:lnTo>
                  <a:lnTo>
                    <a:pt x="2853740" y="4450537"/>
                  </a:lnTo>
                  <a:lnTo>
                    <a:pt x="2853931" y="4450232"/>
                  </a:lnTo>
                  <a:lnTo>
                    <a:pt x="2854058" y="4450169"/>
                  </a:lnTo>
                  <a:lnTo>
                    <a:pt x="2854185" y="4449965"/>
                  </a:lnTo>
                  <a:close/>
                </a:path>
                <a:path w="7239634" h="10191750">
                  <a:moveTo>
                    <a:pt x="2934703" y="194995"/>
                  </a:moveTo>
                  <a:lnTo>
                    <a:pt x="2933662" y="195275"/>
                  </a:lnTo>
                  <a:lnTo>
                    <a:pt x="2933001" y="195859"/>
                  </a:lnTo>
                  <a:lnTo>
                    <a:pt x="2931858" y="196075"/>
                  </a:lnTo>
                  <a:lnTo>
                    <a:pt x="2932557" y="196405"/>
                  </a:lnTo>
                  <a:lnTo>
                    <a:pt x="2933192" y="196646"/>
                  </a:lnTo>
                  <a:lnTo>
                    <a:pt x="2933890" y="196964"/>
                  </a:lnTo>
                  <a:lnTo>
                    <a:pt x="2934043" y="196646"/>
                  </a:lnTo>
                  <a:lnTo>
                    <a:pt x="2933992" y="196405"/>
                  </a:lnTo>
                  <a:lnTo>
                    <a:pt x="2934182" y="196062"/>
                  </a:lnTo>
                  <a:lnTo>
                    <a:pt x="2934385" y="195732"/>
                  </a:lnTo>
                  <a:lnTo>
                    <a:pt x="2934512" y="195338"/>
                  </a:lnTo>
                  <a:lnTo>
                    <a:pt x="2934703" y="194995"/>
                  </a:lnTo>
                  <a:close/>
                </a:path>
                <a:path w="7239634" h="10191750">
                  <a:moveTo>
                    <a:pt x="2998254" y="124282"/>
                  </a:moveTo>
                  <a:lnTo>
                    <a:pt x="2998216" y="124079"/>
                  </a:lnTo>
                  <a:lnTo>
                    <a:pt x="2998063" y="124968"/>
                  </a:lnTo>
                  <a:lnTo>
                    <a:pt x="2997809" y="125818"/>
                  </a:lnTo>
                  <a:lnTo>
                    <a:pt x="2997708" y="126834"/>
                  </a:lnTo>
                  <a:lnTo>
                    <a:pt x="2997885" y="127025"/>
                  </a:lnTo>
                  <a:lnTo>
                    <a:pt x="2998038" y="126123"/>
                  </a:lnTo>
                  <a:lnTo>
                    <a:pt x="2998152" y="125222"/>
                  </a:lnTo>
                  <a:lnTo>
                    <a:pt x="2998254" y="124282"/>
                  </a:lnTo>
                  <a:close/>
                </a:path>
                <a:path w="7239634" h="10191750">
                  <a:moveTo>
                    <a:pt x="3005620" y="9573539"/>
                  </a:moveTo>
                  <a:lnTo>
                    <a:pt x="3005556" y="9573387"/>
                  </a:lnTo>
                  <a:lnTo>
                    <a:pt x="3005493" y="9573260"/>
                  </a:lnTo>
                  <a:lnTo>
                    <a:pt x="3005429" y="9573120"/>
                  </a:lnTo>
                  <a:lnTo>
                    <a:pt x="3005366" y="9573311"/>
                  </a:lnTo>
                  <a:lnTo>
                    <a:pt x="3005404" y="9573463"/>
                  </a:lnTo>
                  <a:lnTo>
                    <a:pt x="3005328" y="9573654"/>
                  </a:lnTo>
                  <a:lnTo>
                    <a:pt x="3005518" y="9573565"/>
                  </a:lnTo>
                  <a:close/>
                </a:path>
                <a:path w="7239634" h="10191750">
                  <a:moveTo>
                    <a:pt x="3087636" y="4047579"/>
                  </a:moveTo>
                  <a:lnTo>
                    <a:pt x="3087598" y="4047439"/>
                  </a:lnTo>
                  <a:lnTo>
                    <a:pt x="3087522" y="4047312"/>
                  </a:lnTo>
                  <a:lnTo>
                    <a:pt x="3087484" y="4047172"/>
                  </a:lnTo>
                  <a:lnTo>
                    <a:pt x="3087497" y="4047299"/>
                  </a:lnTo>
                  <a:lnTo>
                    <a:pt x="3087509" y="4047452"/>
                  </a:lnTo>
                  <a:lnTo>
                    <a:pt x="3087522" y="4047579"/>
                  </a:lnTo>
                  <a:close/>
                </a:path>
                <a:path w="7239634" h="10191750">
                  <a:moveTo>
                    <a:pt x="3111106" y="1681937"/>
                  </a:moveTo>
                  <a:lnTo>
                    <a:pt x="3110344" y="1682661"/>
                  </a:lnTo>
                  <a:lnTo>
                    <a:pt x="3110801" y="1682343"/>
                  </a:lnTo>
                  <a:lnTo>
                    <a:pt x="3111106" y="1681937"/>
                  </a:lnTo>
                  <a:close/>
                </a:path>
                <a:path w="7239634" h="10191750">
                  <a:moveTo>
                    <a:pt x="3113125" y="4997170"/>
                  </a:moveTo>
                  <a:lnTo>
                    <a:pt x="3112808" y="4997247"/>
                  </a:lnTo>
                  <a:lnTo>
                    <a:pt x="3112554" y="4997310"/>
                  </a:lnTo>
                  <a:lnTo>
                    <a:pt x="3112224" y="4997386"/>
                  </a:lnTo>
                  <a:lnTo>
                    <a:pt x="3112490" y="4997742"/>
                  </a:lnTo>
                  <a:lnTo>
                    <a:pt x="3112732" y="4998059"/>
                  </a:lnTo>
                  <a:lnTo>
                    <a:pt x="3112998" y="4998428"/>
                  </a:lnTo>
                  <a:lnTo>
                    <a:pt x="3113049" y="4998009"/>
                  </a:lnTo>
                  <a:lnTo>
                    <a:pt x="3113074" y="4997564"/>
                  </a:lnTo>
                  <a:lnTo>
                    <a:pt x="3113125" y="4997170"/>
                  </a:lnTo>
                  <a:close/>
                </a:path>
                <a:path w="7239634" h="10191750">
                  <a:moveTo>
                    <a:pt x="3462591" y="9797542"/>
                  </a:moveTo>
                  <a:lnTo>
                    <a:pt x="3460343" y="9800171"/>
                  </a:lnTo>
                  <a:lnTo>
                    <a:pt x="3458070" y="9801644"/>
                  </a:lnTo>
                  <a:lnTo>
                    <a:pt x="3455784" y="9802381"/>
                  </a:lnTo>
                  <a:lnTo>
                    <a:pt x="3456914" y="9804235"/>
                  </a:lnTo>
                  <a:lnTo>
                    <a:pt x="3458781" y="9808464"/>
                  </a:lnTo>
                  <a:lnTo>
                    <a:pt x="3459632" y="9804984"/>
                  </a:lnTo>
                  <a:lnTo>
                    <a:pt x="3460737" y="9801555"/>
                  </a:lnTo>
                  <a:lnTo>
                    <a:pt x="3462274" y="9798240"/>
                  </a:lnTo>
                  <a:lnTo>
                    <a:pt x="3462350" y="9797923"/>
                  </a:lnTo>
                  <a:lnTo>
                    <a:pt x="3462490" y="9797834"/>
                  </a:lnTo>
                  <a:lnTo>
                    <a:pt x="3462591" y="9797542"/>
                  </a:lnTo>
                  <a:close/>
                </a:path>
                <a:path w="7239634" h="10191750">
                  <a:moveTo>
                    <a:pt x="3579609" y="582320"/>
                  </a:moveTo>
                  <a:lnTo>
                    <a:pt x="3579444" y="581837"/>
                  </a:lnTo>
                  <a:lnTo>
                    <a:pt x="3579279" y="581431"/>
                  </a:lnTo>
                  <a:lnTo>
                    <a:pt x="3579101" y="580948"/>
                  </a:lnTo>
                  <a:lnTo>
                    <a:pt x="3577894" y="579742"/>
                  </a:lnTo>
                  <a:lnTo>
                    <a:pt x="3576688" y="578561"/>
                  </a:lnTo>
                  <a:lnTo>
                    <a:pt x="3575354" y="577773"/>
                  </a:lnTo>
                  <a:lnTo>
                    <a:pt x="3576790" y="579272"/>
                  </a:lnTo>
                  <a:lnTo>
                    <a:pt x="3578187" y="580809"/>
                  </a:lnTo>
                  <a:lnTo>
                    <a:pt x="3579609" y="582320"/>
                  </a:lnTo>
                  <a:close/>
                </a:path>
                <a:path w="7239634" h="10191750">
                  <a:moveTo>
                    <a:pt x="3687292" y="4890414"/>
                  </a:moveTo>
                  <a:lnTo>
                    <a:pt x="3686175" y="4890935"/>
                  </a:lnTo>
                  <a:lnTo>
                    <a:pt x="3685108" y="4890998"/>
                  </a:lnTo>
                  <a:lnTo>
                    <a:pt x="3683978" y="4891608"/>
                  </a:lnTo>
                  <a:lnTo>
                    <a:pt x="3685044" y="4893665"/>
                  </a:lnTo>
                  <a:lnTo>
                    <a:pt x="3685794" y="4895608"/>
                  </a:lnTo>
                  <a:lnTo>
                    <a:pt x="3686670" y="4897602"/>
                  </a:lnTo>
                  <a:lnTo>
                    <a:pt x="3686873" y="4895164"/>
                  </a:lnTo>
                  <a:lnTo>
                    <a:pt x="3687026" y="4892459"/>
                  </a:lnTo>
                  <a:lnTo>
                    <a:pt x="3687292" y="4890414"/>
                  </a:lnTo>
                  <a:close/>
                </a:path>
                <a:path w="7239634" h="10191750">
                  <a:moveTo>
                    <a:pt x="4348353" y="910640"/>
                  </a:moveTo>
                  <a:lnTo>
                    <a:pt x="4345381" y="911961"/>
                  </a:lnTo>
                  <a:lnTo>
                    <a:pt x="4343628" y="913866"/>
                  </a:lnTo>
                  <a:lnTo>
                    <a:pt x="4343222" y="916228"/>
                  </a:lnTo>
                  <a:lnTo>
                    <a:pt x="4344619" y="914527"/>
                  </a:lnTo>
                  <a:lnTo>
                    <a:pt x="4346397" y="912622"/>
                  </a:lnTo>
                  <a:lnTo>
                    <a:pt x="4348353" y="910640"/>
                  </a:lnTo>
                  <a:close/>
                </a:path>
                <a:path w="7239634" h="10191750">
                  <a:moveTo>
                    <a:pt x="4369790" y="9694926"/>
                  </a:moveTo>
                  <a:lnTo>
                    <a:pt x="4369549" y="9695015"/>
                  </a:lnTo>
                  <a:lnTo>
                    <a:pt x="4369270" y="9695447"/>
                  </a:lnTo>
                  <a:lnTo>
                    <a:pt x="4369117" y="9695663"/>
                  </a:lnTo>
                  <a:lnTo>
                    <a:pt x="4369232" y="9695802"/>
                  </a:lnTo>
                  <a:lnTo>
                    <a:pt x="4369397" y="9695536"/>
                  </a:lnTo>
                  <a:lnTo>
                    <a:pt x="4369651" y="9695282"/>
                  </a:lnTo>
                  <a:lnTo>
                    <a:pt x="4369790" y="9694926"/>
                  </a:lnTo>
                  <a:close/>
                </a:path>
                <a:path w="7239634" h="10191750">
                  <a:moveTo>
                    <a:pt x="4633112" y="9977056"/>
                  </a:moveTo>
                  <a:lnTo>
                    <a:pt x="4632972" y="9977069"/>
                  </a:lnTo>
                  <a:lnTo>
                    <a:pt x="4632731" y="9977069"/>
                  </a:lnTo>
                  <a:lnTo>
                    <a:pt x="4632731" y="9977209"/>
                  </a:lnTo>
                  <a:lnTo>
                    <a:pt x="4632858" y="9977171"/>
                  </a:lnTo>
                  <a:lnTo>
                    <a:pt x="4632998" y="9977145"/>
                  </a:lnTo>
                  <a:close/>
                </a:path>
                <a:path w="7239634" h="10191750">
                  <a:moveTo>
                    <a:pt x="5026749" y="10041598"/>
                  </a:moveTo>
                  <a:lnTo>
                    <a:pt x="5025961" y="10042144"/>
                  </a:lnTo>
                  <a:lnTo>
                    <a:pt x="5025453" y="10042817"/>
                  </a:lnTo>
                  <a:lnTo>
                    <a:pt x="5024628" y="10043325"/>
                  </a:lnTo>
                  <a:lnTo>
                    <a:pt x="5025314" y="10043554"/>
                  </a:lnTo>
                  <a:lnTo>
                    <a:pt x="5025961" y="10043655"/>
                  </a:lnTo>
                  <a:lnTo>
                    <a:pt x="5026634" y="10043858"/>
                  </a:lnTo>
                  <a:lnTo>
                    <a:pt x="5026609" y="10043122"/>
                  </a:lnTo>
                  <a:lnTo>
                    <a:pt x="5026672" y="10042373"/>
                  </a:lnTo>
                  <a:lnTo>
                    <a:pt x="5026749" y="10041598"/>
                  </a:lnTo>
                  <a:close/>
                </a:path>
                <a:path w="7239634" h="10191750">
                  <a:moveTo>
                    <a:pt x="5526913" y="7243534"/>
                  </a:moveTo>
                  <a:lnTo>
                    <a:pt x="5526824" y="7243343"/>
                  </a:lnTo>
                  <a:lnTo>
                    <a:pt x="5526748" y="7243165"/>
                  </a:lnTo>
                  <a:lnTo>
                    <a:pt x="5526659" y="7242988"/>
                  </a:lnTo>
                  <a:lnTo>
                    <a:pt x="5526506" y="7243216"/>
                  </a:lnTo>
                  <a:lnTo>
                    <a:pt x="5526697" y="7243381"/>
                  </a:lnTo>
                  <a:lnTo>
                    <a:pt x="5526913" y="7243534"/>
                  </a:lnTo>
                  <a:close/>
                </a:path>
                <a:path w="7239634" h="10191750">
                  <a:moveTo>
                    <a:pt x="5812510" y="9395714"/>
                  </a:moveTo>
                  <a:lnTo>
                    <a:pt x="5812155" y="9395714"/>
                  </a:lnTo>
                  <a:lnTo>
                    <a:pt x="5811812" y="9395689"/>
                  </a:lnTo>
                  <a:lnTo>
                    <a:pt x="5811456" y="9395689"/>
                  </a:lnTo>
                  <a:lnTo>
                    <a:pt x="5811672" y="9396336"/>
                  </a:lnTo>
                  <a:lnTo>
                    <a:pt x="5811977" y="9396832"/>
                  </a:lnTo>
                  <a:lnTo>
                    <a:pt x="5812218" y="9397428"/>
                  </a:lnTo>
                  <a:lnTo>
                    <a:pt x="5812333" y="9396844"/>
                  </a:lnTo>
                  <a:lnTo>
                    <a:pt x="5812371" y="9396336"/>
                  </a:lnTo>
                  <a:lnTo>
                    <a:pt x="5812510" y="9395714"/>
                  </a:lnTo>
                  <a:close/>
                </a:path>
                <a:path w="7239634" h="10191750">
                  <a:moveTo>
                    <a:pt x="5851753" y="2894850"/>
                  </a:moveTo>
                  <a:lnTo>
                    <a:pt x="5851588" y="2894850"/>
                  </a:lnTo>
                  <a:lnTo>
                    <a:pt x="5851512" y="2895092"/>
                  </a:lnTo>
                  <a:lnTo>
                    <a:pt x="5851690" y="2894977"/>
                  </a:lnTo>
                  <a:lnTo>
                    <a:pt x="5851753" y="2894850"/>
                  </a:lnTo>
                  <a:close/>
                </a:path>
                <a:path w="7239634" h="10191750">
                  <a:moveTo>
                    <a:pt x="5860008" y="688759"/>
                  </a:moveTo>
                  <a:lnTo>
                    <a:pt x="5858535" y="687070"/>
                  </a:lnTo>
                  <a:lnTo>
                    <a:pt x="5857367" y="685342"/>
                  </a:lnTo>
                  <a:lnTo>
                    <a:pt x="5856084" y="683628"/>
                  </a:lnTo>
                  <a:lnTo>
                    <a:pt x="5855640" y="684758"/>
                  </a:lnTo>
                  <a:lnTo>
                    <a:pt x="5855170" y="685787"/>
                  </a:lnTo>
                  <a:lnTo>
                    <a:pt x="5854674" y="686701"/>
                  </a:lnTo>
                  <a:lnTo>
                    <a:pt x="5856465" y="687400"/>
                  </a:lnTo>
                  <a:lnTo>
                    <a:pt x="5858180" y="688086"/>
                  </a:lnTo>
                  <a:lnTo>
                    <a:pt x="5860008" y="688759"/>
                  </a:lnTo>
                  <a:close/>
                </a:path>
                <a:path w="7239634" h="10191750">
                  <a:moveTo>
                    <a:pt x="6261417" y="3423183"/>
                  </a:moveTo>
                  <a:close/>
                </a:path>
                <a:path w="7239634" h="10191750">
                  <a:moveTo>
                    <a:pt x="6261557" y="3423234"/>
                  </a:moveTo>
                  <a:lnTo>
                    <a:pt x="6261481" y="3423399"/>
                  </a:lnTo>
                  <a:lnTo>
                    <a:pt x="6261557" y="3423234"/>
                  </a:lnTo>
                  <a:close/>
                </a:path>
                <a:path w="7239634" h="10191750">
                  <a:moveTo>
                    <a:pt x="6579044" y="3376650"/>
                  </a:moveTo>
                  <a:lnTo>
                    <a:pt x="6578854" y="3376409"/>
                  </a:lnTo>
                  <a:lnTo>
                    <a:pt x="6578943" y="3376676"/>
                  </a:lnTo>
                  <a:close/>
                </a:path>
                <a:path w="7239634" h="10191750">
                  <a:moveTo>
                    <a:pt x="6863969" y="9096121"/>
                  </a:moveTo>
                  <a:lnTo>
                    <a:pt x="6863867" y="9095969"/>
                  </a:lnTo>
                  <a:lnTo>
                    <a:pt x="6863677" y="9095715"/>
                  </a:lnTo>
                  <a:lnTo>
                    <a:pt x="6863753" y="9095880"/>
                  </a:lnTo>
                  <a:lnTo>
                    <a:pt x="6863791" y="9096032"/>
                  </a:lnTo>
                  <a:lnTo>
                    <a:pt x="6863969" y="9096121"/>
                  </a:lnTo>
                  <a:close/>
                </a:path>
                <a:path w="7239634" h="10191750">
                  <a:moveTo>
                    <a:pt x="6899923" y="1206804"/>
                  </a:moveTo>
                  <a:lnTo>
                    <a:pt x="6898145" y="1204709"/>
                  </a:lnTo>
                  <a:lnTo>
                    <a:pt x="6896278" y="1203236"/>
                  </a:lnTo>
                  <a:lnTo>
                    <a:pt x="6894423" y="1201635"/>
                  </a:lnTo>
                  <a:lnTo>
                    <a:pt x="6893865" y="1204137"/>
                  </a:lnTo>
                  <a:lnTo>
                    <a:pt x="6893001" y="1207122"/>
                  </a:lnTo>
                  <a:lnTo>
                    <a:pt x="6891947" y="1210437"/>
                  </a:lnTo>
                  <a:lnTo>
                    <a:pt x="6894652" y="1210310"/>
                  </a:lnTo>
                  <a:lnTo>
                    <a:pt x="6897319" y="1209548"/>
                  </a:lnTo>
                  <a:lnTo>
                    <a:pt x="6899923" y="1206804"/>
                  </a:lnTo>
                  <a:close/>
                </a:path>
                <a:path w="7239634" h="10191750">
                  <a:moveTo>
                    <a:pt x="7239013" y="3982948"/>
                  </a:moveTo>
                  <a:lnTo>
                    <a:pt x="7238847" y="3983012"/>
                  </a:lnTo>
                  <a:lnTo>
                    <a:pt x="7238809" y="3983151"/>
                  </a:lnTo>
                  <a:lnTo>
                    <a:pt x="7238924" y="3983317"/>
                  </a:lnTo>
                  <a:lnTo>
                    <a:pt x="7238949" y="3983190"/>
                  </a:lnTo>
                  <a:lnTo>
                    <a:pt x="7239013" y="3982948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58469" y="531253"/>
              <a:ext cx="6554470" cy="10101580"/>
            </a:xfrm>
            <a:custGeom>
              <a:avLst/>
              <a:gdLst/>
              <a:ahLst/>
              <a:cxnLst/>
              <a:rect l="l" t="t" r="r" b="b"/>
              <a:pathLst>
                <a:path w="6554470" h="10101580">
                  <a:moveTo>
                    <a:pt x="571" y="4052976"/>
                  </a:moveTo>
                  <a:lnTo>
                    <a:pt x="457" y="4052582"/>
                  </a:lnTo>
                  <a:lnTo>
                    <a:pt x="393" y="4052125"/>
                  </a:lnTo>
                  <a:lnTo>
                    <a:pt x="304" y="4051693"/>
                  </a:lnTo>
                  <a:lnTo>
                    <a:pt x="101" y="4051998"/>
                  </a:lnTo>
                  <a:lnTo>
                    <a:pt x="203" y="4052379"/>
                  </a:lnTo>
                  <a:lnTo>
                    <a:pt x="381" y="4052684"/>
                  </a:lnTo>
                  <a:lnTo>
                    <a:pt x="571" y="4052976"/>
                  </a:lnTo>
                  <a:close/>
                </a:path>
                <a:path w="6554470" h="10101580">
                  <a:moveTo>
                    <a:pt x="66471" y="4698631"/>
                  </a:moveTo>
                  <a:lnTo>
                    <a:pt x="66459" y="4697933"/>
                  </a:lnTo>
                  <a:lnTo>
                    <a:pt x="65836" y="4698390"/>
                  </a:lnTo>
                  <a:lnTo>
                    <a:pt x="65214" y="4698746"/>
                  </a:lnTo>
                  <a:lnTo>
                    <a:pt x="64592" y="4699241"/>
                  </a:lnTo>
                  <a:lnTo>
                    <a:pt x="65214" y="4699546"/>
                  </a:lnTo>
                  <a:lnTo>
                    <a:pt x="65836" y="4699889"/>
                  </a:lnTo>
                  <a:lnTo>
                    <a:pt x="66471" y="4700194"/>
                  </a:lnTo>
                  <a:lnTo>
                    <a:pt x="66446" y="4699546"/>
                  </a:lnTo>
                  <a:lnTo>
                    <a:pt x="66471" y="4698631"/>
                  </a:lnTo>
                  <a:close/>
                </a:path>
                <a:path w="6554470" h="10101580">
                  <a:moveTo>
                    <a:pt x="155397" y="4692548"/>
                  </a:moveTo>
                  <a:lnTo>
                    <a:pt x="155270" y="4692218"/>
                  </a:lnTo>
                  <a:lnTo>
                    <a:pt x="155270" y="4691926"/>
                  </a:lnTo>
                  <a:lnTo>
                    <a:pt x="155155" y="4691608"/>
                  </a:lnTo>
                  <a:lnTo>
                    <a:pt x="155003" y="4691723"/>
                  </a:lnTo>
                  <a:lnTo>
                    <a:pt x="155130" y="4691989"/>
                  </a:lnTo>
                  <a:lnTo>
                    <a:pt x="155270" y="4692269"/>
                  </a:lnTo>
                  <a:lnTo>
                    <a:pt x="155397" y="4692548"/>
                  </a:lnTo>
                  <a:close/>
                </a:path>
                <a:path w="6554470" h="10101580">
                  <a:moveTo>
                    <a:pt x="264401" y="9124086"/>
                  </a:moveTo>
                  <a:lnTo>
                    <a:pt x="263372" y="9123616"/>
                  </a:lnTo>
                  <a:lnTo>
                    <a:pt x="262331" y="9123172"/>
                  </a:lnTo>
                  <a:lnTo>
                    <a:pt x="261315" y="9122639"/>
                  </a:lnTo>
                  <a:lnTo>
                    <a:pt x="261353" y="9128049"/>
                  </a:lnTo>
                  <a:lnTo>
                    <a:pt x="261391" y="9131313"/>
                  </a:lnTo>
                  <a:lnTo>
                    <a:pt x="262280" y="9128569"/>
                  </a:lnTo>
                  <a:lnTo>
                    <a:pt x="264401" y="9124086"/>
                  </a:lnTo>
                  <a:close/>
                </a:path>
                <a:path w="6554470" h="10101580">
                  <a:moveTo>
                    <a:pt x="276936" y="1366037"/>
                  </a:moveTo>
                  <a:lnTo>
                    <a:pt x="276440" y="1365758"/>
                  </a:lnTo>
                  <a:lnTo>
                    <a:pt x="276301" y="1366189"/>
                  </a:lnTo>
                  <a:lnTo>
                    <a:pt x="276453" y="1366393"/>
                  </a:lnTo>
                  <a:lnTo>
                    <a:pt x="276453" y="1366710"/>
                  </a:lnTo>
                  <a:lnTo>
                    <a:pt x="276936" y="1366037"/>
                  </a:lnTo>
                  <a:close/>
                </a:path>
                <a:path w="6554470" h="10101580">
                  <a:moveTo>
                    <a:pt x="377253" y="9276334"/>
                  </a:moveTo>
                  <a:lnTo>
                    <a:pt x="372389" y="9279484"/>
                  </a:lnTo>
                  <a:lnTo>
                    <a:pt x="370243" y="9280639"/>
                  </a:lnTo>
                  <a:lnTo>
                    <a:pt x="372897" y="9279814"/>
                  </a:lnTo>
                  <a:lnTo>
                    <a:pt x="375234" y="9278302"/>
                  </a:lnTo>
                  <a:lnTo>
                    <a:pt x="377253" y="9276334"/>
                  </a:lnTo>
                  <a:close/>
                </a:path>
                <a:path w="6554470" h="10101580">
                  <a:moveTo>
                    <a:pt x="626046" y="9439072"/>
                  </a:moveTo>
                  <a:lnTo>
                    <a:pt x="625792" y="9439110"/>
                  </a:lnTo>
                  <a:lnTo>
                    <a:pt x="625551" y="9439110"/>
                  </a:lnTo>
                  <a:lnTo>
                    <a:pt x="625297" y="9439173"/>
                  </a:lnTo>
                  <a:lnTo>
                    <a:pt x="625182" y="9439326"/>
                  </a:lnTo>
                  <a:lnTo>
                    <a:pt x="625182" y="9439478"/>
                  </a:lnTo>
                  <a:lnTo>
                    <a:pt x="625309" y="9439643"/>
                  </a:lnTo>
                  <a:lnTo>
                    <a:pt x="625500" y="9439326"/>
                  </a:lnTo>
                  <a:lnTo>
                    <a:pt x="625843" y="9439351"/>
                  </a:lnTo>
                  <a:lnTo>
                    <a:pt x="626046" y="9439072"/>
                  </a:lnTo>
                  <a:close/>
                </a:path>
                <a:path w="6554470" h="10101580">
                  <a:moveTo>
                    <a:pt x="691184" y="6986562"/>
                  </a:moveTo>
                  <a:lnTo>
                    <a:pt x="691108" y="6986410"/>
                  </a:lnTo>
                  <a:lnTo>
                    <a:pt x="691045" y="6986257"/>
                  </a:lnTo>
                  <a:lnTo>
                    <a:pt x="690968" y="6986105"/>
                  </a:lnTo>
                  <a:lnTo>
                    <a:pt x="690918" y="6986232"/>
                  </a:lnTo>
                  <a:lnTo>
                    <a:pt x="690803" y="6986473"/>
                  </a:lnTo>
                  <a:lnTo>
                    <a:pt x="690930" y="6986511"/>
                  </a:lnTo>
                  <a:lnTo>
                    <a:pt x="691057" y="6986524"/>
                  </a:lnTo>
                  <a:lnTo>
                    <a:pt x="691184" y="6986562"/>
                  </a:lnTo>
                  <a:close/>
                </a:path>
                <a:path w="6554470" h="10101580">
                  <a:moveTo>
                    <a:pt x="691197" y="6986562"/>
                  </a:moveTo>
                  <a:close/>
                </a:path>
                <a:path w="6554470" h="10101580">
                  <a:moveTo>
                    <a:pt x="719772" y="4366018"/>
                  </a:moveTo>
                  <a:lnTo>
                    <a:pt x="719569" y="4366018"/>
                  </a:lnTo>
                  <a:lnTo>
                    <a:pt x="719759" y="4366171"/>
                  </a:lnTo>
                  <a:lnTo>
                    <a:pt x="719772" y="4366018"/>
                  </a:lnTo>
                  <a:close/>
                </a:path>
                <a:path w="6554470" h="10101580">
                  <a:moveTo>
                    <a:pt x="742594" y="4389894"/>
                  </a:moveTo>
                  <a:lnTo>
                    <a:pt x="741324" y="4390085"/>
                  </a:lnTo>
                  <a:lnTo>
                    <a:pt x="740130" y="4390225"/>
                  </a:lnTo>
                  <a:lnTo>
                    <a:pt x="738873" y="4390415"/>
                  </a:lnTo>
                  <a:lnTo>
                    <a:pt x="739000" y="4391050"/>
                  </a:lnTo>
                  <a:lnTo>
                    <a:pt x="739178" y="4391533"/>
                  </a:lnTo>
                  <a:lnTo>
                    <a:pt x="739279" y="4392244"/>
                  </a:lnTo>
                  <a:lnTo>
                    <a:pt x="741324" y="4390783"/>
                  </a:lnTo>
                  <a:lnTo>
                    <a:pt x="742594" y="4389894"/>
                  </a:lnTo>
                  <a:close/>
                </a:path>
                <a:path w="6554470" h="10101580">
                  <a:moveTo>
                    <a:pt x="849096" y="5956516"/>
                  </a:moveTo>
                  <a:lnTo>
                    <a:pt x="848233" y="5956465"/>
                  </a:lnTo>
                  <a:lnTo>
                    <a:pt x="847356" y="5956478"/>
                  </a:lnTo>
                  <a:lnTo>
                    <a:pt x="846493" y="5956414"/>
                  </a:lnTo>
                  <a:lnTo>
                    <a:pt x="846912" y="5957963"/>
                  </a:lnTo>
                  <a:lnTo>
                    <a:pt x="847420" y="5959018"/>
                  </a:lnTo>
                  <a:lnTo>
                    <a:pt x="847788" y="5960834"/>
                  </a:lnTo>
                  <a:lnTo>
                    <a:pt x="847902" y="5961316"/>
                  </a:lnTo>
                  <a:lnTo>
                    <a:pt x="848296" y="5959005"/>
                  </a:lnTo>
                  <a:lnTo>
                    <a:pt x="849096" y="5956516"/>
                  </a:lnTo>
                  <a:close/>
                </a:path>
                <a:path w="6554470" h="10101580">
                  <a:moveTo>
                    <a:pt x="867003" y="7121703"/>
                  </a:moveTo>
                  <a:lnTo>
                    <a:pt x="866724" y="7120979"/>
                  </a:lnTo>
                  <a:lnTo>
                    <a:pt x="866355" y="7120534"/>
                  </a:lnTo>
                  <a:lnTo>
                    <a:pt x="865047" y="7116546"/>
                  </a:lnTo>
                  <a:lnTo>
                    <a:pt x="862939" y="7116458"/>
                  </a:lnTo>
                  <a:lnTo>
                    <a:pt x="860425" y="7117880"/>
                  </a:lnTo>
                  <a:lnTo>
                    <a:pt x="862393" y="7118972"/>
                  </a:lnTo>
                  <a:lnTo>
                    <a:pt x="864565" y="7120242"/>
                  </a:lnTo>
                  <a:lnTo>
                    <a:pt x="867003" y="7121703"/>
                  </a:lnTo>
                  <a:close/>
                </a:path>
                <a:path w="6554470" h="10101580">
                  <a:moveTo>
                    <a:pt x="909548" y="7155053"/>
                  </a:moveTo>
                  <a:lnTo>
                    <a:pt x="909421" y="7154875"/>
                  </a:lnTo>
                  <a:lnTo>
                    <a:pt x="909370" y="7155002"/>
                  </a:lnTo>
                  <a:lnTo>
                    <a:pt x="909548" y="7155053"/>
                  </a:lnTo>
                  <a:close/>
                </a:path>
                <a:path w="6554470" h="10101580">
                  <a:moveTo>
                    <a:pt x="916114" y="8568499"/>
                  </a:moveTo>
                  <a:lnTo>
                    <a:pt x="916000" y="8568271"/>
                  </a:lnTo>
                  <a:lnTo>
                    <a:pt x="915898" y="8568131"/>
                  </a:lnTo>
                  <a:lnTo>
                    <a:pt x="915784" y="8567903"/>
                  </a:lnTo>
                  <a:lnTo>
                    <a:pt x="915644" y="8568157"/>
                  </a:lnTo>
                  <a:lnTo>
                    <a:pt x="915377" y="8568258"/>
                  </a:lnTo>
                  <a:lnTo>
                    <a:pt x="915225" y="8568487"/>
                  </a:lnTo>
                  <a:lnTo>
                    <a:pt x="915479" y="8568461"/>
                  </a:lnTo>
                  <a:lnTo>
                    <a:pt x="915746" y="8568652"/>
                  </a:lnTo>
                  <a:lnTo>
                    <a:pt x="916000" y="8568588"/>
                  </a:lnTo>
                  <a:close/>
                </a:path>
                <a:path w="6554470" h="10101580">
                  <a:moveTo>
                    <a:pt x="1140599" y="8800884"/>
                  </a:moveTo>
                  <a:lnTo>
                    <a:pt x="1139825" y="8799639"/>
                  </a:lnTo>
                  <a:lnTo>
                    <a:pt x="1139291" y="8798268"/>
                  </a:lnTo>
                  <a:lnTo>
                    <a:pt x="1138580" y="8796972"/>
                  </a:lnTo>
                  <a:lnTo>
                    <a:pt x="1138415" y="8797366"/>
                  </a:lnTo>
                  <a:lnTo>
                    <a:pt x="1138377" y="8797722"/>
                  </a:lnTo>
                  <a:lnTo>
                    <a:pt x="1137894" y="8798738"/>
                  </a:lnTo>
                  <a:lnTo>
                    <a:pt x="1137602" y="8798966"/>
                  </a:lnTo>
                  <a:lnTo>
                    <a:pt x="1137297" y="8799512"/>
                  </a:lnTo>
                  <a:lnTo>
                    <a:pt x="1138428" y="8799932"/>
                  </a:lnTo>
                  <a:lnTo>
                    <a:pt x="1139380" y="8800617"/>
                  </a:lnTo>
                  <a:lnTo>
                    <a:pt x="1140599" y="8800884"/>
                  </a:lnTo>
                  <a:close/>
                </a:path>
                <a:path w="6554470" h="10101580">
                  <a:moveTo>
                    <a:pt x="1293761" y="5348910"/>
                  </a:moveTo>
                  <a:lnTo>
                    <a:pt x="1293507" y="5348338"/>
                  </a:lnTo>
                  <a:lnTo>
                    <a:pt x="1293241" y="5347932"/>
                  </a:lnTo>
                  <a:lnTo>
                    <a:pt x="1292999" y="5347411"/>
                  </a:lnTo>
                  <a:lnTo>
                    <a:pt x="1293126" y="5347906"/>
                  </a:lnTo>
                  <a:lnTo>
                    <a:pt x="1293190" y="5348160"/>
                  </a:lnTo>
                  <a:lnTo>
                    <a:pt x="1293304" y="5348529"/>
                  </a:lnTo>
                  <a:lnTo>
                    <a:pt x="1293329" y="5348389"/>
                  </a:lnTo>
                  <a:lnTo>
                    <a:pt x="1293495" y="5348567"/>
                  </a:lnTo>
                  <a:lnTo>
                    <a:pt x="1293647" y="5348694"/>
                  </a:lnTo>
                  <a:lnTo>
                    <a:pt x="1293761" y="5348910"/>
                  </a:lnTo>
                  <a:close/>
                </a:path>
                <a:path w="6554470" h="10101580">
                  <a:moveTo>
                    <a:pt x="1562468" y="4088777"/>
                  </a:moveTo>
                  <a:close/>
                </a:path>
                <a:path w="6554470" h="10101580">
                  <a:moveTo>
                    <a:pt x="1663598" y="5310911"/>
                  </a:moveTo>
                  <a:lnTo>
                    <a:pt x="1663141" y="5311406"/>
                  </a:lnTo>
                  <a:lnTo>
                    <a:pt x="1662811" y="5312016"/>
                  </a:lnTo>
                  <a:lnTo>
                    <a:pt x="1662379" y="5312549"/>
                  </a:lnTo>
                  <a:lnTo>
                    <a:pt x="1662379" y="5312715"/>
                  </a:lnTo>
                  <a:lnTo>
                    <a:pt x="1662696" y="5312448"/>
                  </a:lnTo>
                  <a:lnTo>
                    <a:pt x="1662874" y="5312016"/>
                  </a:lnTo>
                  <a:lnTo>
                    <a:pt x="1663166" y="5311660"/>
                  </a:lnTo>
                  <a:lnTo>
                    <a:pt x="1663306" y="5311343"/>
                  </a:lnTo>
                  <a:lnTo>
                    <a:pt x="1663471" y="5311203"/>
                  </a:lnTo>
                  <a:lnTo>
                    <a:pt x="1663598" y="5310911"/>
                  </a:lnTo>
                  <a:close/>
                </a:path>
                <a:path w="6554470" h="10101580">
                  <a:moveTo>
                    <a:pt x="1730616" y="3972255"/>
                  </a:moveTo>
                  <a:lnTo>
                    <a:pt x="1730552" y="3972102"/>
                  </a:lnTo>
                  <a:lnTo>
                    <a:pt x="1730425" y="3971950"/>
                  </a:lnTo>
                  <a:lnTo>
                    <a:pt x="1730362" y="3971798"/>
                  </a:lnTo>
                  <a:lnTo>
                    <a:pt x="1730273" y="3971937"/>
                  </a:lnTo>
                  <a:lnTo>
                    <a:pt x="1730222" y="3972102"/>
                  </a:lnTo>
                  <a:lnTo>
                    <a:pt x="1730121" y="3972242"/>
                  </a:lnTo>
                  <a:lnTo>
                    <a:pt x="1730286" y="3972268"/>
                  </a:lnTo>
                  <a:lnTo>
                    <a:pt x="1730438" y="3972242"/>
                  </a:lnTo>
                  <a:lnTo>
                    <a:pt x="1730616" y="3972255"/>
                  </a:lnTo>
                  <a:close/>
                </a:path>
                <a:path w="6554470" h="10101580">
                  <a:moveTo>
                    <a:pt x="1783067" y="3785019"/>
                  </a:moveTo>
                  <a:lnTo>
                    <a:pt x="1781606" y="3785019"/>
                  </a:lnTo>
                  <a:lnTo>
                    <a:pt x="1781708" y="3785514"/>
                  </a:lnTo>
                  <a:lnTo>
                    <a:pt x="1781835" y="3786022"/>
                  </a:lnTo>
                  <a:lnTo>
                    <a:pt x="1781911" y="3786492"/>
                  </a:lnTo>
                  <a:lnTo>
                    <a:pt x="1782267" y="3785933"/>
                  </a:lnTo>
                  <a:lnTo>
                    <a:pt x="1782737" y="3785641"/>
                  </a:lnTo>
                  <a:lnTo>
                    <a:pt x="1783067" y="3785019"/>
                  </a:lnTo>
                  <a:close/>
                </a:path>
                <a:path w="6554470" h="10101580">
                  <a:moveTo>
                    <a:pt x="1785416" y="1668284"/>
                  </a:moveTo>
                  <a:lnTo>
                    <a:pt x="1783003" y="1664881"/>
                  </a:lnTo>
                  <a:lnTo>
                    <a:pt x="1777720" y="1662887"/>
                  </a:lnTo>
                  <a:lnTo>
                    <a:pt x="1780044" y="1666163"/>
                  </a:lnTo>
                  <a:lnTo>
                    <a:pt x="1782445" y="1669986"/>
                  </a:lnTo>
                  <a:lnTo>
                    <a:pt x="1784972" y="1674380"/>
                  </a:lnTo>
                  <a:lnTo>
                    <a:pt x="1785416" y="1668284"/>
                  </a:lnTo>
                  <a:close/>
                </a:path>
                <a:path w="6554470" h="10101580">
                  <a:moveTo>
                    <a:pt x="2014715" y="1566367"/>
                  </a:moveTo>
                  <a:close/>
                </a:path>
                <a:path w="6554470" h="10101580">
                  <a:moveTo>
                    <a:pt x="2226360" y="5170195"/>
                  </a:moveTo>
                  <a:lnTo>
                    <a:pt x="2226297" y="5169941"/>
                  </a:lnTo>
                  <a:lnTo>
                    <a:pt x="2226272" y="5169713"/>
                  </a:lnTo>
                  <a:lnTo>
                    <a:pt x="2226208" y="5169459"/>
                  </a:lnTo>
                  <a:lnTo>
                    <a:pt x="2226018" y="5169738"/>
                  </a:lnTo>
                  <a:lnTo>
                    <a:pt x="2225827" y="5170055"/>
                  </a:lnTo>
                  <a:lnTo>
                    <a:pt x="2225649" y="5170348"/>
                  </a:lnTo>
                  <a:lnTo>
                    <a:pt x="2225852" y="5170360"/>
                  </a:lnTo>
                  <a:lnTo>
                    <a:pt x="2226005" y="5170424"/>
                  </a:lnTo>
                  <a:lnTo>
                    <a:pt x="2226221" y="5170436"/>
                  </a:lnTo>
                  <a:lnTo>
                    <a:pt x="2226322" y="5170271"/>
                  </a:lnTo>
                  <a:close/>
                </a:path>
                <a:path w="6554470" h="10101580">
                  <a:moveTo>
                    <a:pt x="2305634" y="4917414"/>
                  </a:moveTo>
                  <a:lnTo>
                    <a:pt x="2305240" y="4916576"/>
                  </a:lnTo>
                  <a:lnTo>
                    <a:pt x="2304758" y="4915852"/>
                  </a:lnTo>
                  <a:lnTo>
                    <a:pt x="2304148" y="4915319"/>
                  </a:lnTo>
                  <a:lnTo>
                    <a:pt x="2305139" y="4916716"/>
                  </a:lnTo>
                  <a:lnTo>
                    <a:pt x="2305634" y="4917427"/>
                  </a:lnTo>
                  <a:close/>
                </a:path>
                <a:path w="6554470" h="10101580">
                  <a:moveTo>
                    <a:pt x="2458097" y="8446935"/>
                  </a:moveTo>
                  <a:lnTo>
                    <a:pt x="2456891" y="8447989"/>
                  </a:lnTo>
                  <a:lnTo>
                    <a:pt x="2456789" y="8448167"/>
                  </a:lnTo>
                  <a:lnTo>
                    <a:pt x="2458097" y="8446935"/>
                  </a:lnTo>
                  <a:close/>
                </a:path>
                <a:path w="6554470" h="10101580">
                  <a:moveTo>
                    <a:pt x="2572499" y="3096095"/>
                  </a:moveTo>
                  <a:lnTo>
                    <a:pt x="2572448" y="3096247"/>
                  </a:lnTo>
                  <a:lnTo>
                    <a:pt x="2572448" y="3096437"/>
                  </a:lnTo>
                  <a:lnTo>
                    <a:pt x="2572499" y="3096095"/>
                  </a:lnTo>
                  <a:close/>
                </a:path>
                <a:path w="6554470" h="10101580">
                  <a:moveTo>
                    <a:pt x="2663266" y="10078822"/>
                  </a:moveTo>
                  <a:close/>
                </a:path>
                <a:path w="6554470" h="10101580">
                  <a:moveTo>
                    <a:pt x="2696197" y="8374951"/>
                  </a:moveTo>
                  <a:lnTo>
                    <a:pt x="2696083" y="8374520"/>
                  </a:lnTo>
                  <a:lnTo>
                    <a:pt x="2696083" y="8374088"/>
                  </a:lnTo>
                  <a:lnTo>
                    <a:pt x="2695930" y="8373643"/>
                  </a:lnTo>
                  <a:lnTo>
                    <a:pt x="2695651" y="8374088"/>
                  </a:lnTo>
                  <a:lnTo>
                    <a:pt x="2695333" y="8374227"/>
                  </a:lnTo>
                  <a:lnTo>
                    <a:pt x="2695041" y="8374634"/>
                  </a:lnTo>
                  <a:lnTo>
                    <a:pt x="2695435" y="8374685"/>
                  </a:lnTo>
                  <a:lnTo>
                    <a:pt x="2695803" y="8374875"/>
                  </a:lnTo>
                  <a:lnTo>
                    <a:pt x="2696197" y="8374951"/>
                  </a:lnTo>
                  <a:close/>
                </a:path>
                <a:path w="6554470" h="10101580">
                  <a:moveTo>
                    <a:pt x="2718511" y="3815334"/>
                  </a:moveTo>
                  <a:lnTo>
                    <a:pt x="2717393" y="3811854"/>
                  </a:lnTo>
                  <a:lnTo>
                    <a:pt x="2716822" y="3808565"/>
                  </a:lnTo>
                  <a:lnTo>
                    <a:pt x="2716822" y="3805466"/>
                  </a:lnTo>
                  <a:lnTo>
                    <a:pt x="2716072" y="3805783"/>
                  </a:lnTo>
                  <a:lnTo>
                    <a:pt x="2715272" y="3805682"/>
                  </a:lnTo>
                  <a:lnTo>
                    <a:pt x="2714498" y="3805631"/>
                  </a:lnTo>
                  <a:lnTo>
                    <a:pt x="2715399" y="3808768"/>
                  </a:lnTo>
                  <a:lnTo>
                    <a:pt x="2716746" y="3811994"/>
                  </a:lnTo>
                  <a:lnTo>
                    <a:pt x="2718511" y="3815334"/>
                  </a:lnTo>
                  <a:close/>
                </a:path>
                <a:path w="6554470" h="10101580">
                  <a:moveTo>
                    <a:pt x="2810091" y="4443857"/>
                  </a:moveTo>
                  <a:lnTo>
                    <a:pt x="2806230" y="4441507"/>
                  </a:lnTo>
                  <a:lnTo>
                    <a:pt x="2802953" y="4441088"/>
                  </a:lnTo>
                  <a:lnTo>
                    <a:pt x="2800019" y="4441736"/>
                  </a:lnTo>
                  <a:lnTo>
                    <a:pt x="2802369" y="4443666"/>
                  </a:lnTo>
                  <a:lnTo>
                    <a:pt x="2805036" y="4446143"/>
                  </a:lnTo>
                  <a:lnTo>
                    <a:pt x="2808262" y="4449432"/>
                  </a:lnTo>
                  <a:lnTo>
                    <a:pt x="2809100" y="4447603"/>
                  </a:lnTo>
                  <a:lnTo>
                    <a:pt x="2809798" y="4445749"/>
                  </a:lnTo>
                  <a:lnTo>
                    <a:pt x="2810091" y="4443857"/>
                  </a:lnTo>
                  <a:close/>
                </a:path>
                <a:path w="6554470" h="10101580">
                  <a:moveTo>
                    <a:pt x="2838627" y="4446702"/>
                  </a:moveTo>
                  <a:lnTo>
                    <a:pt x="2835795" y="4450359"/>
                  </a:lnTo>
                  <a:lnTo>
                    <a:pt x="2832252" y="4451477"/>
                  </a:lnTo>
                  <a:lnTo>
                    <a:pt x="2832989" y="4453140"/>
                  </a:lnTo>
                  <a:lnTo>
                    <a:pt x="2834322" y="4456315"/>
                  </a:lnTo>
                  <a:lnTo>
                    <a:pt x="2837002" y="4451134"/>
                  </a:lnTo>
                  <a:lnTo>
                    <a:pt x="2838627" y="4446702"/>
                  </a:lnTo>
                  <a:close/>
                </a:path>
                <a:path w="6554470" h="10101580">
                  <a:moveTo>
                    <a:pt x="2842006" y="4440326"/>
                  </a:moveTo>
                  <a:lnTo>
                    <a:pt x="2839339" y="4444771"/>
                  </a:lnTo>
                  <a:lnTo>
                    <a:pt x="2838627" y="4446702"/>
                  </a:lnTo>
                  <a:lnTo>
                    <a:pt x="2839085" y="4446117"/>
                  </a:lnTo>
                  <a:lnTo>
                    <a:pt x="2842006" y="4440326"/>
                  </a:lnTo>
                  <a:close/>
                </a:path>
                <a:path w="6554470" h="10101580">
                  <a:moveTo>
                    <a:pt x="2861716" y="4150106"/>
                  </a:moveTo>
                  <a:close/>
                </a:path>
                <a:path w="6554470" h="10101580">
                  <a:moveTo>
                    <a:pt x="2861767" y="4150106"/>
                  </a:moveTo>
                  <a:close/>
                </a:path>
                <a:path w="6554470" h="10101580">
                  <a:moveTo>
                    <a:pt x="2890164" y="8177162"/>
                  </a:moveTo>
                  <a:lnTo>
                    <a:pt x="2889199" y="8176323"/>
                  </a:lnTo>
                  <a:lnTo>
                    <a:pt x="2888678" y="8175866"/>
                  </a:lnTo>
                  <a:lnTo>
                    <a:pt x="2888970" y="8176641"/>
                  </a:lnTo>
                  <a:lnTo>
                    <a:pt x="2889389" y="8177187"/>
                  </a:lnTo>
                  <a:lnTo>
                    <a:pt x="2889618" y="8178038"/>
                  </a:lnTo>
                  <a:lnTo>
                    <a:pt x="2890151" y="8177568"/>
                  </a:lnTo>
                  <a:lnTo>
                    <a:pt x="2889974" y="8177441"/>
                  </a:lnTo>
                  <a:lnTo>
                    <a:pt x="2890164" y="8177162"/>
                  </a:lnTo>
                  <a:close/>
                </a:path>
                <a:path w="6554470" h="10101580">
                  <a:moveTo>
                    <a:pt x="2952077" y="4636871"/>
                  </a:moveTo>
                  <a:lnTo>
                    <a:pt x="2951924" y="4636401"/>
                  </a:lnTo>
                  <a:lnTo>
                    <a:pt x="2951797" y="4635728"/>
                  </a:lnTo>
                  <a:lnTo>
                    <a:pt x="2951632" y="4635246"/>
                  </a:lnTo>
                  <a:lnTo>
                    <a:pt x="2951099" y="4635817"/>
                  </a:lnTo>
                  <a:lnTo>
                    <a:pt x="2950794" y="4636300"/>
                  </a:lnTo>
                  <a:lnTo>
                    <a:pt x="2950210" y="4636871"/>
                  </a:lnTo>
                  <a:lnTo>
                    <a:pt x="2952077" y="4636871"/>
                  </a:lnTo>
                  <a:close/>
                </a:path>
                <a:path w="6554470" h="10101580">
                  <a:moveTo>
                    <a:pt x="2967647" y="4699901"/>
                  </a:moveTo>
                  <a:lnTo>
                    <a:pt x="2966529" y="4700422"/>
                  </a:lnTo>
                  <a:lnTo>
                    <a:pt x="2965462" y="4700486"/>
                  </a:lnTo>
                  <a:lnTo>
                    <a:pt x="2964332" y="4701095"/>
                  </a:lnTo>
                  <a:lnTo>
                    <a:pt x="2965399" y="4703153"/>
                  </a:lnTo>
                  <a:lnTo>
                    <a:pt x="2966148" y="4705096"/>
                  </a:lnTo>
                  <a:lnTo>
                    <a:pt x="2967024" y="4707090"/>
                  </a:lnTo>
                  <a:lnTo>
                    <a:pt x="2967228" y="4704651"/>
                  </a:lnTo>
                  <a:lnTo>
                    <a:pt x="2967380" y="4701946"/>
                  </a:lnTo>
                  <a:lnTo>
                    <a:pt x="2967647" y="4699901"/>
                  </a:lnTo>
                  <a:close/>
                </a:path>
                <a:path w="6554470" h="10101580">
                  <a:moveTo>
                    <a:pt x="3002127" y="4557293"/>
                  </a:moveTo>
                  <a:lnTo>
                    <a:pt x="2999117" y="4554994"/>
                  </a:lnTo>
                  <a:lnTo>
                    <a:pt x="2996031" y="4554232"/>
                  </a:lnTo>
                  <a:lnTo>
                    <a:pt x="2993034" y="4555337"/>
                  </a:lnTo>
                  <a:lnTo>
                    <a:pt x="2996069" y="4556226"/>
                  </a:lnTo>
                  <a:lnTo>
                    <a:pt x="2999092" y="4556925"/>
                  </a:lnTo>
                  <a:lnTo>
                    <a:pt x="3002127" y="4557293"/>
                  </a:lnTo>
                  <a:close/>
                </a:path>
                <a:path w="6554470" h="10101580">
                  <a:moveTo>
                    <a:pt x="3093377" y="7323518"/>
                  </a:moveTo>
                  <a:close/>
                </a:path>
                <a:path w="6554470" h="10101580">
                  <a:moveTo>
                    <a:pt x="3198114" y="4343311"/>
                  </a:moveTo>
                  <a:lnTo>
                    <a:pt x="3197733" y="4343438"/>
                  </a:lnTo>
                  <a:lnTo>
                    <a:pt x="3197542" y="4343514"/>
                  </a:lnTo>
                  <a:lnTo>
                    <a:pt x="3197669" y="4343692"/>
                  </a:lnTo>
                  <a:lnTo>
                    <a:pt x="3197809" y="4343806"/>
                  </a:lnTo>
                  <a:lnTo>
                    <a:pt x="3197949" y="4343984"/>
                  </a:lnTo>
                  <a:lnTo>
                    <a:pt x="3197974" y="4343768"/>
                  </a:lnTo>
                  <a:lnTo>
                    <a:pt x="3198063" y="4343539"/>
                  </a:lnTo>
                  <a:lnTo>
                    <a:pt x="3198114" y="4343311"/>
                  </a:lnTo>
                  <a:close/>
                </a:path>
                <a:path w="6554470" h="10101580">
                  <a:moveTo>
                    <a:pt x="3486581" y="5302529"/>
                  </a:moveTo>
                  <a:lnTo>
                    <a:pt x="3486353" y="5302059"/>
                  </a:lnTo>
                  <a:lnTo>
                    <a:pt x="3486188" y="5301729"/>
                  </a:lnTo>
                  <a:lnTo>
                    <a:pt x="3485946" y="5301234"/>
                  </a:lnTo>
                  <a:lnTo>
                    <a:pt x="3486086" y="5301818"/>
                  </a:lnTo>
                  <a:lnTo>
                    <a:pt x="3486175" y="5302313"/>
                  </a:lnTo>
                  <a:lnTo>
                    <a:pt x="3486315" y="5302872"/>
                  </a:lnTo>
                  <a:lnTo>
                    <a:pt x="3486505" y="5302643"/>
                  </a:lnTo>
                  <a:close/>
                </a:path>
                <a:path w="6554470" h="10101580">
                  <a:moveTo>
                    <a:pt x="3551110" y="6548145"/>
                  </a:moveTo>
                  <a:lnTo>
                    <a:pt x="3550907" y="6548171"/>
                  </a:lnTo>
                  <a:lnTo>
                    <a:pt x="3550907" y="6548310"/>
                  </a:lnTo>
                  <a:lnTo>
                    <a:pt x="3551072" y="6548526"/>
                  </a:lnTo>
                  <a:lnTo>
                    <a:pt x="3551085" y="6548272"/>
                  </a:lnTo>
                  <a:lnTo>
                    <a:pt x="3551110" y="6548145"/>
                  </a:lnTo>
                  <a:close/>
                </a:path>
                <a:path w="6554470" h="10101580">
                  <a:moveTo>
                    <a:pt x="3726383" y="4874184"/>
                  </a:moveTo>
                  <a:lnTo>
                    <a:pt x="3726243" y="4874361"/>
                  </a:lnTo>
                  <a:lnTo>
                    <a:pt x="3726091" y="4874450"/>
                  </a:lnTo>
                  <a:lnTo>
                    <a:pt x="3725951" y="4874603"/>
                  </a:lnTo>
                  <a:lnTo>
                    <a:pt x="3726103" y="4874526"/>
                  </a:lnTo>
                  <a:lnTo>
                    <a:pt x="3726256" y="4874361"/>
                  </a:lnTo>
                  <a:lnTo>
                    <a:pt x="3726383" y="4874184"/>
                  </a:lnTo>
                  <a:close/>
                </a:path>
                <a:path w="6554470" h="10101580">
                  <a:moveTo>
                    <a:pt x="3749560" y="4919294"/>
                  </a:moveTo>
                  <a:lnTo>
                    <a:pt x="3749116" y="4918849"/>
                  </a:lnTo>
                  <a:lnTo>
                    <a:pt x="3748671" y="4918456"/>
                  </a:lnTo>
                  <a:lnTo>
                    <a:pt x="3748201" y="4918100"/>
                  </a:lnTo>
                  <a:lnTo>
                    <a:pt x="3748595" y="4918608"/>
                  </a:lnTo>
                  <a:lnTo>
                    <a:pt x="3749078" y="4918926"/>
                  </a:lnTo>
                  <a:lnTo>
                    <a:pt x="3749560" y="4919294"/>
                  </a:lnTo>
                  <a:close/>
                </a:path>
                <a:path w="6554470" h="10101580">
                  <a:moveTo>
                    <a:pt x="3753053" y="4921199"/>
                  </a:moveTo>
                  <a:lnTo>
                    <a:pt x="3752799" y="4921021"/>
                  </a:lnTo>
                  <a:lnTo>
                    <a:pt x="3752532" y="4920793"/>
                  </a:lnTo>
                  <a:lnTo>
                    <a:pt x="3752278" y="4920602"/>
                  </a:lnTo>
                  <a:lnTo>
                    <a:pt x="3752113" y="4920551"/>
                  </a:lnTo>
                  <a:lnTo>
                    <a:pt x="3751961" y="4920577"/>
                  </a:lnTo>
                  <a:lnTo>
                    <a:pt x="3751808" y="4920513"/>
                  </a:lnTo>
                  <a:lnTo>
                    <a:pt x="3752227" y="4920729"/>
                  </a:lnTo>
                  <a:lnTo>
                    <a:pt x="3752621" y="4921072"/>
                  </a:lnTo>
                  <a:lnTo>
                    <a:pt x="3753053" y="4921199"/>
                  </a:lnTo>
                  <a:close/>
                </a:path>
                <a:path w="6554470" h="10101580">
                  <a:moveTo>
                    <a:pt x="3816578" y="2641"/>
                  </a:moveTo>
                  <a:lnTo>
                    <a:pt x="3816223" y="1689"/>
                  </a:lnTo>
                  <a:lnTo>
                    <a:pt x="3816032" y="901"/>
                  </a:lnTo>
                  <a:lnTo>
                    <a:pt x="3815727" y="0"/>
                  </a:lnTo>
                  <a:lnTo>
                    <a:pt x="3815486" y="762"/>
                  </a:lnTo>
                  <a:lnTo>
                    <a:pt x="3815270" y="1574"/>
                  </a:lnTo>
                  <a:lnTo>
                    <a:pt x="3814940" y="2197"/>
                  </a:lnTo>
                  <a:lnTo>
                    <a:pt x="3815130" y="2413"/>
                  </a:lnTo>
                  <a:lnTo>
                    <a:pt x="3815321" y="2667"/>
                  </a:lnTo>
                  <a:lnTo>
                    <a:pt x="3815524" y="2870"/>
                  </a:lnTo>
                  <a:lnTo>
                    <a:pt x="3815880" y="2806"/>
                  </a:lnTo>
                  <a:lnTo>
                    <a:pt x="3816223" y="2717"/>
                  </a:lnTo>
                  <a:lnTo>
                    <a:pt x="3816578" y="2641"/>
                  </a:lnTo>
                  <a:close/>
                </a:path>
                <a:path w="6554470" h="10101580">
                  <a:moveTo>
                    <a:pt x="3855389" y="5067516"/>
                  </a:moveTo>
                  <a:lnTo>
                    <a:pt x="3854831" y="5067516"/>
                  </a:lnTo>
                  <a:lnTo>
                    <a:pt x="3855262" y="5067909"/>
                  </a:lnTo>
                  <a:lnTo>
                    <a:pt x="3855389" y="5067859"/>
                  </a:lnTo>
                  <a:lnTo>
                    <a:pt x="3855389" y="5067516"/>
                  </a:lnTo>
                  <a:close/>
                </a:path>
                <a:path w="6554470" h="10101580">
                  <a:moveTo>
                    <a:pt x="3874287" y="6519392"/>
                  </a:moveTo>
                  <a:lnTo>
                    <a:pt x="3874274" y="6519202"/>
                  </a:lnTo>
                  <a:lnTo>
                    <a:pt x="3874173" y="6518961"/>
                  </a:lnTo>
                  <a:lnTo>
                    <a:pt x="3874097" y="6518821"/>
                  </a:lnTo>
                  <a:lnTo>
                    <a:pt x="3874008" y="6518669"/>
                  </a:lnTo>
                  <a:lnTo>
                    <a:pt x="3874020" y="6518973"/>
                  </a:lnTo>
                  <a:lnTo>
                    <a:pt x="3874160" y="6519164"/>
                  </a:lnTo>
                  <a:lnTo>
                    <a:pt x="3874287" y="6519392"/>
                  </a:lnTo>
                  <a:close/>
                </a:path>
                <a:path w="6554470" h="10101580">
                  <a:moveTo>
                    <a:pt x="4105198" y="6312560"/>
                  </a:moveTo>
                  <a:lnTo>
                    <a:pt x="4103611" y="6310782"/>
                  </a:lnTo>
                  <a:lnTo>
                    <a:pt x="4102125" y="6309030"/>
                  </a:lnTo>
                  <a:lnTo>
                    <a:pt x="4100614" y="6307290"/>
                  </a:lnTo>
                  <a:lnTo>
                    <a:pt x="4100144" y="6309220"/>
                  </a:lnTo>
                  <a:lnTo>
                    <a:pt x="4099560" y="6310909"/>
                  </a:lnTo>
                  <a:lnTo>
                    <a:pt x="4098963" y="6312560"/>
                  </a:lnTo>
                  <a:lnTo>
                    <a:pt x="4105198" y="6312560"/>
                  </a:lnTo>
                  <a:close/>
                </a:path>
                <a:path w="6554470" h="10101580">
                  <a:moveTo>
                    <a:pt x="4205262" y="2483853"/>
                  </a:moveTo>
                  <a:lnTo>
                    <a:pt x="4205135" y="2483828"/>
                  </a:lnTo>
                  <a:lnTo>
                    <a:pt x="4204805" y="2484209"/>
                  </a:lnTo>
                  <a:lnTo>
                    <a:pt x="4204551" y="2484539"/>
                  </a:lnTo>
                  <a:lnTo>
                    <a:pt x="4204322" y="2484882"/>
                  </a:lnTo>
                  <a:lnTo>
                    <a:pt x="4204678" y="2484628"/>
                  </a:lnTo>
                  <a:lnTo>
                    <a:pt x="4204919" y="2484145"/>
                  </a:lnTo>
                  <a:lnTo>
                    <a:pt x="4205262" y="2483853"/>
                  </a:lnTo>
                  <a:close/>
                </a:path>
                <a:path w="6554470" h="10101580">
                  <a:moveTo>
                    <a:pt x="4337863" y="1247406"/>
                  </a:moveTo>
                  <a:lnTo>
                    <a:pt x="4337697" y="1247635"/>
                  </a:lnTo>
                  <a:lnTo>
                    <a:pt x="4337583" y="1247863"/>
                  </a:lnTo>
                  <a:lnTo>
                    <a:pt x="4337405" y="1248092"/>
                  </a:lnTo>
                  <a:lnTo>
                    <a:pt x="4337558" y="1248079"/>
                  </a:lnTo>
                  <a:lnTo>
                    <a:pt x="4337697" y="1248079"/>
                  </a:lnTo>
                  <a:lnTo>
                    <a:pt x="4337850" y="1248067"/>
                  </a:lnTo>
                  <a:lnTo>
                    <a:pt x="4337850" y="1247851"/>
                  </a:lnTo>
                  <a:lnTo>
                    <a:pt x="4337863" y="1247622"/>
                  </a:lnTo>
                  <a:lnTo>
                    <a:pt x="4337863" y="1247406"/>
                  </a:lnTo>
                  <a:close/>
                </a:path>
                <a:path w="6554470" h="10101580">
                  <a:moveTo>
                    <a:pt x="4365676" y="10086848"/>
                  </a:moveTo>
                  <a:lnTo>
                    <a:pt x="4364317" y="10085095"/>
                  </a:lnTo>
                  <a:lnTo>
                    <a:pt x="4362932" y="10083521"/>
                  </a:lnTo>
                  <a:lnTo>
                    <a:pt x="4361573" y="10081501"/>
                  </a:lnTo>
                  <a:lnTo>
                    <a:pt x="4362094" y="10084156"/>
                  </a:lnTo>
                  <a:lnTo>
                    <a:pt x="4362335" y="10086200"/>
                  </a:lnTo>
                  <a:lnTo>
                    <a:pt x="4362755" y="10088677"/>
                  </a:lnTo>
                  <a:lnTo>
                    <a:pt x="4363682" y="10087851"/>
                  </a:lnTo>
                  <a:lnTo>
                    <a:pt x="4365676" y="10086848"/>
                  </a:lnTo>
                  <a:close/>
                </a:path>
                <a:path w="6554470" h="10101580">
                  <a:moveTo>
                    <a:pt x="4741951" y="277799"/>
                  </a:moveTo>
                  <a:lnTo>
                    <a:pt x="4741710" y="274129"/>
                  </a:lnTo>
                  <a:lnTo>
                    <a:pt x="4740872" y="271830"/>
                  </a:lnTo>
                  <a:lnTo>
                    <a:pt x="4739830" y="270027"/>
                  </a:lnTo>
                  <a:lnTo>
                    <a:pt x="4738382" y="274624"/>
                  </a:lnTo>
                  <a:lnTo>
                    <a:pt x="4737227" y="277990"/>
                  </a:lnTo>
                  <a:lnTo>
                    <a:pt x="4736084" y="280555"/>
                  </a:lnTo>
                  <a:lnTo>
                    <a:pt x="4738052" y="279692"/>
                  </a:lnTo>
                  <a:lnTo>
                    <a:pt x="4740046" y="279019"/>
                  </a:lnTo>
                  <a:lnTo>
                    <a:pt x="4741951" y="277799"/>
                  </a:lnTo>
                  <a:close/>
                </a:path>
                <a:path w="6554470" h="10101580">
                  <a:moveTo>
                    <a:pt x="4765954" y="280657"/>
                  </a:moveTo>
                  <a:lnTo>
                    <a:pt x="4765319" y="280631"/>
                  </a:lnTo>
                  <a:lnTo>
                    <a:pt x="4764659" y="280416"/>
                  </a:lnTo>
                  <a:lnTo>
                    <a:pt x="4764011" y="280276"/>
                  </a:lnTo>
                  <a:lnTo>
                    <a:pt x="4764189" y="282752"/>
                  </a:lnTo>
                  <a:lnTo>
                    <a:pt x="4764405" y="285026"/>
                  </a:lnTo>
                  <a:lnTo>
                    <a:pt x="4764532" y="287845"/>
                  </a:lnTo>
                  <a:lnTo>
                    <a:pt x="4764900" y="285115"/>
                  </a:lnTo>
                  <a:lnTo>
                    <a:pt x="4765459" y="282994"/>
                  </a:lnTo>
                  <a:lnTo>
                    <a:pt x="4765954" y="280657"/>
                  </a:lnTo>
                  <a:close/>
                </a:path>
                <a:path w="6554470" h="10101580">
                  <a:moveTo>
                    <a:pt x="4833505" y="7323683"/>
                  </a:moveTo>
                  <a:lnTo>
                    <a:pt x="4833404" y="7323531"/>
                  </a:lnTo>
                  <a:lnTo>
                    <a:pt x="4833328" y="7323341"/>
                  </a:lnTo>
                  <a:lnTo>
                    <a:pt x="4833226" y="7323188"/>
                  </a:lnTo>
                  <a:lnTo>
                    <a:pt x="4833302" y="7323531"/>
                  </a:lnTo>
                  <a:lnTo>
                    <a:pt x="4833417" y="7323722"/>
                  </a:lnTo>
                  <a:close/>
                </a:path>
                <a:path w="6554470" h="10101580">
                  <a:moveTo>
                    <a:pt x="4848949" y="84340"/>
                  </a:moveTo>
                  <a:lnTo>
                    <a:pt x="4846815" y="82740"/>
                  </a:lnTo>
                  <a:lnTo>
                    <a:pt x="4844808" y="81749"/>
                  </a:lnTo>
                  <a:lnTo>
                    <a:pt x="4842827" y="80911"/>
                  </a:lnTo>
                  <a:lnTo>
                    <a:pt x="4844491" y="82727"/>
                  </a:lnTo>
                  <a:lnTo>
                    <a:pt x="4846663" y="83883"/>
                  </a:lnTo>
                  <a:lnTo>
                    <a:pt x="4848949" y="84340"/>
                  </a:lnTo>
                  <a:close/>
                </a:path>
                <a:path w="6554470" h="10101580">
                  <a:moveTo>
                    <a:pt x="4867872" y="198729"/>
                  </a:moveTo>
                  <a:lnTo>
                    <a:pt x="4867783" y="197891"/>
                  </a:lnTo>
                  <a:lnTo>
                    <a:pt x="4867389" y="197535"/>
                  </a:lnTo>
                  <a:lnTo>
                    <a:pt x="4866729" y="197612"/>
                  </a:lnTo>
                  <a:lnTo>
                    <a:pt x="4866233" y="197408"/>
                  </a:lnTo>
                  <a:lnTo>
                    <a:pt x="4867694" y="200050"/>
                  </a:lnTo>
                  <a:lnTo>
                    <a:pt x="4867707" y="199326"/>
                  </a:lnTo>
                  <a:lnTo>
                    <a:pt x="4867872" y="198729"/>
                  </a:lnTo>
                  <a:close/>
                </a:path>
                <a:path w="6554470" h="10101580">
                  <a:moveTo>
                    <a:pt x="4933899" y="7478852"/>
                  </a:moveTo>
                  <a:lnTo>
                    <a:pt x="4933747" y="7478827"/>
                  </a:lnTo>
                  <a:lnTo>
                    <a:pt x="4933658" y="7478979"/>
                  </a:lnTo>
                  <a:lnTo>
                    <a:pt x="4933632" y="7479106"/>
                  </a:lnTo>
                  <a:lnTo>
                    <a:pt x="4933810" y="7478941"/>
                  </a:lnTo>
                  <a:close/>
                </a:path>
                <a:path w="6554470" h="10101580">
                  <a:moveTo>
                    <a:pt x="5277104" y="4159415"/>
                  </a:moveTo>
                  <a:lnTo>
                    <a:pt x="5276964" y="4159491"/>
                  </a:lnTo>
                  <a:lnTo>
                    <a:pt x="5277091" y="4159453"/>
                  </a:lnTo>
                  <a:close/>
                </a:path>
                <a:path w="6554470" h="10101580">
                  <a:moveTo>
                    <a:pt x="5277409" y="4159783"/>
                  </a:moveTo>
                  <a:lnTo>
                    <a:pt x="5277193" y="4159605"/>
                  </a:lnTo>
                  <a:lnTo>
                    <a:pt x="5277104" y="4159466"/>
                  </a:lnTo>
                  <a:lnTo>
                    <a:pt x="5276558" y="4160151"/>
                  </a:lnTo>
                  <a:lnTo>
                    <a:pt x="5275999" y="4160443"/>
                  </a:lnTo>
                  <a:lnTo>
                    <a:pt x="5275453" y="4161066"/>
                  </a:lnTo>
                  <a:lnTo>
                    <a:pt x="5276088" y="4160647"/>
                  </a:lnTo>
                  <a:lnTo>
                    <a:pt x="5276786" y="4160355"/>
                  </a:lnTo>
                  <a:lnTo>
                    <a:pt x="5277409" y="4159783"/>
                  </a:lnTo>
                  <a:close/>
                </a:path>
                <a:path w="6554470" h="10101580">
                  <a:moveTo>
                    <a:pt x="5589651" y="8232661"/>
                  </a:moveTo>
                  <a:lnTo>
                    <a:pt x="5589524" y="8232457"/>
                  </a:lnTo>
                  <a:lnTo>
                    <a:pt x="5589384" y="8232280"/>
                  </a:lnTo>
                  <a:lnTo>
                    <a:pt x="5589257" y="8232076"/>
                  </a:lnTo>
                  <a:lnTo>
                    <a:pt x="5589092" y="8232013"/>
                  </a:lnTo>
                  <a:lnTo>
                    <a:pt x="5589117" y="8232191"/>
                  </a:lnTo>
                  <a:lnTo>
                    <a:pt x="5589155" y="8232483"/>
                  </a:lnTo>
                  <a:lnTo>
                    <a:pt x="5589295" y="8232699"/>
                  </a:lnTo>
                  <a:lnTo>
                    <a:pt x="5589536" y="8232661"/>
                  </a:lnTo>
                  <a:close/>
                </a:path>
                <a:path w="6554470" h="10101580">
                  <a:moveTo>
                    <a:pt x="5957862" y="3071253"/>
                  </a:moveTo>
                  <a:lnTo>
                    <a:pt x="5957392" y="3068790"/>
                  </a:lnTo>
                  <a:lnTo>
                    <a:pt x="5956719" y="3066707"/>
                  </a:lnTo>
                  <a:lnTo>
                    <a:pt x="5956401" y="3063925"/>
                  </a:lnTo>
                  <a:lnTo>
                    <a:pt x="5956351" y="3063354"/>
                  </a:lnTo>
                  <a:lnTo>
                    <a:pt x="5954547" y="3064319"/>
                  </a:lnTo>
                  <a:lnTo>
                    <a:pt x="5952541" y="3065246"/>
                  </a:lnTo>
                  <a:lnTo>
                    <a:pt x="5954217" y="3067189"/>
                  </a:lnTo>
                  <a:lnTo>
                    <a:pt x="5955931" y="3069209"/>
                  </a:lnTo>
                  <a:lnTo>
                    <a:pt x="5957862" y="3071253"/>
                  </a:lnTo>
                  <a:close/>
                </a:path>
                <a:path w="6554470" h="10101580">
                  <a:moveTo>
                    <a:pt x="6046724" y="3599230"/>
                  </a:moveTo>
                  <a:lnTo>
                    <a:pt x="6046432" y="3598253"/>
                  </a:lnTo>
                  <a:lnTo>
                    <a:pt x="6046076" y="3597325"/>
                  </a:lnTo>
                  <a:lnTo>
                    <a:pt x="6045784" y="3596348"/>
                  </a:lnTo>
                  <a:lnTo>
                    <a:pt x="6045619" y="3596614"/>
                  </a:lnTo>
                  <a:lnTo>
                    <a:pt x="6045441" y="3596741"/>
                  </a:lnTo>
                  <a:lnTo>
                    <a:pt x="6045276" y="3597033"/>
                  </a:lnTo>
                  <a:lnTo>
                    <a:pt x="6045403" y="3597516"/>
                  </a:lnTo>
                  <a:lnTo>
                    <a:pt x="6045517" y="3597973"/>
                  </a:lnTo>
                  <a:lnTo>
                    <a:pt x="6045632" y="3598456"/>
                  </a:lnTo>
                  <a:lnTo>
                    <a:pt x="6046013" y="3598710"/>
                  </a:lnTo>
                  <a:lnTo>
                    <a:pt x="6046381" y="3598926"/>
                  </a:lnTo>
                  <a:lnTo>
                    <a:pt x="6046724" y="3599230"/>
                  </a:lnTo>
                  <a:close/>
                </a:path>
                <a:path w="6554470" h="10101580">
                  <a:moveTo>
                    <a:pt x="6066752" y="3662273"/>
                  </a:moveTo>
                  <a:lnTo>
                    <a:pt x="6065863" y="3658590"/>
                  </a:lnTo>
                  <a:lnTo>
                    <a:pt x="6064580" y="3653764"/>
                  </a:lnTo>
                  <a:lnTo>
                    <a:pt x="6062573" y="3647592"/>
                  </a:lnTo>
                  <a:lnTo>
                    <a:pt x="6059957" y="3649522"/>
                  </a:lnTo>
                  <a:lnTo>
                    <a:pt x="6057582" y="3651770"/>
                  </a:lnTo>
                  <a:lnTo>
                    <a:pt x="6055995" y="3655174"/>
                  </a:lnTo>
                  <a:lnTo>
                    <a:pt x="6060364" y="3658209"/>
                  </a:lnTo>
                  <a:lnTo>
                    <a:pt x="6063729" y="3660470"/>
                  </a:lnTo>
                  <a:lnTo>
                    <a:pt x="6066752" y="3662273"/>
                  </a:lnTo>
                  <a:close/>
                </a:path>
                <a:path w="6554470" h="10101580">
                  <a:moveTo>
                    <a:pt x="6124638" y="3572014"/>
                  </a:moveTo>
                  <a:lnTo>
                    <a:pt x="6124359" y="3570643"/>
                  </a:lnTo>
                  <a:lnTo>
                    <a:pt x="6123394" y="3569932"/>
                  </a:lnTo>
                  <a:lnTo>
                    <a:pt x="6123864" y="3571875"/>
                  </a:lnTo>
                  <a:lnTo>
                    <a:pt x="6124130" y="3571913"/>
                  </a:lnTo>
                  <a:lnTo>
                    <a:pt x="6124384" y="3571976"/>
                  </a:lnTo>
                  <a:lnTo>
                    <a:pt x="6124638" y="3572014"/>
                  </a:lnTo>
                  <a:close/>
                </a:path>
                <a:path w="6554470" h="10101580">
                  <a:moveTo>
                    <a:pt x="6460287" y="10041572"/>
                  </a:moveTo>
                  <a:lnTo>
                    <a:pt x="6459664" y="10042906"/>
                  </a:lnTo>
                  <a:lnTo>
                    <a:pt x="6458953" y="10044290"/>
                  </a:lnTo>
                  <a:lnTo>
                    <a:pt x="6458623" y="10045611"/>
                  </a:lnTo>
                  <a:lnTo>
                    <a:pt x="6459118" y="10044227"/>
                  </a:lnTo>
                  <a:lnTo>
                    <a:pt x="6460287" y="10041572"/>
                  </a:lnTo>
                  <a:close/>
                </a:path>
                <a:path w="6554470" h="10101580">
                  <a:moveTo>
                    <a:pt x="6464059" y="10097135"/>
                  </a:moveTo>
                  <a:lnTo>
                    <a:pt x="6463208" y="10096538"/>
                  </a:lnTo>
                  <a:lnTo>
                    <a:pt x="6462382" y="10095890"/>
                  </a:lnTo>
                  <a:lnTo>
                    <a:pt x="6461646" y="10095103"/>
                  </a:lnTo>
                  <a:lnTo>
                    <a:pt x="6461328" y="10097097"/>
                  </a:lnTo>
                  <a:lnTo>
                    <a:pt x="6461150" y="10098989"/>
                  </a:lnTo>
                  <a:lnTo>
                    <a:pt x="6460579" y="10101148"/>
                  </a:lnTo>
                  <a:lnTo>
                    <a:pt x="6461734" y="10099599"/>
                  </a:lnTo>
                  <a:lnTo>
                    <a:pt x="6462903" y="10098519"/>
                  </a:lnTo>
                  <a:lnTo>
                    <a:pt x="6464059" y="10097135"/>
                  </a:lnTo>
                  <a:close/>
                </a:path>
                <a:path w="6554470" h="10101580">
                  <a:moveTo>
                    <a:pt x="6538227" y="2727972"/>
                  </a:moveTo>
                  <a:lnTo>
                    <a:pt x="6536639" y="2728620"/>
                  </a:lnTo>
                  <a:lnTo>
                    <a:pt x="6535331" y="2730296"/>
                  </a:lnTo>
                  <a:lnTo>
                    <a:pt x="6534213" y="2732684"/>
                  </a:lnTo>
                  <a:lnTo>
                    <a:pt x="6535585" y="2730893"/>
                  </a:lnTo>
                  <a:lnTo>
                    <a:pt x="6536906" y="2729420"/>
                  </a:lnTo>
                  <a:lnTo>
                    <a:pt x="6538227" y="2727972"/>
                  </a:lnTo>
                  <a:close/>
                </a:path>
                <a:path w="6554470" h="10101580">
                  <a:moveTo>
                    <a:pt x="6553149" y="4476572"/>
                  </a:moveTo>
                  <a:lnTo>
                    <a:pt x="6552997" y="4476407"/>
                  </a:lnTo>
                  <a:lnTo>
                    <a:pt x="6552755" y="4476381"/>
                  </a:lnTo>
                  <a:lnTo>
                    <a:pt x="6552578" y="4476242"/>
                  </a:lnTo>
                  <a:lnTo>
                    <a:pt x="6552400" y="4476445"/>
                  </a:lnTo>
                  <a:lnTo>
                    <a:pt x="6552578" y="4476559"/>
                  </a:lnTo>
                  <a:lnTo>
                    <a:pt x="6552857" y="4476572"/>
                  </a:lnTo>
                  <a:lnTo>
                    <a:pt x="6553149" y="4476572"/>
                  </a:lnTo>
                  <a:close/>
                </a:path>
                <a:path w="6554470" h="10101580">
                  <a:moveTo>
                    <a:pt x="6554254" y="724103"/>
                  </a:moveTo>
                  <a:lnTo>
                    <a:pt x="6554241" y="723950"/>
                  </a:lnTo>
                  <a:lnTo>
                    <a:pt x="6554089" y="723900"/>
                  </a:lnTo>
                  <a:lnTo>
                    <a:pt x="6553860" y="723938"/>
                  </a:lnTo>
                  <a:lnTo>
                    <a:pt x="6553987" y="724065"/>
                  </a:lnTo>
                  <a:lnTo>
                    <a:pt x="6554102" y="724204"/>
                  </a:lnTo>
                  <a:lnTo>
                    <a:pt x="6554229" y="724344"/>
                  </a:lnTo>
                  <a:lnTo>
                    <a:pt x="6554216" y="72420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498" y="438378"/>
              <a:ext cx="7475220" cy="7685405"/>
            </a:xfrm>
            <a:custGeom>
              <a:avLst/>
              <a:gdLst/>
              <a:ahLst/>
              <a:cxnLst/>
              <a:rect l="l" t="t" r="r" b="b"/>
              <a:pathLst>
                <a:path w="7475220" h="7685405">
                  <a:moveTo>
                    <a:pt x="1206" y="3008566"/>
                  </a:moveTo>
                  <a:lnTo>
                    <a:pt x="673" y="3007626"/>
                  </a:lnTo>
                  <a:lnTo>
                    <a:pt x="0" y="3007474"/>
                  </a:lnTo>
                  <a:lnTo>
                    <a:pt x="152" y="3008630"/>
                  </a:lnTo>
                  <a:lnTo>
                    <a:pt x="495" y="3008579"/>
                  </a:lnTo>
                  <a:lnTo>
                    <a:pt x="863" y="3008604"/>
                  </a:lnTo>
                  <a:lnTo>
                    <a:pt x="1206" y="3008566"/>
                  </a:lnTo>
                  <a:close/>
                </a:path>
                <a:path w="7475220" h="7685405">
                  <a:moveTo>
                    <a:pt x="44005" y="6103163"/>
                  </a:moveTo>
                  <a:lnTo>
                    <a:pt x="43611" y="6103302"/>
                  </a:lnTo>
                  <a:lnTo>
                    <a:pt x="43256" y="6103544"/>
                  </a:lnTo>
                  <a:lnTo>
                    <a:pt x="42875" y="6103671"/>
                  </a:lnTo>
                  <a:lnTo>
                    <a:pt x="42875" y="6105804"/>
                  </a:lnTo>
                  <a:lnTo>
                    <a:pt x="43205" y="6104814"/>
                  </a:lnTo>
                  <a:lnTo>
                    <a:pt x="43649" y="6104102"/>
                  </a:lnTo>
                  <a:lnTo>
                    <a:pt x="44005" y="6103163"/>
                  </a:lnTo>
                  <a:close/>
                </a:path>
                <a:path w="7475220" h="7685405">
                  <a:moveTo>
                    <a:pt x="62407" y="4803610"/>
                  </a:moveTo>
                  <a:lnTo>
                    <a:pt x="62077" y="4802822"/>
                  </a:lnTo>
                  <a:lnTo>
                    <a:pt x="61874" y="4802048"/>
                  </a:lnTo>
                  <a:lnTo>
                    <a:pt x="61696" y="4801286"/>
                  </a:lnTo>
                  <a:lnTo>
                    <a:pt x="61531" y="4801311"/>
                  </a:lnTo>
                  <a:lnTo>
                    <a:pt x="61366" y="4801298"/>
                  </a:lnTo>
                  <a:lnTo>
                    <a:pt x="61214" y="4801324"/>
                  </a:lnTo>
                  <a:lnTo>
                    <a:pt x="61480" y="4802111"/>
                  </a:lnTo>
                  <a:lnTo>
                    <a:pt x="61912" y="4802860"/>
                  </a:lnTo>
                  <a:lnTo>
                    <a:pt x="62407" y="4803610"/>
                  </a:lnTo>
                  <a:close/>
                </a:path>
                <a:path w="7475220" h="7685405">
                  <a:moveTo>
                    <a:pt x="62699" y="4822431"/>
                  </a:moveTo>
                  <a:lnTo>
                    <a:pt x="62534" y="4822634"/>
                  </a:lnTo>
                  <a:lnTo>
                    <a:pt x="62534" y="4822901"/>
                  </a:lnTo>
                  <a:lnTo>
                    <a:pt x="62357" y="4823104"/>
                  </a:lnTo>
                  <a:lnTo>
                    <a:pt x="62572" y="4823269"/>
                  </a:lnTo>
                  <a:lnTo>
                    <a:pt x="62699" y="4823333"/>
                  </a:lnTo>
                  <a:lnTo>
                    <a:pt x="62699" y="4822431"/>
                  </a:lnTo>
                  <a:close/>
                </a:path>
                <a:path w="7475220" h="7685405">
                  <a:moveTo>
                    <a:pt x="68554" y="4280103"/>
                  </a:moveTo>
                  <a:lnTo>
                    <a:pt x="67818" y="4278808"/>
                  </a:lnTo>
                  <a:lnTo>
                    <a:pt x="66421" y="4276166"/>
                  </a:lnTo>
                  <a:lnTo>
                    <a:pt x="65989" y="4280319"/>
                  </a:lnTo>
                  <a:lnTo>
                    <a:pt x="64947" y="4284764"/>
                  </a:lnTo>
                  <a:lnTo>
                    <a:pt x="62661" y="4289806"/>
                  </a:lnTo>
                  <a:lnTo>
                    <a:pt x="64490" y="4286212"/>
                  </a:lnTo>
                  <a:lnTo>
                    <a:pt x="66395" y="4282795"/>
                  </a:lnTo>
                  <a:lnTo>
                    <a:pt x="68554" y="4280103"/>
                  </a:lnTo>
                  <a:close/>
                </a:path>
                <a:path w="7475220" h="7685405">
                  <a:moveTo>
                    <a:pt x="91719" y="4856632"/>
                  </a:moveTo>
                  <a:lnTo>
                    <a:pt x="90728" y="4857077"/>
                  </a:lnTo>
                  <a:lnTo>
                    <a:pt x="90170" y="4857051"/>
                  </a:lnTo>
                  <a:lnTo>
                    <a:pt x="89268" y="4857420"/>
                  </a:lnTo>
                  <a:lnTo>
                    <a:pt x="89293" y="4857953"/>
                  </a:lnTo>
                  <a:lnTo>
                    <a:pt x="89268" y="4858524"/>
                  </a:lnTo>
                  <a:lnTo>
                    <a:pt x="89255" y="4859071"/>
                  </a:lnTo>
                  <a:lnTo>
                    <a:pt x="90081" y="4858232"/>
                  </a:lnTo>
                  <a:lnTo>
                    <a:pt x="90919" y="4857597"/>
                  </a:lnTo>
                  <a:lnTo>
                    <a:pt x="91719" y="4856632"/>
                  </a:lnTo>
                  <a:close/>
                </a:path>
                <a:path w="7475220" h="7685405">
                  <a:moveTo>
                    <a:pt x="114681" y="4041419"/>
                  </a:moveTo>
                  <a:lnTo>
                    <a:pt x="114401" y="4041495"/>
                  </a:lnTo>
                  <a:lnTo>
                    <a:pt x="114122" y="4041495"/>
                  </a:lnTo>
                  <a:lnTo>
                    <a:pt x="113842" y="4041559"/>
                  </a:lnTo>
                  <a:lnTo>
                    <a:pt x="113919" y="4041749"/>
                  </a:lnTo>
                  <a:lnTo>
                    <a:pt x="114185" y="4041673"/>
                  </a:lnTo>
                  <a:lnTo>
                    <a:pt x="114439" y="4041546"/>
                  </a:lnTo>
                  <a:lnTo>
                    <a:pt x="114681" y="4041419"/>
                  </a:lnTo>
                  <a:close/>
                </a:path>
                <a:path w="7475220" h="7685405">
                  <a:moveTo>
                    <a:pt x="175158" y="4056088"/>
                  </a:moveTo>
                  <a:lnTo>
                    <a:pt x="174993" y="4055973"/>
                  </a:lnTo>
                  <a:lnTo>
                    <a:pt x="174840" y="4055973"/>
                  </a:lnTo>
                  <a:lnTo>
                    <a:pt x="175031" y="4056202"/>
                  </a:lnTo>
                  <a:lnTo>
                    <a:pt x="175158" y="4056303"/>
                  </a:lnTo>
                  <a:lnTo>
                    <a:pt x="175158" y="4056088"/>
                  </a:lnTo>
                  <a:close/>
                </a:path>
                <a:path w="7475220" h="7685405">
                  <a:moveTo>
                    <a:pt x="222427" y="6499123"/>
                  </a:moveTo>
                  <a:lnTo>
                    <a:pt x="222250" y="6499085"/>
                  </a:lnTo>
                  <a:lnTo>
                    <a:pt x="222110" y="6499111"/>
                  </a:lnTo>
                  <a:lnTo>
                    <a:pt x="221932" y="6499072"/>
                  </a:lnTo>
                  <a:lnTo>
                    <a:pt x="221907" y="6499238"/>
                  </a:lnTo>
                  <a:lnTo>
                    <a:pt x="221919" y="6499377"/>
                  </a:lnTo>
                  <a:lnTo>
                    <a:pt x="221907" y="6499530"/>
                  </a:lnTo>
                  <a:lnTo>
                    <a:pt x="222084" y="6499415"/>
                  </a:lnTo>
                  <a:lnTo>
                    <a:pt x="222237" y="6499250"/>
                  </a:lnTo>
                  <a:lnTo>
                    <a:pt x="222427" y="6499123"/>
                  </a:lnTo>
                  <a:close/>
                </a:path>
                <a:path w="7475220" h="7685405">
                  <a:moveTo>
                    <a:pt x="226606" y="2538425"/>
                  </a:moveTo>
                  <a:lnTo>
                    <a:pt x="225856" y="2538857"/>
                  </a:lnTo>
                  <a:lnTo>
                    <a:pt x="225120" y="2539073"/>
                  </a:lnTo>
                  <a:lnTo>
                    <a:pt x="224345" y="2539555"/>
                  </a:lnTo>
                  <a:lnTo>
                    <a:pt x="225132" y="2539708"/>
                  </a:lnTo>
                  <a:lnTo>
                    <a:pt x="225806" y="2540114"/>
                  </a:lnTo>
                  <a:lnTo>
                    <a:pt x="226568" y="2540317"/>
                  </a:lnTo>
                  <a:lnTo>
                    <a:pt x="226593" y="2539669"/>
                  </a:lnTo>
                  <a:lnTo>
                    <a:pt x="226542" y="2539098"/>
                  </a:lnTo>
                  <a:lnTo>
                    <a:pt x="226606" y="2538425"/>
                  </a:lnTo>
                  <a:close/>
                </a:path>
                <a:path w="7475220" h="7685405">
                  <a:moveTo>
                    <a:pt x="234797" y="845642"/>
                  </a:moveTo>
                  <a:lnTo>
                    <a:pt x="234721" y="845375"/>
                  </a:lnTo>
                  <a:lnTo>
                    <a:pt x="234645" y="845083"/>
                  </a:lnTo>
                  <a:lnTo>
                    <a:pt x="234530" y="844829"/>
                  </a:lnTo>
                  <a:lnTo>
                    <a:pt x="234340" y="844829"/>
                  </a:lnTo>
                  <a:lnTo>
                    <a:pt x="234378" y="845197"/>
                  </a:lnTo>
                  <a:lnTo>
                    <a:pt x="234429" y="845591"/>
                  </a:lnTo>
                  <a:lnTo>
                    <a:pt x="234518" y="845934"/>
                  </a:lnTo>
                  <a:lnTo>
                    <a:pt x="234696" y="845693"/>
                  </a:lnTo>
                  <a:close/>
                </a:path>
                <a:path w="7475220" h="7685405">
                  <a:moveTo>
                    <a:pt x="255739" y="4687240"/>
                  </a:moveTo>
                  <a:lnTo>
                    <a:pt x="255485" y="4687036"/>
                  </a:lnTo>
                  <a:lnTo>
                    <a:pt x="255257" y="4686808"/>
                  </a:lnTo>
                  <a:lnTo>
                    <a:pt x="254990" y="4686617"/>
                  </a:lnTo>
                  <a:lnTo>
                    <a:pt x="254927" y="4687125"/>
                  </a:lnTo>
                  <a:lnTo>
                    <a:pt x="254901" y="4687659"/>
                  </a:lnTo>
                  <a:lnTo>
                    <a:pt x="254774" y="4688116"/>
                  </a:lnTo>
                  <a:lnTo>
                    <a:pt x="255092" y="4687824"/>
                  </a:lnTo>
                  <a:lnTo>
                    <a:pt x="255422" y="4687532"/>
                  </a:lnTo>
                  <a:lnTo>
                    <a:pt x="255739" y="4687240"/>
                  </a:lnTo>
                  <a:close/>
                </a:path>
                <a:path w="7475220" h="7685405">
                  <a:moveTo>
                    <a:pt x="295224" y="2633967"/>
                  </a:moveTo>
                  <a:lnTo>
                    <a:pt x="294830" y="2633192"/>
                  </a:lnTo>
                  <a:lnTo>
                    <a:pt x="294309" y="2632532"/>
                  </a:lnTo>
                  <a:lnTo>
                    <a:pt x="294297" y="2632837"/>
                  </a:lnTo>
                  <a:lnTo>
                    <a:pt x="295224" y="2633967"/>
                  </a:lnTo>
                  <a:close/>
                </a:path>
                <a:path w="7475220" h="7685405">
                  <a:moveTo>
                    <a:pt x="295414" y="2634221"/>
                  </a:moveTo>
                  <a:lnTo>
                    <a:pt x="295224" y="2633967"/>
                  </a:lnTo>
                  <a:lnTo>
                    <a:pt x="295275" y="2634094"/>
                  </a:lnTo>
                  <a:lnTo>
                    <a:pt x="295414" y="2634221"/>
                  </a:lnTo>
                  <a:close/>
                </a:path>
                <a:path w="7475220" h="7685405">
                  <a:moveTo>
                    <a:pt x="295846" y="2634691"/>
                  </a:moveTo>
                  <a:lnTo>
                    <a:pt x="295414" y="2634221"/>
                  </a:lnTo>
                  <a:lnTo>
                    <a:pt x="295694" y="2634589"/>
                  </a:lnTo>
                  <a:lnTo>
                    <a:pt x="295846" y="2634691"/>
                  </a:lnTo>
                  <a:close/>
                </a:path>
                <a:path w="7475220" h="7685405">
                  <a:moveTo>
                    <a:pt x="355104" y="4448391"/>
                  </a:moveTo>
                  <a:lnTo>
                    <a:pt x="355028" y="4447768"/>
                  </a:lnTo>
                  <a:lnTo>
                    <a:pt x="355053" y="4447083"/>
                  </a:lnTo>
                  <a:lnTo>
                    <a:pt x="354698" y="4447692"/>
                  </a:lnTo>
                  <a:lnTo>
                    <a:pt x="354228" y="4448200"/>
                  </a:lnTo>
                  <a:lnTo>
                    <a:pt x="353910" y="4448848"/>
                  </a:lnTo>
                  <a:lnTo>
                    <a:pt x="354050" y="4448962"/>
                  </a:lnTo>
                  <a:lnTo>
                    <a:pt x="354368" y="4449013"/>
                  </a:lnTo>
                  <a:lnTo>
                    <a:pt x="354685" y="4449076"/>
                  </a:lnTo>
                  <a:lnTo>
                    <a:pt x="355003" y="4449115"/>
                  </a:lnTo>
                  <a:lnTo>
                    <a:pt x="355104" y="4448391"/>
                  </a:lnTo>
                  <a:close/>
                </a:path>
                <a:path w="7475220" h="7685405">
                  <a:moveTo>
                    <a:pt x="834542" y="4145851"/>
                  </a:moveTo>
                  <a:lnTo>
                    <a:pt x="834428" y="4145457"/>
                  </a:lnTo>
                  <a:lnTo>
                    <a:pt x="834364" y="4145000"/>
                  </a:lnTo>
                  <a:lnTo>
                    <a:pt x="834275" y="4144568"/>
                  </a:lnTo>
                  <a:lnTo>
                    <a:pt x="834072" y="4144873"/>
                  </a:lnTo>
                  <a:lnTo>
                    <a:pt x="834174" y="4145254"/>
                  </a:lnTo>
                  <a:lnTo>
                    <a:pt x="834351" y="4145559"/>
                  </a:lnTo>
                  <a:lnTo>
                    <a:pt x="834542" y="4145851"/>
                  </a:lnTo>
                  <a:close/>
                </a:path>
                <a:path w="7475220" h="7685405">
                  <a:moveTo>
                    <a:pt x="1234617" y="3692182"/>
                  </a:moveTo>
                  <a:lnTo>
                    <a:pt x="1234440" y="3691788"/>
                  </a:lnTo>
                  <a:lnTo>
                    <a:pt x="1234605" y="3691115"/>
                  </a:lnTo>
                  <a:lnTo>
                    <a:pt x="1233843" y="3691382"/>
                  </a:lnTo>
                  <a:lnTo>
                    <a:pt x="1233182" y="3691382"/>
                  </a:lnTo>
                  <a:lnTo>
                    <a:pt x="1232395" y="3691686"/>
                  </a:lnTo>
                  <a:lnTo>
                    <a:pt x="1233119" y="3692106"/>
                  </a:lnTo>
                  <a:lnTo>
                    <a:pt x="1233792" y="3692423"/>
                  </a:lnTo>
                  <a:lnTo>
                    <a:pt x="1234503" y="3692804"/>
                  </a:lnTo>
                  <a:lnTo>
                    <a:pt x="1234617" y="3692182"/>
                  </a:lnTo>
                  <a:close/>
                </a:path>
                <a:path w="7475220" h="7685405">
                  <a:moveTo>
                    <a:pt x="1289177" y="6734810"/>
                  </a:moveTo>
                  <a:lnTo>
                    <a:pt x="1288402" y="6735026"/>
                  </a:lnTo>
                  <a:lnTo>
                    <a:pt x="1287640" y="6735381"/>
                  </a:lnTo>
                  <a:lnTo>
                    <a:pt x="1286878" y="6735610"/>
                  </a:lnTo>
                  <a:lnTo>
                    <a:pt x="1287030" y="6735686"/>
                  </a:lnTo>
                  <a:lnTo>
                    <a:pt x="1287792" y="6735432"/>
                  </a:lnTo>
                  <a:lnTo>
                    <a:pt x="1288478" y="6735089"/>
                  </a:lnTo>
                  <a:lnTo>
                    <a:pt x="1289177" y="6734810"/>
                  </a:lnTo>
                  <a:close/>
                </a:path>
                <a:path w="7475220" h="7685405">
                  <a:moveTo>
                    <a:pt x="1293558" y="3447351"/>
                  </a:moveTo>
                  <a:lnTo>
                    <a:pt x="1293393" y="3447250"/>
                  </a:lnTo>
                  <a:lnTo>
                    <a:pt x="1293215" y="3447224"/>
                  </a:lnTo>
                  <a:lnTo>
                    <a:pt x="1293329" y="3447402"/>
                  </a:lnTo>
                  <a:lnTo>
                    <a:pt x="1293558" y="3447783"/>
                  </a:lnTo>
                  <a:lnTo>
                    <a:pt x="1293558" y="3447351"/>
                  </a:lnTo>
                  <a:close/>
                </a:path>
                <a:path w="7475220" h="7685405">
                  <a:moveTo>
                    <a:pt x="1523136" y="3593503"/>
                  </a:moveTo>
                  <a:lnTo>
                    <a:pt x="1521980" y="3593655"/>
                  </a:lnTo>
                  <a:lnTo>
                    <a:pt x="1520939" y="3593617"/>
                  </a:lnTo>
                  <a:lnTo>
                    <a:pt x="1519745" y="3593833"/>
                  </a:lnTo>
                  <a:lnTo>
                    <a:pt x="1520748" y="3594595"/>
                  </a:lnTo>
                  <a:lnTo>
                    <a:pt x="1521688" y="3595357"/>
                  </a:lnTo>
                  <a:lnTo>
                    <a:pt x="1522691" y="3596132"/>
                  </a:lnTo>
                  <a:lnTo>
                    <a:pt x="1522818" y="3595255"/>
                  </a:lnTo>
                  <a:lnTo>
                    <a:pt x="1522920" y="3594417"/>
                  </a:lnTo>
                  <a:lnTo>
                    <a:pt x="1523136" y="3593503"/>
                  </a:lnTo>
                  <a:close/>
                </a:path>
                <a:path w="7475220" h="7685405">
                  <a:moveTo>
                    <a:pt x="2207755" y="2754172"/>
                  </a:moveTo>
                  <a:lnTo>
                    <a:pt x="2207145" y="2753169"/>
                  </a:lnTo>
                  <a:lnTo>
                    <a:pt x="2206625" y="2752928"/>
                  </a:lnTo>
                  <a:lnTo>
                    <a:pt x="2206383" y="2753690"/>
                  </a:lnTo>
                  <a:lnTo>
                    <a:pt x="2206866" y="2753817"/>
                  </a:lnTo>
                  <a:lnTo>
                    <a:pt x="2207298" y="2754007"/>
                  </a:lnTo>
                  <a:lnTo>
                    <a:pt x="2207755" y="2754172"/>
                  </a:lnTo>
                  <a:close/>
                </a:path>
                <a:path w="7475220" h="7685405">
                  <a:moveTo>
                    <a:pt x="2364816" y="533069"/>
                  </a:moveTo>
                  <a:lnTo>
                    <a:pt x="2364003" y="531393"/>
                  </a:lnTo>
                  <a:lnTo>
                    <a:pt x="2363165" y="529780"/>
                  </a:lnTo>
                  <a:lnTo>
                    <a:pt x="2362441" y="527939"/>
                  </a:lnTo>
                  <a:lnTo>
                    <a:pt x="2361552" y="530225"/>
                  </a:lnTo>
                  <a:lnTo>
                    <a:pt x="2359482" y="535749"/>
                  </a:lnTo>
                  <a:lnTo>
                    <a:pt x="2359266" y="536003"/>
                  </a:lnTo>
                  <a:lnTo>
                    <a:pt x="2359228" y="536321"/>
                  </a:lnTo>
                  <a:lnTo>
                    <a:pt x="2359012" y="536587"/>
                  </a:lnTo>
                  <a:lnTo>
                    <a:pt x="2359037" y="536829"/>
                  </a:lnTo>
                  <a:lnTo>
                    <a:pt x="2360917" y="535305"/>
                  </a:lnTo>
                  <a:lnTo>
                    <a:pt x="2362835" y="533996"/>
                  </a:lnTo>
                  <a:lnTo>
                    <a:pt x="2364816" y="533069"/>
                  </a:lnTo>
                  <a:close/>
                </a:path>
                <a:path w="7475220" h="7685405">
                  <a:moveTo>
                    <a:pt x="2608923" y="3949077"/>
                  </a:moveTo>
                  <a:lnTo>
                    <a:pt x="2608796" y="3949115"/>
                  </a:lnTo>
                  <a:lnTo>
                    <a:pt x="2608656" y="3949115"/>
                  </a:lnTo>
                  <a:lnTo>
                    <a:pt x="2608529" y="3949154"/>
                  </a:lnTo>
                  <a:lnTo>
                    <a:pt x="2608669" y="3949268"/>
                  </a:lnTo>
                  <a:lnTo>
                    <a:pt x="2608923" y="3949077"/>
                  </a:lnTo>
                  <a:close/>
                </a:path>
                <a:path w="7475220" h="7685405">
                  <a:moveTo>
                    <a:pt x="2782201" y="1650492"/>
                  </a:moveTo>
                  <a:lnTo>
                    <a:pt x="2781757" y="1647507"/>
                  </a:lnTo>
                  <a:lnTo>
                    <a:pt x="2781350" y="1644484"/>
                  </a:lnTo>
                  <a:lnTo>
                    <a:pt x="2781122" y="1640852"/>
                  </a:lnTo>
                  <a:lnTo>
                    <a:pt x="2780195" y="1644065"/>
                  </a:lnTo>
                  <a:lnTo>
                    <a:pt x="2779153" y="1646377"/>
                  </a:lnTo>
                  <a:lnTo>
                    <a:pt x="2778201" y="1649349"/>
                  </a:lnTo>
                  <a:lnTo>
                    <a:pt x="2778658" y="1649374"/>
                  </a:lnTo>
                  <a:lnTo>
                    <a:pt x="2779014" y="1649222"/>
                  </a:lnTo>
                  <a:lnTo>
                    <a:pt x="2780487" y="1649463"/>
                  </a:lnTo>
                  <a:lnTo>
                    <a:pt x="2781274" y="1650199"/>
                  </a:lnTo>
                  <a:lnTo>
                    <a:pt x="2782201" y="1650492"/>
                  </a:lnTo>
                  <a:close/>
                </a:path>
                <a:path w="7475220" h="7685405">
                  <a:moveTo>
                    <a:pt x="2941269" y="3044812"/>
                  </a:moveTo>
                  <a:lnTo>
                    <a:pt x="2940824" y="3044812"/>
                  </a:lnTo>
                  <a:lnTo>
                    <a:pt x="2936278" y="3059531"/>
                  </a:lnTo>
                  <a:lnTo>
                    <a:pt x="2938602" y="3056153"/>
                  </a:lnTo>
                  <a:lnTo>
                    <a:pt x="2940481" y="3051810"/>
                  </a:lnTo>
                  <a:lnTo>
                    <a:pt x="2941269" y="3044812"/>
                  </a:lnTo>
                  <a:close/>
                </a:path>
                <a:path w="7475220" h="7685405">
                  <a:moveTo>
                    <a:pt x="3060408" y="1771611"/>
                  </a:moveTo>
                  <a:lnTo>
                    <a:pt x="3060281" y="1770862"/>
                  </a:lnTo>
                  <a:lnTo>
                    <a:pt x="3060039" y="1770303"/>
                  </a:lnTo>
                  <a:lnTo>
                    <a:pt x="3059887" y="1769592"/>
                  </a:lnTo>
                  <a:lnTo>
                    <a:pt x="3058985" y="1770481"/>
                  </a:lnTo>
                  <a:lnTo>
                    <a:pt x="3058071" y="1771370"/>
                  </a:lnTo>
                  <a:lnTo>
                    <a:pt x="3057296" y="1772297"/>
                  </a:lnTo>
                  <a:lnTo>
                    <a:pt x="3058426" y="1772297"/>
                  </a:lnTo>
                  <a:lnTo>
                    <a:pt x="3059506" y="1772145"/>
                  </a:lnTo>
                  <a:lnTo>
                    <a:pt x="3060408" y="1771611"/>
                  </a:lnTo>
                  <a:close/>
                </a:path>
                <a:path w="7475220" h="7685405">
                  <a:moveTo>
                    <a:pt x="3213176" y="4038854"/>
                  </a:moveTo>
                  <a:lnTo>
                    <a:pt x="3213011" y="4038346"/>
                  </a:lnTo>
                  <a:lnTo>
                    <a:pt x="3212808" y="4038015"/>
                  </a:lnTo>
                  <a:lnTo>
                    <a:pt x="3212668" y="4037482"/>
                  </a:lnTo>
                  <a:lnTo>
                    <a:pt x="3212363" y="4037215"/>
                  </a:lnTo>
                  <a:lnTo>
                    <a:pt x="3212173" y="4037076"/>
                  </a:lnTo>
                  <a:lnTo>
                    <a:pt x="3211652" y="4037114"/>
                  </a:lnTo>
                  <a:lnTo>
                    <a:pt x="3211131" y="4037165"/>
                  </a:lnTo>
                  <a:lnTo>
                    <a:pt x="3210610" y="4037203"/>
                  </a:lnTo>
                  <a:lnTo>
                    <a:pt x="3210839" y="4038092"/>
                  </a:lnTo>
                  <a:lnTo>
                    <a:pt x="3211296" y="4039768"/>
                  </a:lnTo>
                  <a:lnTo>
                    <a:pt x="3211855" y="4039311"/>
                  </a:lnTo>
                  <a:lnTo>
                    <a:pt x="3212490" y="4039031"/>
                  </a:lnTo>
                  <a:lnTo>
                    <a:pt x="3213176" y="4038854"/>
                  </a:lnTo>
                  <a:close/>
                </a:path>
                <a:path w="7475220" h="7685405">
                  <a:moveTo>
                    <a:pt x="3251390" y="3867543"/>
                  </a:moveTo>
                  <a:lnTo>
                    <a:pt x="3250742" y="3866794"/>
                  </a:lnTo>
                  <a:lnTo>
                    <a:pt x="3250069" y="3866159"/>
                  </a:lnTo>
                  <a:lnTo>
                    <a:pt x="3249333" y="3865664"/>
                  </a:lnTo>
                  <a:lnTo>
                    <a:pt x="3250006" y="3866299"/>
                  </a:lnTo>
                  <a:lnTo>
                    <a:pt x="3250641" y="3866832"/>
                  </a:lnTo>
                  <a:lnTo>
                    <a:pt x="3251365" y="3867620"/>
                  </a:lnTo>
                  <a:close/>
                </a:path>
                <a:path w="7475220" h="7685405">
                  <a:moveTo>
                    <a:pt x="3369843" y="1845538"/>
                  </a:moveTo>
                  <a:lnTo>
                    <a:pt x="3369449" y="1844357"/>
                  </a:lnTo>
                  <a:lnTo>
                    <a:pt x="3368979" y="1843709"/>
                  </a:lnTo>
                  <a:lnTo>
                    <a:pt x="3368560" y="1842795"/>
                  </a:lnTo>
                  <a:lnTo>
                    <a:pt x="3368395" y="1843798"/>
                  </a:lnTo>
                  <a:lnTo>
                    <a:pt x="3368459" y="1845170"/>
                  </a:lnTo>
                  <a:lnTo>
                    <a:pt x="3368357" y="1846287"/>
                  </a:lnTo>
                  <a:lnTo>
                    <a:pt x="3368865" y="1845945"/>
                  </a:lnTo>
                  <a:lnTo>
                    <a:pt x="3369335" y="1845919"/>
                  </a:lnTo>
                  <a:lnTo>
                    <a:pt x="3369843" y="1845538"/>
                  </a:lnTo>
                  <a:close/>
                </a:path>
                <a:path w="7475220" h="7685405">
                  <a:moveTo>
                    <a:pt x="3712235" y="3708"/>
                  </a:moveTo>
                  <a:close/>
                </a:path>
                <a:path w="7475220" h="7685405">
                  <a:moveTo>
                    <a:pt x="3716350" y="0"/>
                  </a:moveTo>
                  <a:lnTo>
                    <a:pt x="3715728" y="800"/>
                  </a:lnTo>
                  <a:lnTo>
                    <a:pt x="3715105" y="1435"/>
                  </a:lnTo>
                  <a:lnTo>
                    <a:pt x="3714508" y="2425"/>
                  </a:lnTo>
                  <a:lnTo>
                    <a:pt x="3714927" y="2197"/>
                  </a:lnTo>
                  <a:lnTo>
                    <a:pt x="3715296" y="1955"/>
                  </a:lnTo>
                  <a:lnTo>
                    <a:pt x="3715740" y="1727"/>
                  </a:lnTo>
                  <a:lnTo>
                    <a:pt x="3715943" y="1041"/>
                  </a:lnTo>
                  <a:lnTo>
                    <a:pt x="3716147" y="647"/>
                  </a:lnTo>
                  <a:lnTo>
                    <a:pt x="3716350" y="0"/>
                  </a:lnTo>
                  <a:close/>
                </a:path>
                <a:path w="7475220" h="7685405">
                  <a:moveTo>
                    <a:pt x="4655553" y="207302"/>
                  </a:moveTo>
                  <a:lnTo>
                    <a:pt x="4655045" y="207251"/>
                  </a:lnTo>
                  <a:lnTo>
                    <a:pt x="4654550" y="207187"/>
                  </a:lnTo>
                  <a:lnTo>
                    <a:pt x="4654042" y="207137"/>
                  </a:lnTo>
                  <a:lnTo>
                    <a:pt x="4654359" y="207594"/>
                  </a:lnTo>
                  <a:lnTo>
                    <a:pt x="4654766" y="207822"/>
                  </a:lnTo>
                  <a:lnTo>
                    <a:pt x="4655070" y="207581"/>
                  </a:lnTo>
                  <a:lnTo>
                    <a:pt x="4655223" y="207467"/>
                  </a:lnTo>
                  <a:lnTo>
                    <a:pt x="4655401" y="207416"/>
                  </a:lnTo>
                  <a:lnTo>
                    <a:pt x="4655553" y="207302"/>
                  </a:lnTo>
                  <a:close/>
                </a:path>
                <a:path w="7475220" h="7685405">
                  <a:moveTo>
                    <a:pt x="5516207" y="6189345"/>
                  </a:moveTo>
                  <a:lnTo>
                    <a:pt x="5515991" y="6189650"/>
                  </a:lnTo>
                  <a:lnTo>
                    <a:pt x="5515699" y="6189802"/>
                  </a:lnTo>
                  <a:lnTo>
                    <a:pt x="5515483" y="6190132"/>
                  </a:lnTo>
                  <a:lnTo>
                    <a:pt x="5516054" y="6190132"/>
                  </a:lnTo>
                  <a:lnTo>
                    <a:pt x="5516092" y="6189827"/>
                  </a:lnTo>
                  <a:lnTo>
                    <a:pt x="5516181" y="6189637"/>
                  </a:lnTo>
                  <a:lnTo>
                    <a:pt x="5516207" y="6189345"/>
                  </a:lnTo>
                  <a:close/>
                </a:path>
                <a:path w="7475220" h="7685405">
                  <a:moveTo>
                    <a:pt x="7461898" y="7685087"/>
                  </a:moveTo>
                  <a:lnTo>
                    <a:pt x="7461034" y="7682535"/>
                  </a:lnTo>
                  <a:lnTo>
                    <a:pt x="7460437" y="7680007"/>
                  </a:lnTo>
                  <a:lnTo>
                    <a:pt x="7459942" y="7677493"/>
                  </a:lnTo>
                  <a:lnTo>
                    <a:pt x="7458977" y="7679715"/>
                  </a:lnTo>
                  <a:lnTo>
                    <a:pt x="7458469" y="7680795"/>
                  </a:lnTo>
                  <a:lnTo>
                    <a:pt x="7459485" y="7682712"/>
                  </a:lnTo>
                  <a:lnTo>
                    <a:pt x="7460653" y="7684059"/>
                  </a:lnTo>
                  <a:lnTo>
                    <a:pt x="7461898" y="7685087"/>
                  </a:lnTo>
                  <a:close/>
                </a:path>
                <a:path w="7475220" h="7685405">
                  <a:moveTo>
                    <a:pt x="7475055" y="3784142"/>
                  </a:moveTo>
                  <a:lnTo>
                    <a:pt x="7474877" y="3784346"/>
                  </a:lnTo>
                  <a:lnTo>
                    <a:pt x="7474763" y="3784549"/>
                  </a:lnTo>
                  <a:lnTo>
                    <a:pt x="7474623" y="3784739"/>
                  </a:lnTo>
                  <a:lnTo>
                    <a:pt x="7474763" y="3784930"/>
                  </a:lnTo>
                  <a:lnTo>
                    <a:pt x="7474877" y="3784663"/>
                  </a:lnTo>
                  <a:lnTo>
                    <a:pt x="7474928" y="3784409"/>
                  </a:lnTo>
                  <a:lnTo>
                    <a:pt x="7475055" y="378414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91" y="9736443"/>
              <a:ext cx="100634" cy="20921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50" y="10603427"/>
              <a:ext cx="147994" cy="7850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772" y="577303"/>
              <a:ext cx="7544434" cy="10104755"/>
            </a:xfrm>
            <a:custGeom>
              <a:avLst/>
              <a:gdLst/>
              <a:ahLst/>
              <a:cxnLst/>
              <a:rect l="l" t="t" r="r" b="b"/>
              <a:pathLst>
                <a:path w="7544434" h="10104755">
                  <a:moveTo>
                    <a:pt x="39712" y="144246"/>
                  </a:moveTo>
                  <a:lnTo>
                    <a:pt x="30289" y="137642"/>
                  </a:lnTo>
                  <a:lnTo>
                    <a:pt x="20129" y="137299"/>
                  </a:lnTo>
                  <a:lnTo>
                    <a:pt x="9829" y="138087"/>
                  </a:lnTo>
                  <a:lnTo>
                    <a:pt x="0" y="134874"/>
                  </a:lnTo>
                  <a:lnTo>
                    <a:pt x="0" y="162966"/>
                  </a:lnTo>
                  <a:lnTo>
                    <a:pt x="26479" y="162966"/>
                  </a:lnTo>
                  <a:lnTo>
                    <a:pt x="26885" y="161937"/>
                  </a:lnTo>
                  <a:lnTo>
                    <a:pt x="27482" y="161163"/>
                  </a:lnTo>
                  <a:lnTo>
                    <a:pt x="28181" y="160553"/>
                  </a:lnTo>
                  <a:lnTo>
                    <a:pt x="39712" y="144246"/>
                  </a:lnTo>
                  <a:close/>
                </a:path>
                <a:path w="7544434" h="10104755">
                  <a:moveTo>
                    <a:pt x="39712" y="13182"/>
                  </a:moveTo>
                  <a:lnTo>
                    <a:pt x="17094" y="2120"/>
                  </a:lnTo>
                  <a:lnTo>
                    <a:pt x="8902" y="0"/>
                  </a:lnTo>
                  <a:lnTo>
                    <a:pt x="12" y="3810"/>
                  </a:lnTo>
                  <a:lnTo>
                    <a:pt x="12" y="41262"/>
                  </a:lnTo>
                  <a:lnTo>
                    <a:pt x="9537" y="34937"/>
                  </a:lnTo>
                  <a:lnTo>
                    <a:pt x="20383" y="34163"/>
                  </a:lnTo>
                  <a:lnTo>
                    <a:pt x="30949" y="32258"/>
                  </a:lnTo>
                  <a:lnTo>
                    <a:pt x="39687" y="22542"/>
                  </a:lnTo>
                  <a:lnTo>
                    <a:pt x="39712" y="13182"/>
                  </a:lnTo>
                  <a:close/>
                </a:path>
                <a:path w="7544434" h="10104755">
                  <a:moveTo>
                    <a:pt x="53314" y="7225106"/>
                  </a:moveTo>
                  <a:lnTo>
                    <a:pt x="39598" y="7221093"/>
                  </a:lnTo>
                  <a:lnTo>
                    <a:pt x="27520" y="7209688"/>
                  </a:lnTo>
                  <a:lnTo>
                    <a:pt x="15024" y="7200366"/>
                  </a:lnTo>
                  <a:lnTo>
                    <a:pt x="12" y="7202640"/>
                  </a:lnTo>
                  <a:lnTo>
                    <a:pt x="12" y="7212000"/>
                  </a:lnTo>
                  <a:lnTo>
                    <a:pt x="10769" y="7234733"/>
                  </a:lnTo>
                  <a:lnTo>
                    <a:pt x="23456" y="7242784"/>
                  </a:lnTo>
                  <a:lnTo>
                    <a:pt x="37744" y="7238720"/>
                  </a:lnTo>
                  <a:lnTo>
                    <a:pt x="53314" y="7225106"/>
                  </a:lnTo>
                  <a:close/>
                </a:path>
                <a:path w="7544434" h="10104755">
                  <a:moveTo>
                    <a:pt x="59601" y="4160228"/>
                  </a:moveTo>
                  <a:lnTo>
                    <a:pt x="49390" y="4136580"/>
                  </a:lnTo>
                  <a:lnTo>
                    <a:pt x="35534" y="4122229"/>
                  </a:lnTo>
                  <a:lnTo>
                    <a:pt x="18821" y="4115168"/>
                  </a:lnTo>
                  <a:lnTo>
                    <a:pt x="12" y="4113428"/>
                  </a:lnTo>
                  <a:lnTo>
                    <a:pt x="12" y="4178947"/>
                  </a:lnTo>
                  <a:lnTo>
                    <a:pt x="7454" y="4177131"/>
                  </a:lnTo>
                  <a:lnTo>
                    <a:pt x="15671" y="4173347"/>
                  </a:lnTo>
                  <a:lnTo>
                    <a:pt x="21221" y="4176382"/>
                  </a:lnTo>
                  <a:lnTo>
                    <a:pt x="20650" y="4195076"/>
                  </a:lnTo>
                  <a:lnTo>
                    <a:pt x="28041" y="4196029"/>
                  </a:lnTo>
                  <a:lnTo>
                    <a:pt x="31686" y="4204652"/>
                  </a:lnTo>
                  <a:lnTo>
                    <a:pt x="35039" y="4213580"/>
                  </a:lnTo>
                  <a:lnTo>
                    <a:pt x="41516" y="4215511"/>
                  </a:lnTo>
                  <a:lnTo>
                    <a:pt x="48209" y="4209504"/>
                  </a:lnTo>
                  <a:lnTo>
                    <a:pt x="48895" y="4201668"/>
                  </a:lnTo>
                  <a:lnTo>
                    <a:pt x="44665" y="4185297"/>
                  </a:lnTo>
                  <a:lnTo>
                    <a:pt x="44856" y="4175556"/>
                  </a:lnTo>
                  <a:lnTo>
                    <a:pt x="47612" y="4169460"/>
                  </a:lnTo>
                  <a:lnTo>
                    <a:pt x="51930" y="4165536"/>
                  </a:lnTo>
                  <a:lnTo>
                    <a:pt x="58750" y="4161053"/>
                  </a:lnTo>
                  <a:lnTo>
                    <a:pt x="59601" y="4160228"/>
                  </a:lnTo>
                  <a:close/>
                </a:path>
                <a:path w="7544434" h="10104755">
                  <a:moveTo>
                    <a:pt x="65112" y="4250741"/>
                  </a:moveTo>
                  <a:lnTo>
                    <a:pt x="48310" y="4241089"/>
                  </a:lnTo>
                  <a:lnTo>
                    <a:pt x="32270" y="4232770"/>
                  </a:lnTo>
                  <a:lnTo>
                    <a:pt x="16370" y="4227195"/>
                  </a:lnTo>
                  <a:lnTo>
                    <a:pt x="12" y="4225760"/>
                  </a:lnTo>
                  <a:lnTo>
                    <a:pt x="12" y="4253839"/>
                  </a:lnTo>
                  <a:lnTo>
                    <a:pt x="8229" y="4253649"/>
                  </a:lnTo>
                  <a:lnTo>
                    <a:pt x="16370" y="4254284"/>
                  </a:lnTo>
                  <a:lnTo>
                    <a:pt x="24130" y="4256938"/>
                  </a:lnTo>
                  <a:lnTo>
                    <a:pt x="31178" y="4262755"/>
                  </a:lnTo>
                  <a:lnTo>
                    <a:pt x="41440" y="4270692"/>
                  </a:lnTo>
                  <a:lnTo>
                    <a:pt x="49758" y="4269143"/>
                  </a:lnTo>
                  <a:lnTo>
                    <a:pt x="57251" y="4261396"/>
                  </a:lnTo>
                  <a:lnTo>
                    <a:pt x="65112" y="4250741"/>
                  </a:lnTo>
                  <a:close/>
                </a:path>
                <a:path w="7544434" h="10104755">
                  <a:moveTo>
                    <a:pt x="66154" y="7474077"/>
                  </a:moveTo>
                  <a:lnTo>
                    <a:pt x="65519" y="7473074"/>
                  </a:lnTo>
                  <a:lnTo>
                    <a:pt x="64782" y="7472591"/>
                  </a:lnTo>
                  <a:lnTo>
                    <a:pt x="57480" y="7463803"/>
                  </a:lnTo>
                  <a:lnTo>
                    <a:pt x="49085" y="7464526"/>
                  </a:lnTo>
                  <a:lnTo>
                    <a:pt x="34848" y="7464984"/>
                  </a:lnTo>
                  <a:lnTo>
                    <a:pt x="29044" y="7464514"/>
                  </a:lnTo>
                  <a:lnTo>
                    <a:pt x="22606" y="7458811"/>
                  </a:lnTo>
                  <a:lnTo>
                    <a:pt x="21183" y="7457427"/>
                  </a:lnTo>
                  <a:lnTo>
                    <a:pt x="19888" y="7455357"/>
                  </a:lnTo>
                  <a:lnTo>
                    <a:pt x="17627" y="7444918"/>
                  </a:lnTo>
                  <a:lnTo>
                    <a:pt x="13119" y="7439266"/>
                  </a:lnTo>
                  <a:lnTo>
                    <a:pt x="7023" y="7437006"/>
                  </a:lnTo>
                  <a:lnTo>
                    <a:pt x="12" y="7436663"/>
                  </a:lnTo>
                  <a:lnTo>
                    <a:pt x="12" y="7474102"/>
                  </a:lnTo>
                  <a:lnTo>
                    <a:pt x="26746" y="7474153"/>
                  </a:lnTo>
                  <a:lnTo>
                    <a:pt x="66154" y="7474077"/>
                  </a:lnTo>
                  <a:close/>
                </a:path>
                <a:path w="7544434" h="10104755">
                  <a:moveTo>
                    <a:pt x="1343444" y="6657276"/>
                  </a:moveTo>
                  <a:lnTo>
                    <a:pt x="1343291" y="6649186"/>
                  </a:lnTo>
                  <a:lnTo>
                    <a:pt x="1343342" y="6641071"/>
                  </a:lnTo>
                  <a:lnTo>
                    <a:pt x="1299019" y="6637960"/>
                  </a:lnTo>
                  <a:lnTo>
                    <a:pt x="1306499" y="6653695"/>
                  </a:lnTo>
                  <a:lnTo>
                    <a:pt x="1317510" y="6657556"/>
                  </a:lnTo>
                  <a:lnTo>
                    <a:pt x="1328712" y="6659397"/>
                  </a:lnTo>
                  <a:lnTo>
                    <a:pt x="1336738" y="6669075"/>
                  </a:lnTo>
                  <a:lnTo>
                    <a:pt x="1338300" y="6667500"/>
                  </a:lnTo>
                  <a:lnTo>
                    <a:pt x="1339367" y="6665709"/>
                  </a:lnTo>
                  <a:lnTo>
                    <a:pt x="1343444" y="6657276"/>
                  </a:lnTo>
                  <a:close/>
                </a:path>
                <a:path w="7544434" h="10104755">
                  <a:moveTo>
                    <a:pt x="1438554" y="6705219"/>
                  </a:moveTo>
                  <a:lnTo>
                    <a:pt x="1435506" y="6690144"/>
                  </a:lnTo>
                  <a:lnTo>
                    <a:pt x="1428369" y="6687553"/>
                  </a:lnTo>
                  <a:lnTo>
                    <a:pt x="1421612" y="6688150"/>
                  </a:lnTo>
                  <a:lnTo>
                    <a:pt x="1411224" y="6687744"/>
                  </a:lnTo>
                  <a:lnTo>
                    <a:pt x="1402778" y="6683718"/>
                  </a:lnTo>
                  <a:lnTo>
                    <a:pt x="1396860" y="6674879"/>
                  </a:lnTo>
                  <a:lnTo>
                    <a:pt x="1393990" y="6659981"/>
                  </a:lnTo>
                  <a:lnTo>
                    <a:pt x="1394993" y="6654000"/>
                  </a:lnTo>
                  <a:lnTo>
                    <a:pt x="1396746" y="6647751"/>
                  </a:lnTo>
                  <a:lnTo>
                    <a:pt x="1396288" y="6642392"/>
                  </a:lnTo>
                  <a:lnTo>
                    <a:pt x="1390713" y="6639115"/>
                  </a:lnTo>
                  <a:lnTo>
                    <a:pt x="1385100" y="6640258"/>
                  </a:lnTo>
                  <a:lnTo>
                    <a:pt x="1382306" y="6645262"/>
                  </a:lnTo>
                  <a:lnTo>
                    <a:pt x="1381175" y="6652019"/>
                  </a:lnTo>
                  <a:lnTo>
                    <a:pt x="1380566" y="6658432"/>
                  </a:lnTo>
                  <a:lnTo>
                    <a:pt x="1375549" y="6678422"/>
                  </a:lnTo>
                  <a:lnTo>
                    <a:pt x="1367282" y="6690665"/>
                  </a:lnTo>
                  <a:lnTo>
                    <a:pt x="1356347" y="6696646"/>
                  </a:lnTo>
                  <a:lnTo>
                    <a:pt x="1343266" y="6697777"/>
                  </a:lnTo>
                  <a:lnTo>
                    <a:pt x="1338986" y="6697485"/>
                  </a:lnTo>
                  <a:lnTo>
                    <a:pt x="1336751" y="6697142"/>
                  </a:lnTo>
                  <a:lnTo>
                    <a:pt x="1336700" y="6706502"/>
                  </a:lnTo>
                  <a:lnTo>
                    <a:pt x="1337729" y="6706768"/>
                  </a:lnTo>
                  <a:lnTo>
                    <a:pt x="1339799" y="6706933"/>
                  </a:lnTo>
                  <a:lnTo>
                    <a:pt x="1359128" y="6707149"/>
                  </a:lnTo>
                  <a:lnTo>
                    <a:pt x="1378572" y="6704533"/>
                  </a:lnTo>
                  <a:lnTo>
                    <a:pt x="1397889" y="6704673"/>
                  </a:lnTo>
                  <a:lnTo>
                    <a:pt x="1416812" y="6713144"/>
                  </a:lnTo>
                  <a:lnTo>
                    <a:pt x="1420977" y="6716877"/>
                  </a:lnTo>
                  <a:lnTo>
                    <a:pt x="1425117" y="6720154"/>
                  </a:lnTo>
                  <a:lnTo>
                    <a:pt x="1429385" y="6720929"/>
                  </a:lnTo>
                  <a:lnTo>
                    <a:pt x="1433893" y="6717157"/>
                  </a:lnTo>
                  <a:lnTo>
                    <a:pt x="1436560" y="6713334"/>
                  </a:lnTo>
                  <a:lnTo>
                    <a:pt x="1438554" y="6705219"/>
                  </a:lnTo>
                  <a:close/>
                </a:path>
                <a:path w="7544434" h="10104755">
                  <a:moveTo>
                    <a:pt x="6293218" y="10104628"/>
                  </a:moveTo>
                  <a:lnTo>
                    <a:pt x="6283071" y="10080536"/>
                  </a:lnTo>
                  <a:lnTo>
                    <a:pt x="6271539" y="10070452"/>
                  </a:lnTo>
                  <a:lnTo>
                    <a:pt x="6258509" y="10074986"/>
                  </a:lnTo>
                  <a:lnTo>
                    <a:pt x="6243879" y="10094747"/>
                  </a:lnTo>
                  <a:lnTo>
                    <a:pt x="6241427" y="10099116"/>
                  </a:lnTo>
                  <a:lnTo>
                    <a:pt x="6237122" y="10101389"/>
                  </a:lnTo>
                  <a:lnTo>
                    <a:pt x="6233668" y="10104628"/>
                  </a:lnTo>
                  <a:lnTo>
                    <a:pt x="6293218" y="10104628"/>
                  </a:lnTo>
                  <a:close/>
                </a:path>
                <a:path w="7544434" h="10104755">
                  <a:moveTo>
                    <a:pt x="7226287" y="10067188"/>
                  </a:moveTo>
                  <a:lnTo>
                    <a:pt x="7224128" y="10065956"/>
                  </a:lnTo>
                  <a:lnTo>
                    <a:pt x="7221893" y="10066757"/>
                  </a:lnTo>
                  <a:lnTo>
                    <a:pt x="7219632" y="10068039"/>
                  </a:lnTo>
                  <a:lnTo>
                    <a:pt x="7215048" y="10070909"/>
                  </a:lnTo>
                  <a:lnTo>
                    <a:pt x="7210438" y="10072675"/>
                  </a:lnTo>
                  <a:lnTo>
                    <a:pt x="7205853" y="10070795"/>
                  </a:lnTo>
                  <a:lnTo>
                    <a:pt x="7201357" y="10062731"/>
                  </a:lnTo>
                  <a:lnTo>
                    <a:pt x="7191819" y="10048278"/>
                  </a:lnTo>
                  <a:lnTo>
                    <a:pt x="7180427" y="10045954"/>
                  </a:lnTo>
                  <a:lnTo>
                    <a:pt x="7168172" y="10049751"/>
                  </a:lnTo>
                  <a:lnTo>
                    <a:pt x="7156056" y="10053637"/>
                  </a:lnTo>
                  <a:lnTo>
                    <a:pt x="7151776" y="10054336"/>
                  </a:lnTo>
                  <a:lnTo>
                    <a:pt x="7149020" y="10061778"/>
                  </a:lnTo>
                  <a:lnTo>
                    <a:pt x="7151510" y="10071303"/>
                  </a:lnTo>
                  <a:lnTo>
                    <a:pt x="7156183" y="10075456"/>
                  </a:lnTo>
                  <a:lnTo>
                    <a:pt x="7158101" y="10074605"/>
                  </a:lnTo>
                  <a:lnTo>
                    <a:pt x="7171131" y="10072916"/>
                  </a:lnTo>
                  <a:lnTo>
                    <a:pt x="7173595" y="10081831"/>
                  </a:lnTo>
                  <a:lnTo>
                    <a:pt x="7172122" y="10094620"/>
                  </a:lnTo>
                  <a:lnTo>
                    <a:pt x="7173341" y="10104628"/>
                  </a:lnTo>
                  <a:lnTo>
                    <a:pt x="7179970" y="10104628"/>
                  </a:lnTo>
                  <a:lnTo>
                    <a:pt x="7190321" y="10096602"/>
                  </a:lnTo>
                  <a:lnTo>
                    <a:pt x="7202716" y="10093655"/>
                  </a:lnTo>
                  <a:lnTo>
                    <a:pt x="7225385" y="10072675"/>
                  </a:lnTo>
                  <a:lnTo>
                    <a:pt x="7225703" y="10071557"/>
                  </a:lnTo>
                  <a:lnTo>
                    <a:pt x="7226287" y="10067188"/>
                  </a:lnTo>
                  <a:close/>
                </a:path>
                <a:path w="7544434" h="10104755">
                  <a:moveTo>
                    <a:pt x="7543927" y="3841940"/>
                  </a:moveTo>
                  <a:lnTo>
                    <a:pt x="7537628" y="3842131"/>
                  </a:lnTo>
                  <a:lnTo>
                    <a:pt x="7531938" y="3843172"/>
                  </a:lnTo>
                  <a:lnTo>
                    <a:pt x="7528992" y="3848023"/>
                  </a:lnTo>
                  <a:lnTo>
                    <a:pt x="7530859" y="3859606"/>
                  </a:lnTo>
                  <a:lnTo>
                    <a:pt x="7530439" y="3860342"/>
                  </a:lnTo>
                  <a:lnTo>
                    <a:pt x="7531062" y="3860393"/>
                  </a:lnTo>
                  <a:lnTo>
                    <a:pt x="7543927" y="3870020"/>
                  </a:lnTo>
                  <a:lnTo>
                    <a:pt x="7543927" y="384194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22613" y="272194"/>
              <a:ext cx="88785" cy="9688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26154" y="84980"/>
              <a:ext cx="95872" cy="6669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27888" y="4962207"/>
              <a:ext cx="4915535" cy="5703570"/>
            </a:xfrm>
            <a:custGeom>
              <a:avLst/>
              <a:gdLst/>
              <a:ahLst/>
              <a:cxnLst/>
              <a:rect l="l" t="t" r="r" b="b"/>
              <a:pathLst>
                <a:path w="4915535" h="5703570">
                  <a:moveTo>
                    <a:pt x="62928" y="79425"/>
                  </a:moveTo>
                  <a:lnTo>
                    <a:pt x="54813" y="70726"/>
                  </a:lnTo>
                  <a:lnTo>
                    <a:pt x="51943" y="58267"/>
                  </a:lnTo>
                  <a:lnTo>
                    <a:pt x="50698" y="44653"/>
                  </a:lnTo>
                  <a:lnTo>
                    <a:pt x="47447" y="32461"/>
                  </a:lnTo>
                  <a:lnTo>
                    <a:pt x="45808" y="29362"/>
                  </a:lnTo>
                  <a:lnTo>
                    <a:pt x="44577" y="28105"/>
                  </a:lnTo>
                  <a:lnTo>
                    <a:pt x="33388" y="27851"/>
                  </a:lnTo>
                  <a:lnTo>
                    <a:pt x="27419" y="26924"/>
                  </a:lnTo>
                  <a:lnTo>
                    <a:pt x="30886" y="10896"/>
                  </a:lnTo>
                  <a:lnTo>
                    <a:pt x="31356" y="9347"/>
                  </a:lnTo>
                  <a:lnTo>
                    <a:pt x="31356" y="0"/>
                  </a:lnTo>
                  <a:lnTo>
                    <a:pt x="0" y="0"/>
                  </a:lnTo>
                  <a:lnTo>
                    <a:pt x="1727" y="18249"/>
                  </a:lnTo>
                  <a:lnTo>
                    <a:pt x="6629" y="34226"/>
                  </a:lnTo>
                  <a:lnTo>
                    <a:pt x="12458" y="49263"/>
                  </a:lnTo>
                  <a:lnTo>
                    <a:pt x="16967" y="64719"/>
                  </a:lnTo>
                  <a:lnTo>
                    <a:pt x="17589" y="67983"/>
                  </a:lnTo>
                  <a:lnTo>
                    <a:pt x="18021" y="71348"/>
                  </a:lnTo>
                  <a:lnTo>
                    <a:pt x="18122" y="74891"/>
                  </a:lnTo>
                  <a:lnTo>
                    <a:pt x="20154" y="75120"/>
                  </a:lnTo>
                  <a:lnTo>
                    <a:pt x="23482" y="75234"/>
                  </a:lnTo>
                  <a:lnTo>
                    <a:pt x="30327" y="76263"/>
                  </a:lnTo>
                  <a:lnTo>
                    <a:pt x="35763" y="80479"/>
                  </a:lnTo>
                  <a:lnTo>
                    <a:pt x="39230" y="91719"/>
                  </a:lnTo>
                  <a:lnTo>
                    <a:pt x="42633" y="97929"/>
                  </a:lnTo>
                  <a:lnTo>
                    <a:pt x="60617" y="84328"/>
                  </a:lnTo>
                  <a:lnTo>
                    <a:pt x="62928" y="79425"/>
                  </a:lnTo>
                  <a:close/>
                </a:path>
                <a:path w="4915535" h="5703570">
                  <a:moveTo>
                    <a:pt x="2760649" y="5686463"/>
                  </a:moveTo>
                  <a:lnTo>
                    <a:pt x="2757754" y="5672912"/>
                  </a:lnTo>
                  <a:lnTo>
                    <a:pt x="2737853" y="5682246"/>
                  </a:lnTo>
                  <a:lnTo>
                    <a:pt x="2738602" y="5696928"/>
                  </a:lnTo>
                  <a:lnTo>
                    <a:pt x="2740253" y="5702439"/>
                  </a:lnTo>
                  <a:lnTo>
                    <a:pt x="2744546" y="5703557"/>
                  </a:lnTo>
                  <a:lnTo>
                    <a:pt x="2751239" y="5700776"/>
                  </a:lnTo>
                  <a:lnTo>
                    <a:pt x="2757551" y="5695416"/>
                  </a:lnTo>
                  <a:lnTo>
                    <a:pt x="2760649" y="5686463"/>
                  </a:lnTo>
                  <a:close/>
                </a:path>
                <a:path w="4915535" h="5703570">
                  <a:moveTo>
                    <a:pt x="4040378" y="5588444"/>
                  </a:moveTo>
                  <a:lnTo>
                    <a:pt x="4039565" y="5583313"/>
                  </a:lnTo>
                  <a:lnTo>
                    <a:pt x="4037444" y="5578221"/>
                  </a:lnTo>
                  <a:lnTo>
                    <a:pt x="4035971" y="5578195"/>
                  </a:lnTo>
                  <a:lnTo>
                    <a:pt x="4033278" y="5578157"/>
                  </a:lnTo>
                  <a:lnTo>
                    <a:pt x="4030561" y="5581243"/>
                  </a:lnTo>
                  <a:lnTo>
                    <a:pt x="4031119" y="5592597"/>
                  </a:lnTo>
                  <a:lnTo>
                    <a:pt x="4033507" y="5595023"/>
                  </a:lnTo>
                  <a:lnTo>
                    <a:pt x="4038460" y="5592496"/>
                  </a:lnTo>
                  <a:lnTo>
                    <a:pt x="4040378" y="5588444"/>
                  </a:lnTo>
                  <a:close/>
                </a:path>
                <a:path w="4915535" h="5703570">
                  <a:moveTo>
                    <a:pt x="4187075" y="5373408"/>
                  </a:moveTo>
                  <a:lnTo>
                    <a:pt x="4180535" y="5373319"/>
                  </a:lnTo>
                  <a:lnTo>
                    <a:pt x="4175874" y="5376088"/>
                  </a:lnTo>
                  <a:lnTo>
                    <a:pt x="4170438" y="5377573"/>
                  </a:lnTo>
                  <a:lnTo>
                    <a:pt x="4166819" y="5382018"/>
                  </a:lnTo>
                  <a:lnTo>
                    <a:pt x="4164012" y="5385460"/>
                  </a:lnTo>
                  <a:lnTo>
                    <a:pt x="4167136" y="5390172"/>
                  </a:lnTo>
                  <a:lnTo>
                    <a:pt x="4179201" y="5391289"/>
                  </a:lnTo>
                  <a:lnTo>
                    <a:pt x="4183507" y="5382895"/>
                  </a:lnTo>
                  <a:lnTo>
                    <a:pt x="4187075" y="5373408"/>
                  </a:lnTo>
                  <a:close/>
                </a:path>
                <a:path w="4915535" h="5703570">
                  <a:moveTo>
                    <a:pt x="4328172" y="5345087"/>
                  </a:moveTo>
                  <a:lnTo>
                    <a:pt x="4321010" y="5336679"/>
                  </a:lnTo>
                  <a:lnTo>
                    <a:pt x="4313847" y="5331587"/>
                  </a:lnTo>
                  <a:lnTo>
                    <a:pt x="4306709" y="5328628"/>
                  </a:lnTo>
                  <a:lnTo>
                    <a:pt x="4299636" y="5326596"/>
                  </a:lnTo>
                  <a:lnTo>
                    <a:pt x="4283583" y="5335232"/>
                  </a:lnTo>
                  <a:lnTo>
                    <a:pt x="4268825" y="5337175"/>
                  </a:lnTo>
                  <a:lnTo>
                    <a:pt x="4254474" y="5333314"/>
                  </a:lnTo>
                  <a:lnTo>
                    <a:pt x="4240530" y="5323979"/>
                  </a:lnTo>
                  <a:lnTo>
                    <a:pt x="4235793" y="5319687"/>
                  </a:lnTo>
                  <a:lnTo>
                    <a:pt x="4233443" y="5317160"/>
                  </a:lnTo>
                  <a:lnTo>
                    <a:pt x="4220159" y="5317121"/>
                  </a:lnTo>
                  <a:lnTo>
                    <a:pt x="4222000" y="5320830"/>
                  </a:lnTo>
                  <a:lnTo>
                    <a:pt x="4225328" y="5324018"/>
                  </a:lnTo>
                  <a:lnTo>
                    <a:pt x="4233380" y="5332819"/>
                  </a:lnTo>
                  <a:lnTo>
                    <a:pt x="4237494" y="5338648"/>
                  </a:lnTo>
                  <a:lnTo>
                    <a:pt x="4230802" y="5349951"/>
                  </a:lnTo>
                  <a:lnTo>
                    <a:pt x="4229125" y="5352173"/>
                  </a:lnTo>
                  <a:lnTo>
                    <a:pt x="4226839" y="5354625"/>
                  </a:lnTo>
                  <a:lnTo>
                    <a:pt x="4232618" y="5356631"/>
                  </a:lnTo>
                  <a:lnTo>
                    <a:pt x="4237012" y="5361025"/>
                  </a:lnTo>
                  <a:lnTo>
                    <a:pt x="4240542" y="5367020"/>
                  </a:lnTo>
                  <a:lnTo>
                    <a:pt x="4243743" y="5373865"/>
                  </a:lnTo>
                  <a:lnTo>
                    <a:pt x="4251401" y="5388762"/>
                  </a:lnTo>
                  <a:lnTo>
                    <a:pt x="4259364" y="5396979"/>
                  </a:lnTo>
                  <a:lnTo>
                    <a:pt x="4268140" y="5394363"/>
                  </a:lnTo>
                  <a:lnTo>
                    <a:pt x="4286923" y="5361419"/>
                  </a:lnTo>
                  <a:lnTo>
                    <a:pt x="4298289" y="5350878"/>
                  </a:lnTo>
                  <a:lnTo>
                    <a:pt x="4312107" y="5345366"/>
                  </a:lnTo>
                  <a:lnTo>
                    <a:pt x="4328172" y="5345087"/>
                  </a:lnTo>
                  <a:close/>
                </a:path>
                <a:path w="4915535" h="5703570">
                  <a:moveTo>
                    <a:pt x="4343578" y="5408688"/>
                  </a:moveTo>
                  <a:lnTo>
                    <a:pt x="4330547" y="5396039"/>
                  </a:lnTo>
                  <a:lnTo>
                    <a:pt x="4318089" y="5388749"/>
                  </a:lnTo>
                  <a:lnTo>
                    <a:pt x="4306036" y="5385143"/>
                  </a:lnTo>
                  <a:lnTo>
                    <a:pt x="4294213" y="5383581"/>
                  </a:lnTo>
                  <a:lnTo>
                    <a:pt x="4287774" y="5384838"/>
                  </a:lnTo>
                  <a:lnTo>
                    <a:pt x="4282833" y="5389194"/>
                  </a:lnTo>
                  <a:lnTo>
                    <a:pt x="4280624" y="5395620"/>
                  </a:lnTo>
                  <a:lnTo>
                    <a:pt x="4282376" y="5403088"/>
                  </a:lnTo>
                  <a:lnTo>
                    <a:pt x="4283900" y="5412829"/>
                  </a:lnTo>
                  <a:lnTo>
                    <a:pt x="4281424" y="5422277"/>
                  </a:lnTo>
                  <a:lnTo>
                    <a:pt x="4280166" y="5430748"/>
                  </a:lnTo>
                  <a:lnTo>
                    <a:pt x="4285361" y="5437568"/>
                  </a:lnTo>
                  <a:lnTo>
                    <a:pt x="4288015" y="5439080"/>
                  </a:lnTo>
                  <a:lnTo>
                    <a:pt x="4295978" y="5433453"/>
                  </a:lnTo>
                  <a:lnTo>
                    <a:pt x="4295991" y="5431053"/>
                  </a:lnTo>
                  <a:lnTo>
                    <a:pt x="4300321" y="5404129"/>
                  </a:lnTo>
                  <a:lnTo>
                    <a:pt x="4311269" y="5398998"/>
                  </a:lnTo>
                  <a:lnTo>
                    <a:pt x="4326483" y="5404307"/>
                  </a:lnTo>
                  <a:lnTo>
                    <a:pt x="4343578" y="5408688"/>
                  </a:lnTo>
                  <a:close/>
                </a:path>
                <a:path w="4915535" h="5703570">
                  <a:moveTo>
                    <a:pt x="4510468" y="5426240"/>
                  </a:moveTo>
                  <a:lnTo>
                    <a:pt x="4504779" y="5410784"/>
                  </a:lnTo>
                  <a:lnTo>
                    <a:pt x="4495597" y="5415127"/>
                  </a:lnTo>
                  <a:lnTo>
                    <a:pt x="4484929" y="5420182"/>
                  </a:lnTo>
                  <a:lnTo>
                    <a:pt x="4438421" y="5420182"/>
                  </a:lnTo>
                  <a:lnTo>
                    <a:pt x="4443374" y="5427764"/>
                  </a:lnTo>
                  <a:lnTo>
                    <a:pt x="4449165" y="5432222"/>
                  </a:lnTo>
                  <a:lnTo>
                    <a:pt x="4454614" y="5436882"/>
                  </a:lnTo>
                  <a:lnTo>
                    <a:pt x="4465459" y="5459107"/>
                  </a:lnTo>
                  <a:lnTo>
                    <a:pt x="4474273" y="5461012"/>
                  </a:lnTo>
                  <a:lnTo>
                    <a:pt x="4483798" y="5456364"/>
                  </a:lnTo>
                  <a:lnTo>
                    <a:pt x="4501781" y="5445328"/>
                  </a:lnTo>
                  <a:lnTo>
                    <a:pt x="4508563" y="5437454"/>
                  </a:lnTo>
                  <a:lnTo>
                    <a:pt x="4510468" y="5426240"/>
                  </a:lnTo>
                  <a:close/>
                </a:path>
                <a:path w="4915535" h="5703570">
                  <a:moveTo>
                    <a:pt x="4915052" y="5476329"/>
                  </a:moveTo>
                  <a:lnTo>
                    <a:pt x="4904879" y="5457583"/>
                  </a:lnTo>
                  <a:lnTo>
                    <a:pt x="4897285" y="5457139"/>
                  </a:lnTo>
                  <a:lnTo>
                    <a:pt x="4891163" y="5467223"/>
                  </a:lnTo>
                  <a:lnTo>
                    <a:pt x="4885448" y="5480075"/>
                  </a:lnTo>
                  <a:lnTo>
                    <a:pt x="4883188" y="5484203"/>
                  </a:lnTo>
                  <a:lnTo>
                    <a:pt x="4881981" y="5485638"/>
                  </a:lnTo>
                  <a:lnTo>
                    <a:pt x="4873764" y="5485828"/>
                  </a:lnTo>
                  <a:lnTo>
                    <a:pt x="4865789" y="5486692"/>
                  </a:lnTo>
                  <a:lnTo>
                    <a:pt x="4859286" y="5491721"/>
                  </a:lnTo>
                  <a:lnTo>
                    <a:pt x="4855502" y="5504408"/>
                  </a:lnTo>
                  <a:lnTo>
                    <a:pt x="4856531" y="5505475"/>
                  </a:lnTo>
                  <a:lnTo>
                    <a:pt x="4859210" y="5507113"/>
                  </a:lnTo>
                  <a:lnTo>
                    <a:pt x="4870323" y="5512143"/>
                  </a:lnTo>
                  <a:lnTo>
                    <a:pt x="4880356" y="5518086"/>
                  </a:lnTo>
                  <a:lnTo>
                    <a:pt x="4883836" y="5529580"/>
                  </a:lnTo>
                  <a:lnTo>
                    <a:pt x="4875339" y="5551233"/>
                  </a:lnTo>
                  <a:lnTo>
                    <a:pt x="4906708" y="5547322"/>
                  </a:lnTo>
                  <a:lnTo>
                    <a:pt x="4904562" y="5529846"/>
                  </a:lnTo>
                  <a:lnTo>
                    <a:pt x="4901501" y="5511787"/>
                  </a:lnTo>
                  <a:lnTo>
                    <a:pt x="4902441" y="5494401"/>
                  </a:lnTo>
                  <a:lnTo>
                    <a:pt x="4912322" y="5478932"/>
                  </a:lnTo>
                  <a:lnTo>
                    <a:pt x="4913287" y="5478081"/>
                  </a:lnTo>
                  <a:lnTo>
                    <a:pt x="4913922" y="5477141"/>
                  </a:lnTo>
                  <a:lnTo>
                    <a:pt x="4915052" y="547632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7662" y="4803053"/>
              <a:ext cx="64973" cy="8417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1910" y="13766"/>
              <a:ext cx="6748145" cy="10545445"/>
            </a:xfrm>
            <a:custGeom>
              <a:avLst/>
              <a:gdLst/>
              <a:ahLst/>
              <a:cxnLst/>
              <a:rect l="l" t="t" r="r" b="b"/>
              <a:pathLst>
                <a:path w="6748145" h="10545445">
                  <a:moveTo>
                    <a:pt x="51930" y="4517834"/>
                  </a:moveTo>
                  <a:close/>
                </a:path>
                <a:path w="6748145" h="10545445">
                  <a:moveTo>
                    <a:pt x="92849" y="5138902"/>
                  </a:moveTo>
                  <a:lnTo>
                    <a:pt x="75819" y="5121376"/>
                  </a:lnTo>
                  <a:lnTo>
                    <a:pt x="58407" y="5116347"/>
                  </a:lnTo>
                  <a:lnTo>
                    <a:pt x="40551" y="5120602"/>
                  </a:lnTo>
                  <a:lnTo>
                    <a:pt x="6273" y="5142446"/>
                  </a:lnTo>
                  <a:lnTo>
                    <a:pt x="0" y="5164391"/>
                  </a:lnTo>
                  <a:lnTo>
                    <a:pt x="698" y="5175720"/>
                  </a:lnTo>
                  <a:lnTo>
                    <a:pt x="4356" y="5179860"/>
                  </a:lnTo>
                  <a:lnTo>
                    <a:pt x="14046" y="5182971"/>
                  </a:lnTo>
                  <a:lnTo>
                    <a:pt x="20231" y="5181625"/>
                  </a:lnTo>
                  <a:lnTo>
                    <a:pt x="25425" y="5182489"/>
                  </a:lnTo>
                  <a:lnTo>
                    <a:pt x="19799" y="5163718"/>
                  </a:lnTo>
                  <a:lnTo>
                    <a:pt x="20078" y="5155069"/>
                  </a:lnTo>
                  <a:lnTo>
                    <a:pt x="26593" y="5148300"/>
                  </a:lnTo>
                  <a:lnTo>
                    <a:pt x="32905" y="5147640"/>
                  </a:lnTo>
                  <a:lnTo>
                    <a:pt x="35153" y="5152885"/>
                  </a:lnTo>
                  <a:lnTo>
                    <a:pt x="35560" y="5160873"/>
                  </a:lnTo>
                  <a:lnTo>
                    <a:pt x="36360" y="5168481"/>
                  </a:lnTo>
                  <a:lnTo>
                    <a:pt x="40894" y="5176571"/>
                  </a:lnTo>
                  <a:lnTo>
                    <a:pt x="46532" y="5176685"/>
                  </a:lnTo>
                  <a:lnTo>
                    <a:pt x="52628" y="5173840"/>
                  </a:lnTo>
                  <a:lnTo>
                    <a:pt x="58483" y="5173053"/>
                  </a:lnTo>
                  <a:lnTo>
                    <a:pt x="84594" y="5144719"/>
                  </a:lnTo>
                  <a:lnTo>
                    <a:pt x="92849" y="5138902"/>
                  </a:lnTo>
                  <a:close/>
                </a:path>
                <a:path w="6748145" h="10545445">
                  <a:moveTo>
                    <a:pt x="93116" y="5522112"/>
                  </a:moveTo>
                  <a:lnTo>
                    <a:pt x="91579" y="5510288"/>
                  </a:lnTo>
                  <a:lnTo>
                    <a:pt x="89776" y="5509895"/>
                  </a:lnTo>
                  <a:lnTo>
                    <a:pt x="88671" y="5510136"/>
                  </a:lnTo>
                  <a:lnTo>
                    <a:pt x="87122" y="5509971"/>
                  </a:lnTo>
                  <a:lnTo>
                    <a:pt x="72237" y="5513743"/>
                  </a:lnTo>
                  <a:lnTo>
                    <a:pt x="67030" y="5526671"/>
                  </a:lnTo>
                  <a:lnTo>
                    <a:pt x="66573" y="5544096"/>
                  </a:lnTo>
                  <a:lnTo>
                    <a:pt x="65938" y="5561355"/>
                  </a:lnTo>
                  <a:lnTo>
                    <a:pt x="65570" y="5564810"/>
                  </a:lnTo>
                  <a:lnTo>
                    <a:pt x="65112" y="5566283"/>
                  </a:lnTo>
                  <a:lnTo>
                    <a:pt x="75031" y="5580164"/>
                  </a:lnTo>
                  <a:lnTo>
                    <a:pt x="82600" y="5577738"/>
                  </a:lnTo>
                  <a:lnTo>
                    <a:pt x="87160" y="5567540"/>
                  </a:lnTo>
                  <a:lnTo>
                    <a:pt x="88074" y="5558091"/>
                  </a:lnTo>
                  <a:lnTo>
                    <a:pt x="88099" y="5545277"/>
                  </a:lnTo>
                  <a:lnTo>
                    <a:pt x="90868" y="5533529"/>
                  </a:lnTo>
                  <a:lnTo>
                    <a:pt x="93116" y="5522112"/>
                  </a:lnTo>
                  <a:close/>
                </a:path>
                <a:path w="6748145" h="10545445">
                  <a:moveTo>
                    <a:pt x="104838" y="5098212"/>
                  </a:moveTo>
                  <a:lnTo>
                    <a:pt x="84988" y="5060797"/>
                  </a:lnTo>
                  <a:lnTo>
                    <a:pt x="72745" y="5059057"/>
                  </a:lnTo>
                  <a:lnTo>
                    <a:pt x="72745" y="5058283"/>
                  </a:lnTo>
                  <a:lnTo>
                    <a:pt x="69799" y="5035499"/>
                  </a:lnTo>
                  <a:lnTo>
                    <a:pt x="62445" y="5028184"/>
                  </a:lnTo>
                  <a:lnTo>
                    <a:pt x="52171" y="5031257"/>
                  </a:lnTo>
                  <a:lnTo>
                    <a:pt x="40462" y="5039576"/>
                  </a:lnTo>
                  <a:lnTo>
                    <a:pt x="34632" y="5041697"/>
                  </a:lnTo>
                  <a:lnTo>
                    <a:pt x="28168" y="5042230"/>
                  </a:lnTo>
                  <a:lnTo>
                    <a:pt x="21653" y="5044770"/>
                  </a:lnTo>
                  <a:lnTo>
                    <a:pt x="15671" y="5052873"/>
                  </a:lnTo>
                  <a:lnTo>
                    <a:pt x="36893" y="5058905"/>
                  </a:lnTo>
                  <a:lnTo>
                    <a:pt x="55232" y="5072431"/>
                  </a:lnTo>
                  <a:lnTo>
                    <a:pt x="72758" y="5087544"/>
                  </a:lnTo>
                  <a:lnTo>
                    <a:pt x="91528" y="5098339"/>
                  </a:lnTo>
                  <a:lnTo>
                    <a:pt x="104838" y="5098212"/>
                  </a:lnTo>
                  <a:close/>
                </a:path>
                <a:path w="6748145" h="10545445">
                  <a:moveTo>
                    <a:pt x="156273" y="4546257"/>
                  </a:moveTo>
                  <a:lnTo>
                    <a:pt x="135331" y="4526153"/>
                  </a:lnTo>
                  <a:lnTo>
                    <a:pt x="112674" y="4519320"/>
                  </a:lnTo>
                  <a:lnTo>
                    <a:pt x="89166" y="4518876"/>
                  </a:lnTo>
                  <a:lnTo>
                    <a:pt x="65697" y="4517872"/>
                  </a:lnTo>
                  <a:lnTo>
                    <a:pt x="65684" y="4517314"/>
                  </a:lnTo>
                  <a:lnTo>
                    <a:pt x="65138" y="4517822"/>
                  </a:lnTo>
                  <a:lnTo>
                    <a:pt x="51930" y="4517834"/>
                  </a:lnTo>
                  <a:lnTo>
                    <a:pt x="56692" y="4525200"/>
                  </a:lnTo>
                  <a:lnTo>
                    <a:pt x="62547" y="4530026"/>
                  </a:lnTo>
                  <a:lnTo>
                    <a:pt x="75425" y="4536960"/>
                  </a:lnTo>
                  <a:lnTo>
                    <a:pt x="78968" y="4539081"/>
                  </a:lnTo>
                  <a:lnTo>
                    <a:pt x="82321" y="4541647"/>
                  </a:lnTo>
                  <a:lnTo>
                    <a:pt x="84963" y="4545901"/>
                  </a:lnTo>
                  <a:lnTo>
                    <a:pt x="121310" y="4553356"/>
                  </a:lnTo>
                  <a:lnTo>
                    <a:pt x="139077" y="4553420"/>
                  </a:lnTo>
                  <a:lnTo>
                    <a:pt x="156273" y="4546257"/>
                  </a:lnTo>
                  <a:close/>
                </a:path>
                <a:path w="6748145" h="10545445">
                  <a:moveTo>
                    <a:pt x="3077070" y="100469"/>
                  </a:moveTo>
                  <a:lnTo>
                    <a:pt x="3076765" y="99898"/>
                  </a:lnTo>
                  <a:lnTo>
                    <a:pt x="3070809" y="88582"/>
                  </a:lnTo>
                  <a:lnTo>
                    <a:pt x="3070212" y="87464"/>
                  </a:lnTo>
                  <a:lnTo>
                    <a:pt x="3058477" y="84175"/>
                  </a:lnTo>
                  <a:lnTo>
                    <a:pt x="3044545" y="86067"/>
                  </a:lnTo>
                  <a:lnTo>
                    <a:pt x="3031096" y="88582"/>
                  </a:lnTo>
                  <a:lnTo>
                    <a:pt x="3018205" y="87261"/>
                  </a:lnTo>
                  <a:lnTo>
                    <a:pt x="3010611" y="80213"/>
                  </a:lnTo>
                  <a:lnTo>
                    <a:pt x="3008350" y="72605"/>
                  </a:lnTo>
                  <a:lnTo>
                    <a:pt x="3006966" y="67983"/>
                  </a:lnTo>
                  <a:lnTo>
                    <a:pt x="3006344" y="58115"/>
                  </a:lnTo>
                  <a:lnTo>
                    <a:pt x="3005899" y="51079"/>
                  </a:lnTo>
                  <a:lnTo>
                    <a:pt x="3013735" y="56337"/>
                  </a:lnTo>
                  <a:lnTo>
                    <a:pt x="3016974" y="66459"/>
                  </a:lnTo>
                  <a:lnTo>
                    <a:pt x="3020199" y="75057"/>
                  </a:lnTo>
                  <a:lnTo>
                    <a:pt x="3028035" y="75742"/>
                  </a:lnTo>
                  <a:lnTo>
                    <a:pt x="3035643" y="71653"/>
                  </a:lnTo>
                  <a:lnTo>
                    <a:pt x="3048914" y="36931"/>
                  </a:lnTo>
                  <a:lnTo>
                    <a:pt x="3051048" y="29641"/>
                  </a:lnTo>
                  <a:lnTo>
                    <a:pt x="3053042" y="24244"/>
                  </a:lnTo>
                  <a:lnTo>
                    <a:pt x="3053130" y="23990"/>
                  </a:lnTo>
                  <a:lnTo>
                    <a:pt x="3053740" y="22339"/>
                  </a:lnTo>
                  <a:lnTo>
                    <a:pt x="3056242" y="15049"/>
                  </a:lnTo>
                  <a:lnTo>
                    <a:pt x="3054591" y="12954"/>
                  </a:lnTo>
                  <a:lnTo>
                    <a:pt x="3053651" y="11823"/>
                  </a:lnTo>
                  <a:lnTo>
                    <a:pt x="3048431" y="5969"/>
                  </a:lnTo>
                  <a:lnTo>
                    <a:pt x="3043085" y="1384"/>
                  </a:lnTo>
                  <a:lnTo>
                    <a:pt x="3038551" y="0"/>
                  </a:lnTo>
                  <a:lnTo>
                    <a:pt x="3035820" y="3784"/>
                  </a:lnTo>
                  <a:lnTo>
                    <a:pt x="3027337" y="21907"/>
                  </a:lnTo>
                  <a:lnTo>
                    <a:pt x="3015945" y="23990"/>
                  </a:lnTo>
                  <a:lnTo>
                    <a:pt x="3003613" y="20802"/>
                  </a:lnTo>
                  <a:lnTo>
                    <a:pt x="2992285" y="23088"/>
                  </a:lnTo>
                  <a:lnTo>
                    <a:pt x="2984335" y="24244"/>
                  </a:lnTo>
                  <a:lnTo>
                    <a:pt x="2975152" y="20713"/>
                  </a:lnTo>
                  <a:lnTo>
                    <a:pt x="2965729" y="19850"/>
                  </a:lnTo>
                  <a:lnTo>
                    <a:pt x="2957093" y="28994"/>
                  </a:lnTo>
                  <a:lnTo>
                    <a:pt x="2964230" y="33680"/>
                  </a:lnTo>
                  <a:lnTo>
                    <a:pt x="2973006" y="34861"/>
                  </a:lnTo>
                  <a:lnTo>
                    <a:pt x="2979699" y="38379"/>
                  </a:lnTo>
                  <a:lnTo>
                    <a:pt x="2980613" y="50063"/>
                  </a:lnTo>
                  <a:lnTo>
                    <a:pt x="2976918" y="58115"/>
                  </a:lnTo>
                  <a:lnTo>
                    <a:pt x="2971762" y="56299"/>
                  </a:lnTo>
                  <a:lnTo>
                    <a:pt x="2965945" y="50622"/>
                  </a:lnTo>
                  <a:lnTo>
                    <a:pt x="2960243" y="47053"/>
                  </a:lnTo>
                  <a:lnTo>
                    <a:pt x="2958414" y="46888"/>
                  </a:lnTo>
                  <a:lnTo>
                    <a:pt x="2955175" y="48056"/>
                  </a:lnTo>
                  <a:lnTo>
                    <a:pt x="2954794" y="49657"/>
                  </a:lnTo>
                  <a:lnTo>
                    <a:pt x="2944342" y="71653"/>
                  </a:lnTo>
                  <a:lnTo>
                    <a:pt x="2931388" y="72605"/>
                  </a:lnTo>
                  <a:lnTo>
                    <a:pt x="2917469" y="65151"/>
                  </a:lnTo>
                  <a:lnTo>
                    <a:pt x="2904058" y="61899"/>
                  </a:lnTo>
                  <a:lnTo>
                    <a:pt x="2904020" y="71170"/>
                  </a:lnTo>
                  <a:lnTo>
                    <a:pt x="2904896" y="72948"/>
                  </a:lnTo>
                  <a:lnTo>
                    <a:pt x="2905442" y="74434"/>
                  </a:lnTo>
                  <a:lnTo>
                    <a:pt x="2906103" y="76034"/>
                  </a:lnTo>
                  <a:lnTo>
                    <a:pt x="2909709" y="88849"/>
                  </a:lnTo>
                  <a:lnTo>
                    <a:pt x="2907944" y="96608"/>
                  </a:lnTo>
                  <a:lnTo>
                    <a:pt x="2901442" y="99898"/>
                  </a:lnTo>
                  <a:lnTo>
                    <a:pt x="2890799" y="99288"/>
                  </a:lnTo>
                  <a:lnTo>
                    <a:pt x="2884144" y="99250"/>
                  </a:lnTo>
                  <a:lnTo>
                    <a:pt x="2875407" y="107137"/>
                  </a:lnTo>
                  <a:lnTo>
                    <a:pt x="2867088" y="116573"/>
                  </a:lnTo>
                  <a:lnTo>
                    <a:pt x="2857690" y="122301"/>
                  </a:lnTo>
                  <a:lnTo>
                    <a:pt x="2845714" y="119075"/>
                  </a:lnTo>
                  <a:lnTo>
                    <a:pt x="2839085" y="114084"/>
                  </a:lnTo>
                  <a:lnTo>
                    <a:pt x="2831795" y="109778"/>
                  </a:lnTo>
                  <a:lnTo>
                    <a:pt x="2825369" y="110121"/>
                  </a:lnTo>
                  <a:lnTo>
                    <a:pt x="2821343" y="119126"/>
                  </a:lnTo>
                  <a:lnTo>
                    <a:pt x="2822029" y="131902"/>
                  </a:lnTo>
                  <a:lnTo>
                    <a:pt x="2828010" y="136067"/>
                  </a:lnTo>
                  <a:lnTo>
                    <a:pt x="2836456" y="136194"/>
                  </a:lnTo>
                  <a:lnTo>
                    <a:pt x="2844469" y="136791"/>
                  </a:lnTo>
                  <a:lnTo>
                    <a:pt x="2845879" y="137261"/>
                  </a:lnTo>
                  <a:lnTo>
                    <a:pt x="2847581" y="137375"/>
                  </a:lnTo>
                  <a:lnTo>
                    <a:pt x="2849410" y="137363"/>
                  </a:lnTo>
                  <a:lnTo>
                    <a:pt x="2858528" y="136855"/>
                  </a:lnTo>
                  <a:lnTo>
                    <a:pt x="2865780" y="138430"/>
                  </a:lnTo>
                  <a:lnTo>
                    <a:pt x="2867368" y="146519"/>
                  </a:lnTo>
                  <a:lnTo>
                    <a:pt x="2859481" y="165595"/>
                  </a:lnTo>
                  <a:lnTo>
                    <a:pt x="2857881" y="178930"/>
                  </a:lnTo>
                  <a:lnTo>
                    <a:pt x="2863342" y="192646"/>
                  </a:lnTo>
                  <a:lnTo>
                    <a:pt x="2872752" y="201942"/>
                  </a:lnTo>
                  <a:lnTo>
                    <a:pt x="2883039" y="201955"/>
                  </a:lnTo>
                  <a:lnTo>
                    <a:pt x="2906979" y="192036"/>
                  </a:lnTo>
                  <a:lnTo>
                    <a:pt x="2916872" y="189433"/>
                  </a:lnTo>
                  <a:lnTo>
                    <a:pt x="2931922" y="185483"/>
                  </a:lnTo>
                  <a:lnTo>
                    <a:pt x="2955252" y="173723"/>
                  </a:lnTo>
                  <a:lnTo>
                    <a:pt x="2966885" y="158216"/>
                  </a:lnTo>
                  <a:lnTo>
                    <a:pt x="2974467" y="148094"/>
                  </a:lnTo>
                  <a:lnTo>
                    <a:pt x="2984068" y="154266"/>
                  </a:lnTo>
                  <a:lnTo>
                    <a:pt x="3019729" y="174904"/>
                  </a:lnTo>
                  <a:lnTo>
                    <a:pt x="3019971" y="178371"/>
                  </a:lnTo>
                  <a:lnTo>
                    <a:pt x="3019348" y="182880"/>
                  </a:lnTo>
                  <a:lnTo>
                    <a:pt x="3018929" y="184340"/>
                  </a:lnTo>
                  <a:lnTo>
                    <a:pt x="3018180" y="185496"/>
                  </a:lnTo>
                  <a:lnTo>
                    <a:pt x="3013913" y="189585"/>
                  </a:lnTo>
                  <a:lnTo>
                    <a:pt x="3009442" y="192532"/>
                  </a:lnTo>
                  <a:lnTo>
                    <a:pt x="3007283" y="196151"/>
                  </a:lnTo>
                  <a:lnTo>
                    <a:pt x="3009912" y="202272"/>
                  </a:lnTo>
                  <a:lnTo>
                    <a:pt x="3016504" y="202184"/>
                  </a:lnTo>
                  <a:lnTo>
                    <a:pt x="3026359" y="198450"/>
                  </a:lnTo>
                  <a:lnTo>
                    <a:pt x="3034817" y="193395"/>
                  </a:lnTo>
                  <a:lnTo>
                    <a:pt x="3038437" y="183642"/>
                  </a:lnTo>
                  <a:lnTo>
                    <a:pt x="3033750" y="165760"/>
                  </a:lnTo>
                  <a:lnTo>
                    <a:pt x="3030626" y="158546"/>
                  </a:lnTo>
                  <a:lnTo>
                    <a:pt x="3031248" y="153263"/>
                  </a:lnTo>
                  <a:lnTo>
                    <a:pt x="3031667" y="149618"/>
                  </a:lnTo>
                  <a:lnTo>
                    <a:pt x="3039605" y="149872"/>
                  </a:lnTo>
                  <a:lnTo>
                    <a:pt x="3040418" y="149618"/>
                  </a:lnTo>
                  <a:lnTo>
                    <a:pt x="3045295" y="148094"/>
                  </a:lnTo>
                  <a:lnTo>
                    <a:pt x="3052178" y="145948"/>
                  </a:lnTo>
                  <a:lnTo>
                    <a:pt x="2911906" y="145948"/>
                  </a:lnTo>
                  <a:lnTo>
                    <a:pt x="2911906" y="161493"/>
                  </a:lnTo>
                  <a:lnTo>
                    <a:pt x="2869184" y="189433"/>
                  </a:lnTo>
                  <a:lnTo>
                    <a:pt x="2876461" y="171043"/>
                  </a:lnTo>
                  <a:lnTo>
                    <a:pt x="2885402" y="161023"/>
                  </a:lnTo>
                  <a:lnTo>
                    <a:pt x="2896908" y="158216"/>
                  </a:lnTo>
                  <a:lnTo>
                    <a:pt x="2911906" y="161493"/>
                  </a:lnTo>
                  <a:lnTo>
                    <a:pt x="2911906" y="145948"/>
                  </a:lnTo>
                  <a:lnTo>
                    <a:pt x="2881033" y="127330"/>
                  </a:lnTo>
                  <a:lnTo>
                    <a:pt x="2903867" y="127330"/>
                  </a:lnTo>
                  <a:lnTo>
                    <a:pt x="2910776" y="145935"/>
                  </a:lnTo>
                  <a:lnTo>
                    <a:pt x="3052216" y="145935"/>
                  </a:lnTo>
                  <a:lnTo>
                    <a:pt x="3056242" y="144678"/>
                  </a:lnTo>
                  <a:lnTo>
                    <a:pt x="3068637" y="131318"/>
                  </a:lnTo>
                  <a:lnTo>
                    <a:pt x="3070390" y="127330"/>
                  </a:lnTo>
                  <a:lnTo>
                    <a:pt x="3072600" y="122301"/>
                  </a:lnTo>
                  <a:lnTo>
                    <a:pt x="3075876" y="114871"/>
                  </a:lnTo>
                  <a:lnTo>
                    <a:pt x="3077070" y="100469"/>
                  </a:lnTo>
                  <a:close/>
                </a:path>
                <a:path w="6748145" h="10545445">
                  <a:moveTo>
                    <a:pt x="6747611" y="10527627"/>
                  </a:moveTo>
                  <a:lnTo>
                    <a:pt x="6745198" y="10521505"/>
                  </a:lnTo>
                  <a:lnTo>
                    <a:pt x="6740093" y="10522966"/>
                  </a:lnTo>
                  <a:lnTo>
                    <a:pt x="6736651" y="10523957"/>
                  </a:lnTo>
                  <a:lnTo>
                    <a:pt x="6733870" y="10529684"/>
                  </a:lnTo>
                  <a:lnTo>
                    <a:pt x="6729577" y="10534726"/>
                  </a:lnTo>
                  <a:lnTo>
                    <a:pt x="6733337" y="10539032"/>
                  </a:lnTo>
                  <a:lnTo>
                    <a:pt x="6735356" y="10543146"/>
                  </a:lnTo>
                  <a:lnTo>
                    <a:pt x="6742493" y="10545064"/>
                  </a:lnTo>
                  <a:lnTo>
                    <a:pt x="6746481" y="10541902"/>
                  </a:lnTo>
                  <a:lnTo>
                    <a:pt x="6747611" y="10527627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184198" y="456242"/>
              <a:ext cx="108978" cy="6498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340169" y="189811"/>
              <a:ext cx="83858" cy="9179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140430" y="305355"/>
              <a:ext cx="31115" cy="33020"/>
            </a:xfrm>
            <a:custGeom>
              <a:avLst/>
              <a:gdLst/>
              <a:ahLst/>
              <a:cxnLst/>
              <a:rect l="l" t="t" r="r" b="b"/>
              <a:pathLst>
                <a:path w="31114" h="33020">
                  <a:moveTo>
                    <a:pt x="30797" y="0"/>
                  </a:moveTo>
                  <a:lnTo>
                    <a:pt x="20947" y="2034"/>
                  </a:lnTo>
                  <a:lnTo>
                    <a:pt x="12318" y="2849"/>
                  </a:lnTo>
                  <a:lnTo>
                    <a:pt x="5433" y="6338"/>
                  </a:lnTo>
                  <a:lnTo>
                    <a:pt x="812" y="16395"/>
                  </a:lnTo>
                  <a:lnTo>
                    <a:pt x="0" y="19939"/>
                  </a:lnTo>
                  <a:lnTo>
                    <a:pt x="7200" y="27127"/>
                  </a:lnTo>
                  <a:lnTo>
                    <a:pt x="10706" y="32639"/>
                  </a:lnTo>
                  <a:lnTo>
                    <a:pt x="17322" y="23063"/>
                  </a:lnTo>
                  <a:lnTo>
                    <a:pt x="30797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157" y="6544255"/>
              <a:ext cx="68042" cy="9888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9019" y="4346689"/>
              <a:ext cx="7493000" cy="4963160"/>
            </a:xfrm>
            <a:custGeom>
              <a:avLst/>
              <a:gdLst/>
              <a:ahLst/>
              <a:cxnLst/>
              <a:rect l="l" t="t" r="r" b="b"/>
              <a:pathLst>
                <a:path w="7493000" h="4963159">
                  <a:moveTo>
                    <a:pt x="31813" y="4962626"/>
                  </a:moveTo>
                  <a:lnTo>
                    <a:pt x="25793" y="4948110"/>
                  </a:lnTo>
                  <a:lnTo>
                    <a:pt x="22453" y="4934915"/>
                  </a:lnTo>
                  <a:lnTo>
                    <a:pt x="23774" y="4922990"/>
                  </a:lnTo>
                  <a:lnTo>
                    <a:pt x="31737" y="4912322"/>
                  </a:lnTo>
                  <a:lnTo>
                    <a:pt x="5295" y="4912436"/>
                  </a:lnTo>
                  <a:lnTo>
                    <a:pt x="5181" y="4921643"/>
                  </a:lnTo>
                  <a:lnTo>
                    <a:pt x="0" y="4944821"/>
                  </a:lnTo>
                  <a:lnTo>
                    <a:pt x="5118" y="4955870"/>
                  </a:lnTo>
                  <a:lnTo>
                    <a:pt x="16916" y="4960061"/>
                  </a:lnTo>
                  <a:lnTo>
                    <a:pt x="31813" y="4962626"/>
                  </a:lnTo>
                  <a:close/>
                </a:path>
                <a:path w="7493000" h="4963159">
                  <a:moveTo>
                    <a:pt x="7492962" y="40906"/>
                  </a:moveTo>
                  <a:lnTo>
                    <a:pt x="7490485" y="31737"/>
                  </a:lnTo>
                  <a:lnTo>
                    <a:pt x="7478496" y="9093"/>
                  </a:lnTo>
                  <a:lnTo>
                    <a:pt x="7463752" y="0"/>
                  </a:lnTo>
                  <a:lnTo>
                    <a:pt x="7445121" y="4864"/>
                  </a:lnTo>
                  <a:lnTo>
                    <a:pt x="7421461" y="24041"/>
                  </a:lnTo>
                  <a:lnTo>
                    <a:pt x="7437564" y="24130"/>
                  </a:lnTo>
                  <a:lnTo>
                    <a:pt x="7449680" y="36512"/>
                  </a:lnTo>
                  <a:lnTo>
                    <a:pt x="7461402" y="50139"/>
                  </a:lnTo>
                  <a:lnTo>
                    <a:pt x="7476325" y="53898"/>
                  </a:lnTo>
                  <a:lnTo>
                    <a:pt x="7483005" y="53873"/>
                  </a:lnTo>
                  <a:lnTo>
                    <a:pt x="7489088" y="51422"/>
                  </a:lnTo>
                  <a:lnTo>
                    <a:pt x="7492454" y="47282"/>
                  </a:lnTo>
                  <a:lnTo>
                    <a:pt x="7492962" y="40906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41451" y="4157125"/>
              <a:ext cx="83917" cy="7303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232015" y="10306715"/>
              <a:ext cx="121107" cy="7971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1043" y="16598"/>
              <a:ext cx="7458075" cy="10619105"/>
            </a:xfrm>
            <a:custGeom>
              <a:avLst/>
              <a:gdLst/>
              <a:ahLst/>
              <a:cxnLst/>
              <a:rect l="l" t="t" r="r" b="b"/>
              <a:pathLst>
                <a:path w="7458075" h="10619105">
                  <a:moveTo>
                    <a:pt x="60655" y="2974454"/>
                  </a:moveTo>
                  <a:lnTo>
                    <a:pt x="59232" y="2968231"/>
                  </a:lnTo>
                  <a:lnTo>
                    <a:pt x="55041" y="2966377"/>
                  </a:lnTo>
                  <a:lnTo>
                    <a:pt x="49047" y="2968409"/>
                  </a:lnTo>
                  <a:lnTo>
                    <a:pt x="48983" y="2969590"/>
                  </a:lnTo>
                  <a:lnTo>
                    <a:pt x="43243" y="2992234"/>
                  </a:lnTo>
                  <a:lnTo>
                    <a:pt x="31584" y="3002584"/>
                  </a:lnTo>
                  <a:lnTo>
                    <a:pt x="17348" y="3007499"/>
                  </a:lnTo>
                  <a:lnTo>
                    <a:pt x="3848" y="3013887"/>
                  </a:lnTo>
                  <a:lnTo>
                    <a:pt x="2540" y="3014916"/>
                  </a:lnTo>
                  <a:lnTo>
                    <a:pt x="1143" y="3015780"/>
                  </a:lnTo>
                  <a:lnTo>
                    <a:pt x="0" y="3017151"/>
                  </a:lnTo>
                  <a:lnTo>
                    <a:pt x="13144" y="3017304"/>
                  </a:lnTo>
                  <a:lnTo>
                    <a:pt x="24180" y="3024441"/>
                  </a:lnTo>
                  <a:lnTo>
                    <a:pt x="31229" y="3027261"/>
                  </a:lnTo>
                  <a:lnTo>
                    <a:pt x="39141" y="3026473"/>
                  </a:lnTo>
                  <a:lnTo>
                    <a:pt x="39649" y="3026499"/>
                  </a:lnTo>
                  <a:lnTo>
                    <a:pt x="49695" y="3018485"/>
                  </a:lnTo>
                  <a:lnTo>
                    <a:pt x="55651" y="3006953"/>
                  </a:lnTo>
                  <a:lnTo>
                    <a:pt x="58801" y="2993059"/>
                  </a:lnTo>
                  <a:lnTo>
                    <a:pt x="60388" y="2977921"/>
                  </a:lnTo>
                  <a:lnTo>
                    <a:pt x="60655" y="2974454"/>
                  </a:lnTo>
                  <a:close/>
                </a:path>
                <a:path w="7458075" h="10619105">
                  <a:moveTo>
                    <a:pt x="68834" y="2888767"/>
                  </a:moveTo>
                  <a:lnTo>
                    <a:pt x="67627" y="2879674"/>
                  </a:lnTo>
                  <a:lnTo>
                    <a:pt x="57137" y="2886291"/>
                  </a:lnTo>
                  <a:lnTo>
                    <a:pt x="46736" y="2892666"/>
                  </a:lnTo>
                  <a:lnTo>
                    <a:pt x="36703" y="2899499"/>
                  </a:lnTo>
                  <a:lnTo>
                    <a:pt x="27330" y="2907525"/>
                  </a:lnTo>
                  <a:lnTo>
                    <a:pt x="21043" y="2913761"/>
                  </a:lnTo>
                  <a:lnTo>
                    <a:pt x="22631" y="2917380"/>
                  </a:lnTo>
                  <a:lnTo>
                    <a:pt x="28206" y="2921495"/>
                  </a:lnTo>
                  <a:lnTo>
                    <a:pt x="30988" y="2922676"/>
                  </a:lnTo>
                  <a:lnTo>
                    <a:pt x="33121" y="2923806"/>
                  </a:lnTo>
                  <a:lnTo>
                    <a:pt x="59436" y="2923463"/>
                  </a:lnTo>
                  <a:lnTo>
                    <a:pt x="58737" y="2918358"/>
                  </a:lnTo>
                  <a:lnTo>
                    <a:pt x="60007" y="2914053"/>
                  </a:lnTo>
                  <a:lnTo>
                    <a:pt x="61785" y="2909849"/>
                  </a:lnTo>
                  <a:lnTo>
                    <a:pt x="64782" y="2903321"/>
                  </a:lnTo>
                  <a:lnTo>
                    <a:pt x="67513" y="2896463"/>
                  </a:lnTo>
                  <a:lnTo>
                    <a:pt x="68834" y="2888767"/>
                  </a:lnTo>
                  <a:close/>
                </a:path>
                <a:path w="7458075" h="10619105">
                  <a:moveTo>
                    <a:pt x="87312" y="10499661"/>
                  </a:moveTo>
                  <a:lnTo>
                    <a:pt x="83781" y="10493489"/>
                  </a:lnTo>
                  <a:lnTo>
                    <a:pt x="80086" y="10486517"/>
                  </a:lnTo>
                  <a:lnTo>
                    <a:pt x="82994" y="10476001"/>
                  </a:lnTo>
                  <a:lnTo>
                    <a:pt x="83502" y="10470528"/>
                  </a:lnTo>
                  <a:lnTo>
                    <a:pt x="78816" y="10465435"/>
                  </a:lnTo>
                  <a:lnTo>
                    <a:pt x="71450" y="10459250"/>
                  </a:lnTo>
                  <a:lnTo>
                    <a:pt x="63919" y="10450474"/>
                  </a:lnTo>
                  <a:lnTo>
                    <a:pt x="63411" y="10473817"/>
                  </a:lnTo>
                  <a:lnTo>
                    <a:pt x="64770" y="10492384"/>
                  </a:lnTo>
                  <a:lnTo>
                    <a:pt x="70713" y="10504335"/>
                  </a:lnTo>
                  <a:lnTo>
                    <a:pt x="83921" y="10507828"/>
                  </a:lnTo>
                  <a:lnTo>
                    <a:pt x="87312" y="10499661"/>
                  </a:lnTo>
                  <a:close/>
                </a:path>
                <a:path w="7458075" h="10619105">
                  <a:moveTo>
                    <a:pt x="152336" y="10480688"/>
                  </a:moveTo>
                  <a:lnTo>
                    <a:pt x="146989" y="10472293"/>
                  </a:lnTo>
                  <a:lnTo>
                    <a:pt x="139852" y="10469880"/>
                  </a:lnTo>
                  <a:lnTo>
                    <a:pt x="132499" y="10468762"/>
                  </a:lnTo>
                  <a:lnTo>
                    <a:pt x="132334" y="10468737"/>
                  </a:lnTo>
                  <a:lnTo>
                    <a:pt x="134200" y="10464216"/>
                  </a:lnTo>
                  <a:lnTo>
                    <a:pt x="137782" y="10460901"/>
                  </a:lnTo>
                  <a:lnTo>
                    <a:pt x="140284" y="10456824"/>
                  </a:lnTo>
                  <a:lnTo>
                    <a:pt x="138938" y="10450030"/>
                  </a:lnTo>
                  <a:lnTo>
                    <a:pt x="127393" y="10443273"/>
                  </a:lnTo>
                  <a:lnTo>
                    <a:pt x="125577" y="10442207"/>
                  </a:lnTo>
                  <a:lnTo>
                    <a:pt x="110794" y="10443273"/>
                  </a:lnTo>
                  <a:lnTo>
                    <a:pt x="95415" y="10441229"/>
                  </a:lnTo>
                  <a:lnTo>
                    <a:pt x="80238" y="10424096"/>
                  </a:lnTo>
                  <a:lnTo>
                    <a:pt x="85648" y="10443019"/>
                  </a:lnTo>
                  <a:lnTo>
                    <a:pt x="92265" y="10454792"/>
                  </a:lnTo>
                  <a:lnTo>
                    <a:pt x="99275" y="10462387"/>
                  </a:lnTo>
                  <a:lnTo>
                    <a:pt x="105879" y="10468775"/>
                  </a:lnTo>
                  <a:lnTo>
                    <a:pt x="132321" y="10468775"/>
                  </a:lnTo>
                  <a:lnTo>
                    <a:pt x="132156" y="10469448"/>
                  </a:lnTo>
                  <a:lnTo>
                    <a:pt x="131724" y="10470794"/>
                  </a:lnTo>
                  <a:lnTo>
                    <a:pt x="129501" y="10477309"/>
                  </a:lnTo>
                  <a:lnTo>
                    <a:pt x="127812" y="10483837"/>
                  </a:lnTo>
                  <a:lnTo>
                    <a:pt x="128206" y="10490365"/>
                  </a:lnTo>
                  <a:lnTo>
                    <a:pt x="132295" y="10496906"/>
                  </a:lnTo>
                  <a:lnTo>
                    <a:pt x="138938" y="10496817"/>
                  </a:lnTo>
                  <a:lnTo>
                    <a:pt x="152336" y="10480688"/>
                  </a:lnTo>
                  <a:close/>
                </a:path>
                <a:path w="7458075" h="10619105">
                  <a:moveTo>
                    <a:pt x="153835" y="10556037"/>
                  </a:moveTo>
                  <a:lnTo>
                    <a:pt x="149161" y="10552773"/>
                  </a:lnTo>
                  <a:lnTo>
                    <a:pt x="146481" y="10553459"/>
                  </a:lnTo>
                  <a:lnTo>
                    <a:pt x="134708" y="10554894"/>
                  </a:lnTo>
                  <a:lnTo>
                    <a:pt x="122783" y="10555567"/>
                  </a:lnTo>
                  <a:lnTo>
                    <a:pt x="111404" y="10559034"/>
                  </a:lnTo>
                  <a:lnTo>
                    <a:pt x="101244" y="10568800"/>
                  </a:lnTo>
                  <a:lnTo>
                    <a:pt x="100584" y="10569816"/>
                  </a:lnTo>
                  <a:lnTo>
                    <a:pt x="99872" y="10570566"/>
                  </a:lnTo>
                  <a:lnTo>
                    <a:pt x="99237" y="10571721"/>
                  </a:lnTo>
                  <a:lnTo>
                    <a:pt x="99237" y="10581107"/>
                  </a:lnTo>
                  <a:lnTo>
                    <a:pt x="114998" y="10593172"/>
                  </a:lnTo>
                  <a:lnTo>
                    <a:pt x="120116" y="10598760"/>
                  </a:lnTo>
                  <a:lnTo>
                    <a:pt x="121450" y="10608348"/>
                  </a:lnTo>
                  <a:lnTo>
                    <a:pt x="121170" y="10611206"/>
                  </a:lnTo>
                  <a:lnTo>
                    <a:pt x="120446" y="10614520"/>
                  </a:lnTo>
                  <a:lnTo>
                    <a:pt x="119087" y="10618521"/>
                  </a:lnTo>
                  <a:lnTo>
                    <a:pt x="126428" y="10616984"/>
                  </a:lnTo>
                  <a:lnTo>
                    <a:pt x="134327" y="10617416"/>
                  </a:lnTo>
                  <a:lnTo>
                    <a:pt x="141008" y="10613568"/>
                  </a:lnTo>
                  <a:lnTo>
                    <a:pt x="148831" y="10602671"/>
                  </a:lnTo>
                  <a:lnTo>
                    <a:pt x="148170" y="10588422"/>
                  </a:lnTo>
                  <a:lnTo>
                    <a:pt x="146253" y="10573436"/>
                  </a:lnTo>
                  <a:lnTo>
                    <a:pt x="150291" y="10560291"/>
                  </a:lnTo>
                  <a:lnTo>
                    <a:pt x="153835" y="10556037"/>
                  </a:lnTo>
                  <a:close/>
                </a:path>
                <a:path w="7458075" h="10619105">
                  <a:moveTo>
                    <a:pt x="396494" y="2966555"/>
                  </a:moveTo>
                  <a:lnTo>
                    <a:pt x="378993" y="2953423"/>
                  </a:lnTo>
                  <a:lnTo>
                    <a:pt x="360464" y="2946514"/>
                  </a:lnTo>
                  <a:lnTo>
                    <a:pt x="340448" y="2945866"/>
                  </a:lnTo>
                  <a:lnTo>
                    <a:pt x="318465" y="2951480"/>
                  </a:lnTo>
                  <a:lnTo>
                    <a:pt x="338582" y="2965729"/>
                  </a:lnTo>
                  <a:lnTo>
                    <a:pt x="358330" y="2969323"/>
                  </a:lnTo>
                  <a:lnTo>
                    <a:pt x="377659" y="2967761"/>
                  </a:lnTo>
                  <a:lnTo>
                    <a:pt x="396494" y="2966555"/>
                  </a:lnTo>
                  <a:close/>
                </a:path>
                <a:path w="7458075" h="10619105">
                  <a:moveTo>
                    <a:pt x="7328852" y="279"/>
                  </a:moveTo>
                  <a:lnTo>
                    <a:pt x="7291540" y="11150"/>
                  </a:lnTo>
                  <a:lnTo>
                    <a:pt x="7290943" y="12319"/>
                  </a:lnTo>
                  <a:lnTo>
                    <a:pt x="7294308" y="19596"/>
                  </a:lnTo>
                  <a:lnTo>
                    <a:pt x="7296798" y="21539"/>
                  </a:lnTo>
                  <a:lnTo>
                    <a:pt x="7304748" y="24193"/>
                  </a:lnTo>
                  <a:lnTo>
                    <a:pt x="7311568" y="19723"/>
                  </a:lnTo>
                  <a:lnTo>
                    <a:pt x="7319023" y="10845"/>
                  </a:lnTo>
                  <a:lnTo>
                    <a:pt x="7328852" y="279"/>
                  </a:lnTo>
                  <a:close/>
                </a:path>
                <a:path w="7458075" h="10619105">
                  <a:moveTo>
                    <a:pt x="7457808" y="1294752"/>
                  </a:moveTo>
                  <a:lnTo>
                    <a:pt x="7457567" y="1294612"/>
                  </a:lnTo>
                  <a:lnTo>
                    <a:pt x="7457351" y="1294701"/>
                  </a:lnTo>
                  <a:lnTo>
                    <a:pt x="7456106" y="1294066"/>
                  </a:lnTo>
                  <a:lnTo>
                    <a:pt x="7454151" y="1293863"/>
                  </a:lnTo>
                  <a:lnTo>
                    <a:pt x="7447597" y="1294942"/>
                  </a:lnTo>
                  <a:lnTo>
                    <a:pt x="7441362" y="1299121"/>
                  </a:lnTo>
                  <a:lnTo>
                    <a:pt x="7435253" y="1304505"/>
                  </a:lnTo>
                  <a:lnTo>
                    <a:pt x="7429055" y="1309243"/>
                  </a:lnTo>
                  <a:lnTo>
                    <a:pt x="7425728" y="1311249"/>
                  </a:lnTo>
                  <a:lnTo>
                    <a:pt x="7422248" y="1312011"/>
                  </a:lnTo>
                  <a:lnTo>
                    <a:pt x="7417028" y="1309611"/>
                  </a:lnTo>
                  <a:lnTo>
                    <a:pt x="7413028" y="1305623"/>
                  </a:lnTo>
                  <a:lnTo>
                    <a:pt x="7412266" y="1305331"/>
                  </a:lnTo>
                  <a:lnTo>
                    <a:pt x="7411313" y="1304226"/>
                  </a:lnTo>
                  <a:lnTo>
                    <a:pt x="7404913" y="1304061"/>
                  </a:lnTo>
                  <a:lnTo>
                    <a:pt x="7378446" y="1322781"/>
                  </a:lnTo>
                  <a:lnTo>
                    <a:pt x="7437983" y="1322755"/>
                  </a:lnTo>
                  <a:lnTo>
                    <a:pt x="7445311" y="1312405"/>
                  </a:lnTo>
                  <a:lnTo>
                    <a:pt x="7457808" y="129475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8021" y="3295715"/>
              <a:ext cx="131940" cy="12172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1082" y="12"/>
              <a:ext cx="3907154" cy="10645775"/>
            </a:xfrm>
            <a:custGeom>
              <a:avLst/>
              <a:gdLst/>
              <a:ahLst/>
              <a:cxnLst/>
              <a:rect l="l" t="t" r="r" b="b"/>
              <a:pathLst>
                <a:path w="3907154" h="10645775">
                  <a:moveTo>
                    <a:pt x="41363" y="31686"/>
                  </a:moveTo>
                  <a:lnTo>
                    <a:pt x="38747" y="23253"/>
                  </a:lnTo>
                  <a:lnTo>
                    <a:pt x="33070" y="16433"/>
                  </a:lnTo>
                  <a:lnTo>
                    <a:pt x="28130" y="9118"/>
                  </a:lnTo>
                  <a:lnTo>
                    <a:pt x="26200" y="4292"/>
                  </a:lnTo>
                  <a:lnTo>
                    <a:pt x="26631" y="0"/>
                  </a:lnTo>
                  <a:lnTo>
                    <a:pt x="16979" y="0"/>
                  </a:lnTo>
                  <a:lnTo>
                    <a:pt x="15798" y="3746"/>
                  </a:lnTo>
                  <a:lnTo>
                    <a:pt x="13525" y="16903"/>
                  </a:lnTo>
                  <a:lnTo>
                    <a:pt x="15176" y="28143"/>
                  </a:lnTo>
                  <a:lnTo>
                    <a:pt x="19761" y="37922"/>
                  </a:lnTo>
                  <a:lnTo>
                    <a:pt x="26339" y="46736"/>
                  </a:lnTo>
                  <a:lnTo>
                    <a:pt x="30746" y="51904"/>
                  </a:lnTo>
                  <a:lnTo>
                    <a:pt x="34086" y="48628"/>
                  </a:lnTo>
                  <a:lnTo>
                    <a:pt x="37071" y="43776"/>
                  </a:lnTo>
                  <a:lnTo>
                    <a:pt x="41363" y="31686"/>
                  </a:lnTo>
                  <a:close/>
                </a:path>
                <a:path w="3907154" h="10645775">
                  <a:moveTo>
                    <a:pt x="72605" y="103695"/>
                  </a:moveTo>
                  <a:lnTo>
                    <a:pt x="67094" y="92227"/>
                  </a:lnTo>
                  <a:lnTo>
                    <a:pt x="64719" y="77838"/>
                  </a:lnTo>
                  <a:lnTo>
                    <a:pt x="60794" y="63779"/>
                  </a:lnTo>
                  <a:lnTo>
                    <a:pt x="50660" y="53340"/>
                  </a:lnTo>
                  <a:lnTo>
                    <a:pt x="52158" y="73596"/>
                  </a:lnTo>
                  <a:lnTo>
                    <a:pt x="49314" y="90868"/>
                  </a:lnTo>
                  <a:lnTo>
                    <a:pt x="39928" y="103924"/>
                  </a:lnTo>
                  <a:lnTo>
                    <a:pt x="21844" y="111531"/>
                  </a:lnTo>
                  <a:lnTo>
                    <a:pt x="59499" y="131864"/>
                  </a:lnTo>
                  <a:lnTo>
                    <a:pt x="61493" y="131572"/>
                  </a:lnTo>
                  <a:lnTo>
                    <a:pt x="62750" y="130594"/>
                  </a:lnTo>
                  <a:lnTo>
                    <a:pt x="70472" y="126365"/>
                  </a:lnTo>
                  <a:lnTo>
                    <a:pt x="72326" y="118783"/>
                  </a:lnTo>
                  <a:lnTo>
                    <a:pt x="72605" y="103695"/>
                  </a:lnTo>
                  <a:close/>
                </a:path>
                <a:path w="3907154" h="10645775">
                  <a:moveTo>
                    <a:pt x="72821" y="281546"/>
                  </a:moveTo>
                  <a:lnTo>
                    <a:pt x="60833" y="234619"/>
                  </a:lnTo>
                  <a:lnTo>
                    <a:pt x="46405" y="199136"/>
                  </a:lnTo>
                  <a:lnTo>
                    <a:pt x="13258" y="131775"/>
                  </a:lnTo>
                  <a:lnTo>
                    <a:pt x="13690" y="124866"/>
                  </a:lnTo>
                  <a:lnTo>
                    <a:pt x="15036" y="117703"/>
                  </a:lnTo>
                  <a:lnTo>
                    <a:pt x="15151" y="111264"/>
                  </a:lnTo>
                  <a:lnTo>
                    <a:pt x="11899" y="106540"/>
                  </a:lnTo>
                  <a:lnTo>
                    <a:pt x="6819" y="105498"/>
                  </a:lnTo>
                  <a:lnTo>
                    <a:pt x="3340" y="108826"/>
                  </a:lnTo>
                  <a:lnTo>
                    <a:pt x="1155" y="114960"/>
                  </a:lnTo>
                  <a:lnTo>
                    <a:pt x="0" y="122364"/>
                  </a:lnTo>
                  <a:lnTo>
                    <a:pt x="6172" y="140271"/>
                  </a:lnTo>
                  <a:lnTo>
                    <a:pt x="10502" y="158508"/>
                  </a:lnTo>
                  <a:lnTo>
                    <a:pt x="11239" y="177380"/>
                  </a:lnTo>
                  <a:lnTo>
                    <a:pt x="6642" y="197205"/>
                  </a:lnTo>
                  <a:lnTo>
                    <a:pt x="7378" y="197739"/>
                  </a:lnTo>
                  <a:lnTo>
                    <a:pt x="16649" y="207124"/>
                  </a:lnTo>
                  <a:lnTo>
                    <a:pt x="23634" y="216623"/>
                  </a:lnTo>
                  <a:lnTo>
                    <a:pt x="30226" y="226745"/>
                  </a:lnTo>
                  <a:lnTo>
                    <a:pt x="41262" y="242646"/>
                  </a:lnTo>
                  <a:lnTo>
                    <a:pt x="44564" y="248246"/>
                  </a:lnTo>
                  <a:lnTo>
                    <a:pt x="46494" y="253695"/>
                  </a:lnTo>
                  <a:lnTo>
                    <a:pt x="46647" y="259245"/>
                  </a:lnTo>
                  <a:lnTo>
                    <a:pt x="46062" y="263182"/>
                  </a:lnTo>
                  <a:lnTo>
                    <a:pt x="44005" y="267360"/>
                  </a:lnTo>
                  <a:lnTo>
                    <a:pt x="39636" y="272186"/>
                  </a:lnTo>
                  <a:lnTo>
                    <a:pt x="72821" y="281546"/>
                  </a:lnTo>
                  <a:close/>
                </a:path>
                <a:path w="3907154" h="10645775">
                  <a:moveTo>
                    <a:pt x="297726" y="3398850"/>
                  </a:moveTo>
                  <a:lnTo>
                    <a:pt x="291668" y="3381311"/>
                  </a:lnTo>
                  <a:lnTo>
                    <a:pt x="284365" y="3366452"/>
                  </a:lnTo>
                  <a:lnTo>
                    <a:pt x="273824" y="3358451"/>
                  </a:lnTo>
                  <a:lnTo>
                    <a:pt x="258089" y="3361499"/>
                  </a:lnTo>
                  <a:lnTo>
                    <a:pt x="258203" y="3362490"/>
                  </a:lnTo>
                  <a:lnTo>
                    <a:pt x="258089" y="3363099"/>
                  </a:lnTo>
                  <a:lnTo>
                    <a:pt x="258114" y="3363912"/>
                  </a:lnTo>
                  <a:lnTo>
                    <a:pt x="256260" y="3370872"/>
                  </a:lnTo>
                  <a:lnTo>
                    <a:pt x="251637" y="3373094"/>
                  </a:lnTo>
                  <a:lnTo>
                    <a:pt x="246468" y="3374390"/>
                  </a:lnTo>
                  <a:lnTo>
                    <a:pt x="242963" y="3378555"/>
                  </a:lnTo>
                  <a:lnTo>
                    <a:pt x="253174" y="3391547"/>
                  </a:lnTo>
                  <a:lnTo>
                    <a:pt x="264858" y="3396069"/>
                  </a:lnTo>
                  <a:lnTo>
                    <a:pt x="289674" y="3396602"/>
                  </a:lnTo>
                  <a:lnTo>
                    <a:pt x="292430" y="3396983"/>
                  </a:lnTo>
                  <a:lnTo>
                    <a:pt x="295135" y="3397593"/>
                  </a:lnTo>
                  <a:lnTo>
                    <a:pt x="297726" y="3398850"/>
                  </a:lnTo>
                  <a:close/>
                </a:path>
                <a:path w="3907154" h="10645775">
                  <a:moveTo>
                    <a:pt x="3321939" y="10625747"/>
                  </a:moveTo>
                  <a:lnTo>
                    <a:pt x="3315360" y="10616057"/>
                  </a:lnTo>
                  <a:lnTo>
                    <a:pt x="3295510" y="10625595"/>
                  </a:lnTo>
                  <a:lnTo>
                    <a:pt x="3295383" y="10625696"/>
                  </a:lnTo>
                  <a:lnTo>
                    <a:pt x="3294659" y="10625646"/>
                  </a:lnTo>
                  <a:lnTo>
                    <a:pt x="3294850" y="10625912"/>
                  </a:lnTo>
                  <a:lnTo>
                    <a:pt x="3295015" y="10626369"/>
                  </a:lnTo>
                  <a:lnTo>
                    <a:pt x="3295205" y="10626623"/>
                  </a:lnTo>
                  <a:lnTo>
                    <a:pt x="3293072" y="10633685"/>
                  </a:lnTo>
                  <a:lnTo>
                    <a:pt x="3290798" y="10640809"/>
                  </a:lnTo>
                  <a:lnTo>
                    <a:pt x="3292373" y="10645623"/>
                  </a:lnTo>
                  <a:lnTo>
                    <a:pt x="3301746" y="10645712"/>
                  </a:lnTo>
                  <a:lnTo>
                    <a:pt x="3309747" y="10644048"/>
                  </a:lnTo>
                  <a:lnTo>
                    <a:pt x="3314001" y="10635933"/>
                  </a:lnTo>
                  <a:lnTo>
                    <a:pt x="3320021" y="10628084"/>
                  </a:lnTo>
                  <a:lnTo>
                    <a:pt x="3320910" y="10626814"/>
                  </a:lnTo>
                  <a:lnTo>
                    <a:pt x="3321939" y="10625747"/>
                  </a:lnTo>
                  <a:close/>
                </a:path>
                <a:path w="3907154" h="10645775">
                  <a:moveTo>
                    <a:pt x="3906977" y="95758"/>
                  </a:moveTo>
                  <a:lnTo>
                    <a:pt x="3903446" y="67551"/>
                  </a:lnTo>
                  <a:lnTo>
                    <a:pt x="3894150" y="45186"/>
                  </a:lnTo>
                  <a:lnTo>
                    <a:pt x="3880459" y="30861"/>
                  </a:lnTo>
                  <a:lnTo>
                    <a:pt x="3863759" y="26797"/>
                  </a:lnTo>
                  <a:lnTo>
                    <a:pt x="3864546" y="29578"/>
                  </a:lnTo>
                  <a:lnTo>
                    <a:pt x="3864851" y="33807"/>
                  </a:lnTo>
                  <a:lnTo>
                    <a:pt x="3866299" y="34886"/>
                  </a:lnTo>
                  <a:lnTo>
                    <a:pt x="3880942" y="50355"/>
                  </a:lnTo>
                  <a:lnTo>
                    <a:pt x="3887978" y="68935"/>
                  </a:lnTo>
                  <a:lnTo>
                    <a:pt x="3889032" y="90995"/>
                  </a:lnTo>
                  <a:lnTo>
                    <a:pt x="3885768" y="116890"/>
                  </a:lnTo>
                  <a:lnTo>
                    <a:pt x="3878046" y="138176"/>
                  </a:lnTo>
                  <a:lnTo>
                    <a:pt x="3867645" y="141732"/>
                  </a:lnTo>
                  <a:lnTo>
                    <a:pt x="3856164" y="137820"/>
                  </a:lnTo>
                  <a:lnTo>
                    <a:pt x="3845166" y="136690"/>
                  </a:lnTo>
                  <a:lnTo>
                    <a:pt x="3844747" y="136829"/>
                  </a:lnTo>
                  <a:lnTo>
                    <a:pt x="3844810" y="139598"/>
                  </a:lnTo>
                  <a:lnTo>
                    <a:pt x="3844645" y="141135"/>
                  </a:lnTo>
                  <a:lnTo>
                    <a:pt x="3856202" y="159448"/>
                  </a:lnTo>
                  <a:lnTo>
                    <a:pt x="3857294" y="159931"/>
                  </a:lnTo>
                  <a:lnTo>
                    <a:pt x="3857942" y="159994"/>
                  </a:lnTo>
                  <a:lnTo>
                    <a:pt x="3882288" y="156768"/>
                  </a:lnTo>
                  <a:lnTo>
                    <a:pt x="3897376" y="146570"/>
                  </a:lnTo>
                  <a:lnTo>
                    <a:pt x="3904996" y="127025"/>
                  </a:lnTo>
                  <a:lnTo>
                    <a:pt x="3906977" y="95758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648838" y="75647"/>
              <a:ext cx="97815" cy="8421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0843" y="33692"/>
              <a:ext cx="3937000" cy="10549890"/>
            </a:xfrm>
            <a:custGeom>
              <a:avLst/>
              <a:gdLst/>
              <a:ahLst/>
              <a:cxnLst/>
              <a:rect l="l" t="t" r="r" b="b"/>
              <a:pathLst>
                <a:path w="3937000" h="10549890">
                  <a:moveTo>
                    <a:pt x="51676" y="6419850"/>
                  </a:moveTo>
                  <a:lnTo>
                    <a:pt x="36995" y="6430073"/>
                  </a:lnTo>
                  <a:lnTo>
                    <a:pt x="23101" y="6439078"/>
                  </a:lnTo>
                  <a:lnTo>
                    <a:pt x="10566" y="6449454"/>
                  </a:lnTo>
                  <a:lnTo>
                    <a:pt x="0" y="6463766"/>
                  </a:lnTo>
                  <a:lnTo>
                    <a:pt x="1155" y="6465786"/>
                  </a:lnTo>
                  <a:lnTo>
                    <a:pt x="2489" y="6466764"/>
                  </a:lnTo>
                  <a:lnTo>
                    <a:pt x="9156" y="6473190"/>
                  </a:lnTo>
                  <a:lnTo>
                    <a:pt x="24942" y="6472910"/>
                  </a:lnTo>
                  <a:lnTo>
                    <a:pt x="26504" y="6473063"/>
                  </a:lnTo>
                  <a:lnTo>
                    <a:pt x="35521" y="6464084"/>
                  </a:lnTo>
                  <a:lnTo>
                    <a:pt x="43624" y="6453530"/>
                  </a:lnTo>
                  <a:lnTo>
                    <a:pt x="49453" y="6439446"/>
                  </a:lnTo>
                  <a:lnTo>
                    <a:pt x="51676" y="6419850"/>
                  </a:lnTo>
                  <a:close/>
                </a:path>
                <a:path w="3937000" h="10549890">
                  <a:moveTo>
                    <a:pt x="3448481" y="209219"/>
                  </a:moveTo>
                  <a:lnTo>
                    <a:pt x="3446018" y="200152"/>
                  </a:lnTo>
                  <a:lnTo>
                    <a:pt x="3442792" y="201028"/>
                  </a:lnTo>
                  <a:lnTo>
                    <a:pt x="3440963" y="201142"/>
                  </a:lnTo>
                  <a:lnTo>
                    <a:pt x="3418459" y="216992"/>
                  </a:lnTo>
                  <a:lnTo>
                    <a:pt x="3411537" y="223647"/>
                  </a:lnTo>
                  <a:lnTo>
                    <a:pt x="3406991" y="235407"/>
                  </a:lnTo>
                  <a:lnTo>
                    <a:pt x="3416516" y="235508"/>
                  </a:lnTo>
                  <a:lnTo>
                    <a:pt x="3424694" y="231622"/>
                  </a:lnTo>
                  <a:lnTo>
                    <a:pt x="3432149" y="226009"/>
                  </a:lnTo>
                  <a:lnTo>
                    <a:pt x="3439591" y="220903"/>
                  </a:lnTo>
                  <a:lnTo>
                    <a:pt x="3440087" y="220637"/>
                  </a:lnTo>
                  <a:lnTo>
                    <a:pt x="3440557" y="220192"/>
                  </a:lnTo>
                  <a:lnTo>
                    <a:pt x="3441052" y="219964"/>
                  </a:lnTo>
                  <a:lnTo>
                    <a:pt x="3445916" y="215303"/>
                  </a:lnTo>
                  <a:lnTo>
                    <a:pt x="3448481" y="209219"/>
                  </a:lnTo>
                  <a:close/>
                </a:path>
                <a:path w="3937000" h="10549890">
                  <a:moveTo>
                    <a:pt x="3452723" y="64554"/>
                  </a:moveTo>
                  <a:lnTo>
                    <a:pt x="3452215" y="64249"/>
                  </a:lnTo>
                  <a:lnTo>
                    <a:pt x="3451860" y="64020"/>
                  </a:lnTo>
                  <a:lnTo>
                    <a:pt x="3451504" y="63804"/>
                  </a:lnTo>
                  <a:lnTo>
                    <a:pt x="3451352" y="64160"/>
                  </a:lnTo>
                  <a:lnTo>
                    <a:pt x="3451656" y="64427"/>
                  </a:lnTo>
                  <a:lnTo>
                    <a:pt x="3452723" y="64554"/>
                  </a:lnTo>
                  <a:close/>
                </a:path>
                <a:path w="3937000" h="10549890">
                  <a:moveTo>
                    <a:pt x="3502939" y="113893"/>
                  </a:moveTo>
                  <a:lnTo>
                    <a:pt x="3500488" y="101752"/>
                  </a:lnTo>
                  <a:lnTo>
                    <a:pt x="3493147" y="98501"/>
                  </a:lnTo>
                  <a:lnTo>
                    <a:pt x="3485540" y="97548"/>
                  </a:lnTo>
                  <a:lnTo>
                    <a:pt x="3477755" y="97866"/>
                  </a:lnTo>
                  <a:lnTo>
                    <a:pt x="3466909" y="98539"/>
                  </a:lnTo>
                  <a:lnTo>
                    <a:pt x="3463925" y="98564"/>
                  </a:lnTo>
                  <a:lnTo>
                    <a:pt x="3460966" y="98056"/>
                  </a:lnTo>
                  <a:lnTo>
                    <a:pt x="3449523" y="104559"/>
                  </a:lnTo>
                  <a:lnTo>
                    <a:pt x="3437775" y="109435"/>
                  </a:lnTo>
                  <a:lnTo>
                    <a:pt x="3425685" y="112420"/>
                  </a:lnTo>
                  <a:lnTo>
                    <a:pt x="3413175" y="113233"/>
                  </a:lnTo>
                  <a:lnTo>
                    <a:pt x="3430955" y="130340"/>
                  </a:lnTo>
                  <a:lnTo>
                    <a:pt x="3448494" y="148132"/>
                  </a:lnTo>
                  <a:lnTo>
                    <a:pt x="3466935" y="151714"/>
                  </a:lnTo>
                  <a:lnTo>
                    <a:pt x="3487394" y="126174"/>
                  </a:lnTo>
                  <a:lnTo>
                    <a:pt x="3486289" y="120307"/>
                  </a:lnTo>
                  <a:lnTo>
                    <a:pt x="3488067" y="117906"/>
                  </a:lnTo>
                  <a:lnTo>
                    <a:pt x="3495395" y="113538"/>
                  </a:lnTo>
                  <a:lnTo>
                    <a:pt x="3502939" y="113893"/>
                  </a:lnTo>
                  <a:close/>
                </a:path>
                <a:path w="3937000" h="10549890">
                  <a:moveTo>
                    <a:pt x="3807333" y="10523563"/>
                  </a:moveTo>
                  <a:lnTo>
                    <a:pt x="3790111" y="10512692"/>
                  </a:lnTo>
                  <a:lnTo>
                    <a:pt x="3777221" y="10516806"/>
                  </a:lnTo>
                  <a:lnTo>
                    <a:pt x="3767264" y="10530815"/>
                  </a:lnTo>
                  <a:lnTo>
                    <a:pt x="3758806" y="10549611"/>
                  </a:lnTo>
                  <a:lnTo>
                    <a:pt x="3770007" y="10540708"/>
                  </a:lnTo>
                  <a:lnTo>
                    <a:pt x="3782885" y="10537304"/>
                  </a:lnTo>
                  <a:lnTo>
                    <a:pt x="3795865" y="10533545"/>
                  </a:lnTo>
                  <a:lnTo>
                    <a:pt x="3807333" y="10523563"/>
                  </a:lnTo>
                  <a:close/>
                </a:path>
                <a:path w="3937000" h="10549890">
                  <a:moveTo>
                    <a:pt x="3920286" y="2400"/>
                  </a:moveTo>
                  <a:lnTo>
                    <a:pt x="3909110" y="0"/>
                  </a:lnTo>
                  <a:lnTo>
                    <a:pt x="3902392" y="1181"/>
                  </a:lnTo>
                  <a:lnTo>
                    <a:pt x="3899319" y="8115"/>
                  </a:lnTo>
                  <a:lnTo>
                    <a:pt x="3886047" y="6337"/>
                  </a:lnTo>
                  <a:lnTo>
                    <a:pt x="3889705" y="7632"/>
                  </a:lnTo>
                  <a:lnTo>
                    <a:pt x="3896372" y="16370"/>
                  </a:lnTo>
                  <a:lnTo>
                    <a:pt x="3895318" y="29260"/>
                  </a:lnTo>
                  <a:lnTo>
                    <a:pt x="3894607" y="40436"/>
                  </a:lnTo>
                  <a:lnTo>
                    <a:pt x="3902303" y="43980"/>
                  </a:lnTo>
                  <a:lnTo>
                    <a:pt x="3908615" y="39624"/>
                  </a:lnTo>
                  <a:lnTo>
                    <a:pt x="3912285" y="30784"/>
                  </a:lnTo>
                  <a:lnTo>
                    <a:pt x="3914724" y="20129"/>
                  </a:lnTo>
                  <a:lnTo>
                    <a:pt x="3917353" y="10274"/>
                  </a:lnTo>
                  <a:lnTo>
                    <a:pt x="3920286" y="2400"/>
                  </a:lnTo>
                  <a:close/>
                </a:path>
                <a:path w="3937000" h="10549890">
                  <a:moveTo>
                    <a:pt x="3925938" y="121932"/>
                  </a:moveTo>
                  <a:lnTo>
                    <a:pt x="3898811" y="98577"/>
                  </a:lnTo>
                  <a:lnTo>
                    <a:pt x="3890619" y="104038"/>
                  </a:lnTo>
                  <a:lnTo>
                    <a:pt x="3893210" y="110096"/>
                  </a:lnTo>
                  <a:lnTo>
                    <a:pt x="3897846" y="117830"/>
                  </a:lnTo>
                  <a:lnTo>
                    <a:pt x="3903307" y="124739"/>
                  </a:lnTo>
                  <a:lnTo>
                    <a:pt x="3908107" y="132410"/>
                  </a:lnTo>
                  <a:lnTo>
                    <a:pt x="3910736" y="142455"/>
                  </a:lnTo>
                  <a:lnTo>
                    <a:pt x="3917099" y="138518"/>
                  </a:lnTo>
                  <a:lnTo>
                    <a:pt x="3922090" y="133997"/>
                  </a:lnTo>
                  <a:lnTo>
                    <a:pt x="3925201" y="128574"/>
                  </a:lnTo>
                  <a:lnTo>
                    <a:pt x="3925938" y="121932"/>
                  </a:lnTo>
                  <a:close/>
                </a:path>
                <a:path w="3937000" h="10549890">
                  <a:moveTo>
                    <a:pt x="3936581" y="73025"/>
                  </a:moveTo>
                  <a:lnTo>
                    <a:pt x="3932440" y="56121"/>
                  </a:lnTo>
                  <a:lnTo>
                    <a:pt x="3930891" y="47561"/>
                  </a:lnTo>
                  <a:lnTo>
                    <a:pt x="3922115" y="50025"/>
                  </a:lnTo>
                  <a:lnTo>
                    <a:pt x="3918813" y="54178"/>
                  </a:lnTo>
                  <a:lnTo>
                    <a:pt x="3911460" y="59182"/>
                  </a:lnTo>
                  <a:lnTo>
                    <a:pt x="3911435" y="64300"/>
                  </a:lnTo>
                  <a:lnTo>
                    <a:pt x="3911358" y="75260"/>
                  </a:lnTo>
                  <a:lnTo>
                    <a:pt x="3919804" y="76695"/>
                  </a:lnTo>
                  <a:lnTo>
                    <a:pt x="3932364" y="78232"/>
                  </a:lnTo>
                  <a:lnTo>
                    <a:pt x="3936581" y="73025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514" y="4175394"/>
              <a:ext cx="75237" cy="15857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437820" y="1354073"/>
              <a:ext cx="1072515" cy="9196705"/>
            </a:xfrm>
            <a:custGeom>
              <a:avLst/>
              <a:gdLst/>
              <a:ahLst/>
              <a:cxnLst/>
              <a:rect l="l" t="t" r="r" b="b"/>
              <a:pathLst>
                <a:path w="1072515" h="9196705">
                  <a:moveTo>
                    <a:pt x="35623" y="9184805"/>
                  </a:moveTo>
                  <a:lnTo>
                    <a:pt x="24815" y="9180258"/>
                  </a:lnTo>
                  <a:lnTo>
                    <a:pt x="15532" y="9178607"/>
                  </a:lnTo>
                  <a:lnTo>
                    <a:pt x="7391" y="9181706"/>
                  </a:lnTo>
                  <a:lnTo>
                    <a:pt x="0" y="9191422"/>
                  </a:lnTo>
                  <a:lnTo>
                    <a:pt x="8547" y="9195587"/>
                  </a:lnTo>
                  <a:lnTo>
                    <a:pt x="16929" y="9196629"/>
                  </a:lnTo>
                  <a:lnTo>
                    <a:pt x="25755" y="9193416"/>
                  </a:lnTo>
                  <a:lnTo>
                    <a:pt x="35623" y="9184805"/>
                  </a:lnTo>
                  <a:close/>
                </a:path>
                <a:path w="1072515" h="9196705">
                  <a:moveTo>
                    <a:pt x="1072489" y="27584"/>
                  </a:moveTo>
                  <a:lnTo>
                    <a:pt x="1070775" y="15227"/>
                  </a:lnTo>
                  <a:lnTo>
                    <a:pt x="1069390" y="5270"/>
                  </a:lnTo>
                  <a:lnTo>
                    <a:pt x="1065441" y="0"/>
                  </a:lnTo>
                  <a:lnTo>
                    <a:pt x="1056335" y="3124"/>
                  </a:lnTo>
                  <a:lnTo>
                    <a:pt x="1054608" y="4546"/>
                  </a:lnTo>
                  <a:lnTo>
                    <a:pt x="1054341" y="32042"/>
                  </a:lnTo>
                  <a:lnTo>
                    <a:pt x="1057363" y="31318"/>
                  </a:lnTo>
                  <a:lnTo>
                    <a:pt x="1061072" y="31750"/>
                  </a:lnTo>
                  <a:lnTo>
                    <a:pt x="1068959" y="30480"/>
                  </a:lnTo>
                  <a:lnTo>
                    <a:pt x="1072489" y="27584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9025" y="5694719"/>
              <a:ext cx="92873" cy="9008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8329" y="4503911"/>
              <a:ext cx="17780" cy="27940"/>
            </a:xfrm>
            <a:custGeom>
              <a:avLst/>
              <a:gdLst/>
              <a:ahLst/>
              <a:cxnLst/>
              <a:rect l="l" t="t" r="r" b="b"/>
              <a:pathLst>
                <a:path w="17780" h="27939">
                  <a:moveTo>
                    <a:pt x="7787" y="0"/>
                  </a:moveTo>
                  <a:lnTo>
                    <a:pt x="510" y="3327"/>
                  </a:lnTo>
                  <a:lnTo>
                    <a:pt x="28" y="6248"/>
                  </a:lnTo>
                  <a:lnTo>
                    <a:pt x="0" y="16696"/>
                  </a:lnTo>
                  <a:lnTo>
                    <a:pt x="3441" y="22672"/>
                  </a:lnTo>
                  <a:lnTo>
                    <a:pt x="9040" y="25786"/>
                  </a:lnTo>
                  <a:lnTo>
                    <a:pt x="15484" y="27647"/>
                  </a:lnTo>
                  <a:lnTo>
                    <a:pt x="15471" y="27444"/>
                  </a:lnTo>
                  <a:lnTo>
                    <a:pt x="15838" y="20213"/>
                  </a:lnTo>
                  <a:lnTo>
                    <a:pt x="17366" y="12628"/>
                  </a:lnTo>
                  <a:lnTo>
                    <a:pt x="16871" y="5879"/>
                  </a:lnTo>
                  <a:lnTo>
                    <a:pt x="11166" y="118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787131" y="206450"/>
              <a:ext cx="123304" cy="8037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337978" y="7369122"/>
              <a:ext cx="26670" cy="24130"/>
            </a:xfrm>
            <a:custGeom>
              <a:avLst/>
              <a:gdLst/>
              <a:ahLst/>
              <a:cxnLst/>
              <a:rect l="l" t="t" r="r" b="b"/>
              <a:pathLst>
                <a:path w="26669" h="24129">
                  <a:moveTo>
                    <a:pt x="15395" y="0"/>
                  </a:moveTo>
                  <a:lnTo>
                    <a:pt x="7838" y="3396"/>
                  </a:lnTo>
                  <a:lnTo>
                    <a:pt x="0" y="8401"/>
                  </a:lnTo>
                  <a:lnTo>
                    <a:pt x="749" y="11220"/>
                  </a:lnTo>
                  <a:lnTo>
                    <a:pt x="1600" y="13392"/>
                  </a:lnTo>
                  <a:lnTo>
                    <a:pt x="7048" y="23806"/>
                  </a:lnTo>
                  <a:lnTo>
                    <a:pt x="13487" y="21355"/>
                  </a:lnTo>
                  <a:lnTo>
                    <a:pt x="22047" y="18446"/>
                  </a:lnTo>
                  <a:lnTo>
                    <a:pt x="24206" y="17748"/>
                  </a:lnTo>
                  <a:lnTo>
                    <a:pt x="26276" y="17545"/>
                  </a:lnTo>
                  <a:lnTo>
                    <a:pt x="21824" y="3089"/>
                  </a:lnTo>
                  <a:lnTo>
                    <a:pt x="15395" y="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27316" y="2490891"/>
              <a:ext cx="83400" cy="9812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283445" y="515594"/>
              <a:ext cx="3169920" cy="9530080"/>
            </a:xfrm>
            <a:custGeom>
              <a:avLst/>
              <a:gdLst/>
              <a:ahLst/>
              <a:cxnLst/>
              <a:rect l="l" t="t" r="r" b="b"/>
              <a:pathLst>
                <a:path w="3169920" h="9530080">
                  <a:moveTo>
                    <a:pt x="26454" y="0"/>
                  </a:moveTo>
                  <a:lnTo>
                    <a:pt x="19075" y="2527"/>
                  </a:lnTo>
                  <a:lnTo>
                    <a:pt x="11595" y="4800"/>
                  </a:lnTo>
                  <a:lnTo>
                    <a:pt x="4940" y="9359"/>
                  </a:lnTo>
                  <a:lnTo>
                    <a:pt x="0" y="18770"/>
                  </a:lnTo>
                  <a:lnTo>
                    <a:pt x="19824" y="18681"/>
                  </a:lnTo>
                  <a:lnTo>
                    <a:pt x="26454" y="0"/>
                  </a:lnTo>
                  <a:close/>
                </a:path>
                <a:path w="3169920" h="9530080">
                  <a:moveTo>
                    <a:pt x="60045" y="33845"/>
                  </a:moveTo>
                  <a:lnTo>
                    <a:pt x="56769" y="22758"/>
                  </a:lnTo>
                  <a:lnTo>
                    <a:pt x="46583" y="18986"/>
                  </a:lnTo>
                  <a:lnTo>
                    <a:pt x="33070" y="18732"/>
                  </a:lnTo>
                  <a:lnTo>
                    <a:pt x="39585" y="46875"/>
                  </a:lnTo>
                  <a:lnTo>
                    <a:pt x="52844" y="56057"/>
                  </a:lnTo>
                  <a:lnTo>
                    <a:pt x="55829" y="46875"/>
                  </a:lnTo>
                  <a:lnTo>
                    <a:pt x="60045" y="33845"/>
                  </a:lnTo>
                  <a:close/>
                </a:path>
                <a:path w="3169920" h="9530080">
                  <a:moveTo>
                    <a:pt x="1303591" y="9511068"/>
                  </a:moveTo>
                  <a:lnTo>
                    <a:pt x="1295908" y="9511233"/>
                  </a:lnTo>
                  <a:lnTo>
                    <a:pt x="1288059" y="9510852"/>
                  </a:lnTo>
                  <a:lnTo>
                    <a:pt x="1281290" y="9513748"/>
                  </a:lnTo>
                  <a:lnTo>
                    <a:pt x="1276832" y="9523692"/>
                  </a:lnTo>
                  <a:lnTo>
                    <a:pt x="1275575" y="9530055"/>
                  </a:lnTo>
                  <a:lnTo>
                    <a:pt x="1285265" y="9528683"/>
                  </a:lnTo>
                  <a:lnTo>
                    <a:pt x="1290231" y="9529559"/>
                  </a:lnTo>
                  <a:lnTo>
                    <a:pt x="1303591" y="9511068"/>
                  </a:lnTo>
                  <a:close/>
                </a:path>
                <a:path w="3169920" h="9530080">
                  <a:moveTo>
                    <a:pt x="3169767" y="3004972"/>
                  </a:moveTo>
                  <a:lnTo>
                    <a:pt x="3163049" y="2976981"/>
                  </a:lnTo>
                  <a:lnTo>
                    <a:pt x="3156547" y="2976803"/>
                  </a:lnTo>
                  <a:lnTo>
                    <a:pt x="3149714" y="2987268"/>
                  </a:lnTo>
                  <a:lnTo>
                    <a:pt x="3144266" y="3001238"/>
                  </a:lnTo>
                  <a:lnTo>
                    <a:pt x="3136608" y="3009595"/>
                  </a:lnTo>
                  <a:lnTo>
                    <a:pt x="3123120" y="3003258"/>
                  </a:lnTo>
                  <a:lnTo>
                    <a:pt x="3116770" y="3023717"/>
                  </a:lnTo>
                  <a:lnTo>
                    <a:pt x="3116161" y="3029280"/>
                  </a:lnTo>
                  <a:lnTo>
                    <a:pt x="3115640" y="3035300"/>
                  </a:lnTo>
                  <a:lnTo>
                    <a:pt x="3116592" y="3038906"/>
                  </a:lnTo>
                  <a:lnTo>
                    <a:pt x="3120440" y="3037205"/>
                  </a:lnTo>
                  <a:lnTo>
                    <a:pt x="3132493" y="3028899"/>
                  </a:lnTo>
                  <a:lnTo>
                    <a:pt x="3144723" y="3025000"/>
                  </a:lnTo>
                  <a:lnTo>
                    <a:pt x="3157131" y="3023806"/>
                  </a:lnTo>
                  <a:lnTo>
                    <a:pt x="3169742" y="3023692"/>
                  </a:lnTo>
                  <a:lnTo>
                    <a:pt x="3169767" y="300497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69215" y="478103"/>
              <a:ext cx="76720" cy="8837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45148" y="225284"/>
              <a:ext cx="6987540" cy="3164840"/>
            </a:xfrm>
            <a:custGeom>
              <a:avLst/>
              <a:gdLst/>
              <a:ahLst/>
              <a:cxnLst/>
              <a:rect l="l" t="t" r="r" b="b"/>
              <a:pathLst>
                <a:path w="6987540" h="3164840">
                  <a:moveTo>
                    <a:pt x="34658" y="3145459"/>
                  </a:moveTo>
                  <a:lnTo>
                    <a:pt x="32156" y="3142157"/>
                  </a:lnTo>
                  <a:lnTo>
                    <a:pt x="29718" y="3140011"/>
                  </a:lnTo>
                  <a:lnTo>
                    <a:pt x="27330" y="3138462"/>
                  </a:lnTo>
                  <a:lnTo>
                    <a:pt x="20472" y="3136138"/>
                  </a:lnTo>
                  <a:lnTo>
                    <a:pt x="13970" y="3137801"/>
                  </a:lnTo>
                  <a:lnTo>
                    <a:pt x="7848" y="3142881"/>
                  </a:lnTo>
                  <a:lnTo>
                    <a:pt x="2159" y="3150768"/>
                  </a:lnTo>
                  <a:lnTo>
                    <a:pt x="152" y="3154083"/>
                  </a:lnTo>
                  <a:lnTo>
                    <a:pt x="0" y="3156394"/>
                  </a:lnTo>
                  <a:lnTo>
                    <a:pt x="1320" y="3161639"/>
                  </a:lnTo>
                  <a:lnTo>
                    <a:pt x="4635" y="3163405"/>
                  </a:lnTo>
                  <a:lnTo>
                    <a:pt x="8191" y="3164268"/>
                  </a:lnTo>
                  <a:lnTo>
                    <a:pt x="13754" y="3156597"/>
                  </a:lnTo>
                  <a:lnTo>
                    <a:pt x="19659" y="3149904"/>
                  </a:lnTo>
                  <a:lnTo>
                    <a:pt x="26454" y="3145688"/>
                  </a:lnTo>
                  <a:lnTo>
                    <a:pt x="34658" y="3145459"/>
                  </a:lnTo>
                  <a:close/>
                </a:path>
                <a:path w="6987540" h="3164840">
                  <a:moveTo>
                    <a:pt x="3299904" y="57823"/>
                  </a:moveTo>
                  <a:lnTo>
                    <a:pt x="3294545" y="56972"/>
                  </a:lnTo>
                  <a:lnTo>
                    <a:pt x="3287395" y="58000"/>
                  </a:lnTo>
                  <a:lnTo>
                    <a:pt x="3282797" y="60096"/>
                  </a:lnTo>
                  <a:lnTo>
                    <a:pt x="3280473" y="70548"/>
                  </a:lnTo>
                  <a:lnTo>
                    <a:pt x="3285007" y="72783"/>
                  </a:lnTo>
                  <a:lnTo>
                    <a:pt x="3289465" y="73901"/>
                  </a:lnTo>
                  <a:lnTo>
                    <a:pt x="3293846" y="74002"/>
                  </a:lnTo>
                  <a:lnTo>
                    <a:pt x="3298863" y="73558"/>
                  </a:lnTo>
                  <a:lnTo>
                    <a:pt x="3299904" y="57823"/>
                  </a:lnTo>
                  <a:close/>
                </a:path>
                <a:path w="6987540" h="3164840">
                  <a:moveTo>
                    <a:pt x="3331121" y="70294"/>
                  </a:moveTo>
                  <a:lnTo>
                    <a:pt x="3329762" y="67081"/>
                  </a:lnTo>
                  <a:lnTo>
                    <a:pt x="3328898" y="62458"/>
                  </a:lnTo>
                  <a:lnTo>
                    <a:pt x="3325241" y="59969"/>
                  </a:lnTo>
                  <a:lnTo>
                    <a:pt x="3322269" y="62661"/>
                  </a:lnTo>
                  <a:lnTo>
                    <a:pt x="3317748" y="64541"/>
                  </a:lnTo>
                  <a:lnTo>
                    <a:pt x="3321659" y="68859"/>
                  </a:lnTo>
                  <a:lnTo>
                    <a:pt x="3323552" y="71958"/>
                  </a:lnTo>
                  <a:lnTo>
                    <a:pt x="3325926" y="73164"/>
                  </a:lnTo>
                  <a:lnTo>
                    <a:pt x="3327247" y="73837"/>
                  </a:lnTo>
                  <a:lnTo>
                    <a:pt x="3329368" y="71348"/>
                  </a:lnTo>
                  <a:lnTo>
                    <a:pt x="3331121" y="70294"/>
                  </a:lnTo>
                  <a:close/>
                </a:path>
                <a:path w="6987540" h="3164840">
                  <a:moveTo>
                    <a:pt x="3661016" y="9423"/>
                  </a:moveTo>
                  <a:lnTo>
                    <a:pt x="3658997" y="6286"/>
                  </a:lnTo>
                  <a:lnTo>
                    <a:pt x="3656812" y="4305"/>
                  </a:lnTo>
                  <a:lnTo>
                    <a:pt x="3654196" y="2628"/>
                  </a:lnTo>
                  <a:lnTo>
                    <a:pt x="3653840" y="2260"/>
                  </a:lnTo>
                  <a:lnTo>
                    <a:pt x="3653459" y="2070"/>
                  </a:lnTo>
                  <a:lnTo>
                    <a:pt x="3647287" y="165"/>
                  </a:lnTo>
                  <a:lnTo>
                    <a:pt x="3640874" y="0"/>
                  </a:lnTo>
                  <a:lnTo>
                    <a:pt x="3634384" y="381"/>
                  </a:lnTo>
                  <a:lnTo>
                    <a:pt x="3627983" y="114"/>
                  </a:lnTo>
                  <a:lnTo>
                    <a:pt x="3623335" y="1193"/>
                  </a:lnTo>
                  <a:lnTo>
                    <a:pt x="3618865" y="3454"/>
                  </a:lnTo>
                  <a:lnTo>
                    <a:pt x="3615080" y="8826"/>
                  </a:lnTo>
                  <a:lnTo>
                    <a:pt x="3612527" y="19253"/>
                  </a:lnTo>
                  <a:lnTo>
                    <a:pt x="3624999" y="15951"/>
                  </a:lnTo>
                  <a:lnTo>
                    <a:pt x="3637292" y="16560"/>
                  </a:lnTo>
                  <a:lnTo>
                    <a:pt x="3649319" y="16065"/>
                  </a:lnTo>
                  <a:lnTo>
                    <a:pt x="3661016" y="9423"/>
                  </a:lnTo>
                  <a:close/>
                </a:path>
                <a:path w="6987540" h="3164840">
                  <a:moveTo>
                    <a:pt x="6987045" y="1070483"/>
                  </a:moveTo>
                  <a:lnTo>
                    <a:pt x="6986346" y="1064679"/>
                  </a:lnTo>
                  <a:lnTo>
                    <a:pt x="6982307" y="1060424"/>
                  </a:lnTo>
                  <a:lnTo>
                    <a:pt x="6976326" y="1057643"/>
                  </a:lnTo>
                  <a:lnTo>
                    <a:pt x="6956679" y="1067396"/>
                  </a:lnTo>
                  <a:lnTo>
                    <a:pt x="6961264" y="1081024"/>
                  </a:lnTo>
                  <a:lnTo>
                    <a:pt x="6967690" y="1086358"/>
                  </a:lnTo>
                  <a:lnTo>
                    <a:pt x="6975170" y="1084834"/>
                  </a:lnTo>
                  <a:lnTo>
                    <a:pt x="6982942" y="1077937"/>
                  </a:lnTo>
                  <a:lnTo>
                    <a:pt x="6987045" y="1070483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733861" y="6451174"/>
              <a:ext cx="186347" cy="12379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51030" y="7321301"/>
              <a:ext cx="70537" cy="7163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427301" y="56527"/>
              <a:ext cx="6525895" cy="9962515"/>
            </a:xfrm>
            <a:custGeom>
              <a:avLst/>
              <a:gdLst/>
              <a:ahLst/>
              <a:cxnLst/>
              <a:rect l="l" t="t" r="r" b="b"/>
              <a:pathLst>
                <a:path w="6525894" h="9962515">
                  <a:moveTo>
                    <a:pt x="88" y="4261345"/>
                  </a:moveTo>
                  <a:close/>
                </a:path>
                <a:path w="6525894" h="9962515">
                  <a:moveTo>
                    <a:pt x="317" y="4261180"/>
                  </a:moveTo>
                  <a:lnTo>
                    <a:pt x="152" y="4261053"/>
                  </a:lnTo>
                  <a:lnTo>
                    <a:pt x="25" y="4261205"/>
                  </a:lnTo>
                  <a:lnTo>
                    <a:pt x="228" y="4261180"/>
                  </a:lnTo>
                  <a:close/>
                </a:path>
                <a:path w="6525894" h="9962515">
                  <a:moveTo>
                    <a:pt x="55943" y="3435883"/>
                  </a:moveTo>
                  <a:lnTo>
                    <a:pt x="55460" y="3435756"/>
                  </a:lnTo>
                  <a:lnTo>
                    <a:pt x="55029" y="3435693"/>
                  </a:lnTo>
                  <a:lnTo>
                    <a:pt x="54546" y="3435578"/>
                  </a:lnTo>
                  <a:lnTo>
                    <a:pt x="54851" y="3436074"/>
                  </a:lnTo>
                  <a:lnTo>
                    <a:pt x="55016" y="3436543"/>
                  </a:lnTo>
                  <a:lnTo>
                    <a:pt x="55308" y="3437039"/>
                  </a:lnTo>
                  <a:lnTo>
                    <a:pt x="55511" y="3436632"/>
                  </a:lnTo>
                  <a:lnTo>
                    <a:pt x="55727" y="3436264"/>
                  </a:lnTo>
                  <a:lnTo>
                    <a:pt x="55943" y="3435883"/>
                  </a:lnTo>
                  <a:close/>
                </a:path>
                <a:path w="6525894" h="9962515">
                  <a:moveTo>
                    <a:pt x="131826" y="4634039"/>
                  </a:moveTo>
                  <a:lnTo>
                    <a:pt x="131622" y="4634306"/>
                  </a:lnTo>
                  <a:lnTo>
                    <a:pt x="131826" y="4634039"/>
                  </a:lnTo>
                  <a:close/>
                </a:path>
                <a:path w="6525894" h="9962515">
                  <a:moveTo>
                    <a:pt x="132422" y="4633214"/>
                  </a:moveTo>
                  <a:lnTo>
                    <a:pt x="132130" y="4633569"/>
                  </a:lnTo>
                  <a:lnTo>
                    <a:pt x="131826" y="4634039"/>
                  </a:lnTo>
                  <a:lnTo>
                    <a:pt x="132232" y="4633569"/>
                  </a:lnTo>
                  <a:lnTo>
                    <a:pt x="132422" y="4633214"/>
                  </a:lnTo>
                  <a:close/>
                </a:path>
                <a:path w="6525894" h="9962515">
                  <a:moveTo>
                    <a:pt x="132524" y="4633099"/>
                  </a:moveTo>
                  <a:close/>
                </a:path>
                <a:path w="6525894" h="9962515">
                  <a:moveTo>
                    <a:pt x="183388" y="9493047"/>
                  </a:moveTo>
                  <a:lnTo>
                    <a:pt x="183324" y="9492805"/>
                  </a:lnTo>
                  <a:lnTo>
                    <a:pt x="183349" y="9492526"/>
                  </a:lnTo>
                  <a:lnTo>
                    <a:pt x="182765" y="9492437"/>
                  </a:lnTo>
                  <a:lnTo>
                    <a:pt x="182168" y="9492361"/>
                  </a:lnTo>
                  <a:lnTo>
                    <a:pt x="181584" y="9492272"/>
                  </a:lnTo>
                  <a:lnTo>
                    <a:pt x="182168" y="9492615"/>
                  </a:lnTo>
                  <a:lnTo>
                    <a:pt x="182740" y="9493009"/>
                  </a:lnTo>
                  <a:lnTo>
                    <a:pt x="183349" y="9493326"/>
                  </a:lnTo>
                  <a:lnTo>
                    <a:pt x="183388" y="9493047"/>
                  </a:lnTo>
                  <a:close/>
                </a:path>
                <a:path w="6525894" h="9962515">
                  <a:moveTo>
                    <a:pt x="210896" y="1863394"/>
                  </a:moveTo>
                  <a:lnTo>
                    <a:pt x="210743" y="1863178"/>
                  </a:lnTo>
                  <a:lnTo>
                    <a:pt x="210642" y="1862950"/>
                  </a:lnTo>
                  <a:lnTo>
                    <a:pt x="210629" y="1863077"/>
                  </a:lnTo>
                  <a:lnTo>
                    <a:pt x="210705" y="1863280"/>
                  </a:lnTo>
                  <a:lnTo>
                    <a:pt x="210807" y="1863521"/>
                  </a:lnTo>
                  <a:lnTo>
                    <a:pt x="210896" y="1863394"/>
                  </a:lnTo>
                  <a:close/>
                </a:path>
                <a:path w="6525894" h="9962515">
                  <a:moveTo>
                    <a:pt x="221576" y="1809457"/>
                  </a:moveTo>
                  <a:lnTo>
                    <a:pt x="221272" y="1809559"/>
                  </a:lnTo>
                  <a:lnTo>
                    <a:pt x="220878" y="1809889"/>
                  </a:lnTo>
                  <a:lnTo>
                    <a:pt x="220459" y="1810194"/>
                  </a:lnTo>
                  <a:lnTo>
                    <a:pt x="220078" y="1810550"/>
                  </a:lnTo>
                  <a:lnTo>
                    <a:pt x="220446" y="1810423"/>
                  </a:lnTo>
                  <a:lnTo>
                    <a:pt x="220662" y="1810245"/>
                  </a:lnTo>
                  <a:lnTo>
                    <a:pt x="221030" y="1810131"/>
                  </a:lnTo>
                  <a:lnTo>
                    <a:pt x="221576" y="1809457"/>
                  </a:lnTo>
                  <a:close/>
                </a:path>
                <a:path w="6525894" h="9962515">
                  <a:moveTo>
                    <a:pt x="223291" y="1808213"/>
                  </a:moveTo>
                  <a:lnTo>
                    <a:pt x="223227" y="1808010"/>
                  </a:lnTo>
                  <a:lnTo>
                    <a:pt x="222885" y="1808187"/>
                  </a:lnTo>
                  <a:lnTo>
                    <a:pt x="222669" y="1808416"/>
                  </a:lnTo>
                  <a:lnTo>
                    <a:pt x="222389" y="1808619"/>
                  </a:lnTo>
                  <a:lnTo>
                    <a:pt x="222135" y="1808848"/>
                  </a:lnTo>
                  <a:lnTo>
                    <a:pt x="222008" y="1808797"/>
                  </a:lnTo>
                  <a:lnTo>
                    <a:pt x="221576" y="1809457"/>
                  </a:lnTo>
                  <a:lnTo>
                    <a:pt x="222542" y="1808861"/>
                  </a:lnTo>
                  <a:lnTo>
                    <a:pt x="223291" y="1808213"/>
                  </a:lnTo>
                  <a:close/>
                </a:path>
                <a:path w="6525894" h="9962515">
                  <a:moveTo>
                    <a:pt x="224878" y="1806854"/>
                  </a:moveTo>
                  <a:lnTo>
                    <a:pt x="224637" y="1806803"/>
                  </a:lnTo>
                  <a:lnTo>
                    <a:pt x="224523" y="1806562"/>
                  </a:lnTo>
                  <a:lnTo>
                    <a:pt x="224370" y="1806397"/>
                  </a:lnTo>
                  <a:lnTo>
                    <a:pt x="224193" y="1807184"/>
                  </a:lnTo>
                  <a:lnTo>
                    <a:pt x="224155" y="1807349"/>
                  </a:lnTo>
                  <a:lnTo>
                    <a:pt x="224129" y="1807502"/>
                  </a:lnTo>
                  <a:lnTo>
                    <a:pt x="224485" y="1807171"/>
                  </a:lnTo>
                  <a:lnTo>
                    <a:pt x="224612" y="1807032"/>
                  </a:lnTo>
                  <a:lnTo>
                    <a:pt x="224878" y="1806854"/>
                  </a:lnTo>
                  <a:close/>
                </a:path>
                <a:path w="6525894" h="9962515">
                  <a:moveTo>
                    <a:pt x="245033" y="8744725"/>
                  </a:moveTo>
                  <a:lnTo>
                    <a:pt x="244830" y="8744382"/>
                  </a:lnTo>
                  <a:lnTo>
                    <a:pt x="244665" y="8744229"/>
                  </a:lnTo>
                  <a:lnTo>
                    <a:pt x="244462" y="8743861"/>
                  </a:lnTo>
                  <a:lnTo>
                    <a:pt x="244513" y="8744331"/>
                  </a:lnTo>
                  <a:lnTo>
                    <a:pt x="244602" y="8744788"/>
                  </a:lnTo>
                  <a:lnTo>
                    <a:pt x="244652" y="8745258"/>
                  </a:lnTo>
                  <a:lnTo>
                    <a:pt x="244779" y="8745106"/>
                  </a:lnTo>
                  <a:lnTo>
                    <a:pt x="244906" y="8744864"/>
                  </a:lnTo>
                  <a:lnTo>
                    <a:pt x="245033" y="8744725"/>
                  </a:lnTo>
                  <a:close/>
                </a:path>
                <a:path w="6525894" h="9962515">
                  <a:moveTo>
                    <a:pt x="257746" y="1807578"/>
                  </a:moveTo>
                  <a:close/>
                </a:path>
                <a:path w="6525894" h="9962515">
                  <a:moveTo>
                    <a:pt x="261277" y="5580989"/>
                  </a:moveTo>
                  <a:lnTo>
                    <a:pt x="260045" y="5580113"/>
                  </a:lnTo>
                  <a:lnTo>
                    <a:pt x="258953" y="5578957"/>
                  </a:lnTo>
                  <a:lnTo>
                    <a:pt x="257835" y="5577878"/>
                  </a:lnTo>
                  <a:lnTo>
                    <a:pt x="257581" y="5579364"/>
                  </a:lnTo>
                  <a:lnTo>
                    <a:pt x="257149" y="5581154"/>
                  </a:lnTo>
                  <a:lnTo>
                    <a:pt x="256286" y="5583440"/>
                  </a:lnTo>
                  <a:lnTo>
                    <a:pt x="257898" y="5583098"/>
                  </a:lnTo>
                  <a:lnTo>
                    <a:pt x="259562" y="5582412"/>
                  </a:lnTo>
                  <a:lnTo>
                    <a:pt x="261277" y="5580989"/>
                  </a:lnTo>
                  <a:close/>
                </a:path>
                <a:path w="6525894" h="9962515">
                  <a:moveTo>
                    <a:pt x="316890" y="6556946"/>
                  </a:moveTo>
                  <a:lnTo>
                    <a:pt x="316763" y="6555016"/>
                  </a:lnTo>
                  <a:lnTo>
                    <a:pt x="316636" y="6553505"/>
                  </a:lnTo>
                  <a:lnTo>
                    <a:pt x="316522" y="6551396"/>
                  </a:lnTo>
                  <a:lnTo>
                    <a:pt x="315226" y="6552489"/>
                  </a:lnTo>
                  <a:lnTo>
                    <a:pt x="313867" y="6553149"/>
                  </a:lnTo>
                  <a:lnTo>
                    <a:pt x="312547" y="6554038"/>
                  </a:lnTo>
                  <a:lnTo>
                    <a:pt x="313994" y="6554927"/>
                  </a:lnTo>
                  <a:lnTo>
                    <a:pt x="315442" y="6555905"/>
                  </a:lnTo>
                  <a:lnTo>
                    <a:pt x="316890" y="6556946"/>
                  </a:lnTo>
                  <a:close/>
                </a:path>
                <a:path w="6525894" h="9962515">
                  <a:moveTo>
                    <a:pt x="354520" y="9958413"/>
                  </a:moveTo>
                  <a:lnTo>
                    <a:pt x="352272" y="9957829"/>
                  </a:lnTo>
                  <a:lnTo>
                    <a:pt x="350316" y="9957600"/>
                  </a:lnTo>
                  <a:lnTo>
                    <a:pt x="347776" y="9956698"/>
                  </a:lnTo>
                  <a:lnTo>
                    <a:pt x="352983" y="9962299"/>
                  </a:lnTo>
                  <a:lnTo>
                    <a:pt x="353974" y="9959657"/>
                  </a:lnTo>
                  <a:lnTo>
                    <a:pt x="354520" y="9958413"/>
                  </a:lnTo>
                  <a:close/>
                </a:path>
                <a:path w="6525894" h="9962515">
                  <a:moveTo>
                    <a:pt x="363169" y="4035094"/>
                  </a:moveTo>
                  <a:lnTo>
                    <a:pt x="362102" y="4035094"/>
                  </a:lnTo>
                  <a:lnTo>
                    <a:pt x="362331" y="4035717"/>
                  </a:lnTo>
                  <a:lnTo>
                    <a:pt x="362546" y="4036364"/>
                  </a:lnTo>
                  <a:lnTo>
                    <a:pt x="362762" y="4036999"/>
                  </a:lnTo>
                  <a:lnTo>
                    <a:pt x="362915" y="4036390"/>
                  </a:lnTo>
                  <a:lnTo>
                    <a:pt x="362991" y="4035717"/>
                  </a:lnTo>
                  <a:lnTo>
                    <a:pt x="363169" y="4035094"/>
                  </a:lnTo>
                  <a:close/>
                </a:path>
                <a:path w="6525894" h="9962515">
                  <a:moveTo>
                    <a:pt x="366014" y="9351454"/>
                  </a:moveTo>
                  <a:lnTo>
                    <a:pt x="364490" y="9350578"/>
                  </a:lnTo>
                  <a:lnTo>
                    <a:pt x="362699" y="9349448"/>
                  </a:lnTo>
                  <a:lnTo>
                    <a:pt x="360768" y="9348076"/>
                  </a:lnTo>
                  <a:lnTo>
                    <a:pt x="360768" y="9352851"/>
                  </a:lnTo>
                  <a:lnTo>
                    <a:pt x="360514" y="9358198"/>
                  </a:lnTo>
                  <a:lnTo>
                    <a:pt x="359968" y="9364256"/>
                  </a:lnTo>
                  <a:lnTo>
                    <a:pt x="362559" y="9359811"/>
                  </a:lnTo>
                  <a:lnTo>
                    <a:pt x="364413" y="9355569"/>
                  </a:lnTo>
                  <a:lnTo>
                    <a:pt x="366014" y="9351454"/>
                  </a:lnTo>
                  <a:close/>
                </a:path>
                <a:path w="6525894" h="9962515">
                  <a:moveTo>
                    <a:pt x="374548" y="3881653"/>
                  </a:moveTo>
                  <a:lnTo>
                    <a:pt x="374421" y="3881374"/>
                  </a:lnTo>
                  <a:lnTo>
                    <a:pt x="374180" y="3881285"/>
                  </a:lnTo>
                  <a:lnTo>
                    <a:pt x="374040" y="3881018"/>
                  </a:lnTo>
                  <a:lnTo>
                    <a:pt x="374040" y="3881374"/>
                  </a:lnTo>
                  <a:lnTo>
                    <a:pt x="374015" y="3881653"/>
                  </a:lnTo>
                  <a:lnTo>
                    <a:pt x="374015" y="3881996"/>
                  </a:lnTo>
                  <a:lnTo>
                    <a:pt x="374192" y="3881831"/>
                  </a:lnTo>
                  <a:lnTo>
                    <a:pt x="374370" y="3881831"/>
                  </a:lnTo>
                  <a:lnTo>
                    <a:pt x="374548" y="3881653"/>
                  </a:lnTo>
                  <a:close/>
                </a:path>
                <a:path w="6525894" h="9962515">
                  <a:moveTo>
                    <a:pt x="378752" y="5110988"/>
                  </a:moveTo>
                  <a:lnTo>
                    <a:pt x="377659" y="5110251"/>
                  </a:lnTo>
                  <a:lnTo>
                    <a:pt x="376567" y="5108727"/>
                  </a:lnTo>
                  <a:lnTo>
                    <a:pt x="375475" y="5107597"/>
                  </a:lnTo>
                  <a:lnTo>
                    <a:pt x="375704" y="5108867"/>
                  </a:lnTo>
                  <a:lnTo>
                    <a:pt x="375881" y="5110086"/>
                  </a:lnTo>
                  <a:lnTo>
                    <a:pt x="375970" y="5111191"/>
                  </a:lnTo>
                  <a:lnTo>
                    <a:pt x="376923" y="5111166"/>
                  </a:lnTo>
                  <a:lnTo>
                    <a:pt x="377786" y="5110962"/>
                  </a:lnTo>
                  <a:lnTo>
                    <a:pt x="378752" y="5110988"/>
                  </a:lnTo>
                  <a:close/>
                </a:path>
                <a:path w="6525894" h="9962515">
                  <a:moveTo>
                    <a:pt x="730529" y="7178599"/>
                  </a:moveTo>
                  <a:lnTo>
                    <a:pt x="729246" y="7178307"/>
                  </a:lnTo>
                  <a:lnTo>
                    <a:pt x="727036" y="7177824"/>
                  </a:lnTo>
                  <a:lnTo>
                    <a:pt x="727227" y="7178611"/>
                  </a:lnTo>
                  <a:lnTo>
                    <a:pt x="727341" y="7179500"/>
                  </a:lnTo>
                  <a:lnTo>
                    <a:pt x="727443" y="7180402"/>
                  </a:lnTo>
                  <a:lnTo>
                    <a:pt x="728560" y="7179818"/>
                  </a:lnTo>
                  <a:lnTo>
                    <a:pt x="729221" y="7179170"/>
                  </a:lnTo>
                  <a:lnTo>
                    <a:pt x="730529" y="7178599"/>
                  </a:lnTo>
                  <a:close/>
                </a:path>
                <a:path w="6525894" h="9962515">
                  <a:moveTo>
                    <a:pt x="736422" y="3659809"/>
                  </a:moveTo>
                  <a:lnTo>
                    <a:pt x="734314" y="3660902"/>
                  </a:lnTo>
                  <a:lnTo>
                    <a:pt x="732701" y="3662184"/>
                  </a:lnTo>
                  <a:lnTo>
                    <a:pt x="731151" y="3663492"/>
                  </a:lnTo>
                  <a:lnTo>
                    <a:pt x="731939" y="3664026"/>
                  </a:lnTo>
                  <a:lnTo>
                    <a:pt x="732675" y="3664737"/>
                  </a:lnTo>
                  <a:lnTo>
                    <a:pt x="733450" y="3665321"/>
                  </a:lnTo>
                  <a:lnTo>
                    <a:pt x="734314" y="3663569"/>
                  </a:lnTo>
                  <a:lnTo>
                    <a:pt x="735228" y="3661803"/>
                  </a:lnTo>
                  <a:lnTo>
                    <a:pt x="736422" y="3659809"/>
                  </a:lnTo>
                  <a:close/>
                </a:path>
                <a:path w="6525894" h="9962515">
                  <a:moveTo>
                    <a:pt x="932307" y="7919987"/>
                  </a:moveTo>
                  <a:close/>
                </a:path>
                <a:path w="6525894" h="9962515">
                  <a:moveTo>
                    <a:pt x="985989" y="5766905"/>
                  </a:moveTo>
                  <a:lnTo>
                    <a:pt x="985837" y="5766613"/>
                  </a:lnTo>
                  <a:lnTo>
                    <a:pt x="985558" y="5766409"/>
                  </a:lnTo>
                  <a:lnTo>
                    <a:pt x="985431" y="5766079"/>
                  </a:lnTo>
                  <a:lnTo>
                    <a:pt x="985469" y="5766435"/>
                  </a:lnTo>
                  <a:lnTo>
                    <a:pt x="985723" y="5766638"/>
                  </a:lnTo>
                  <a:lnTo>
                    <a:pt x="985888" y="5766905"/>
                  </a:lnTo>
                  <a:close/>
                </a:path>
                <a:path w="6525894" h="9962515">
                  <a:moveTo>
                    <a:pt x="1012964" y="5796826"/>
                  </a:moveTo>
                  <a:lnTo>
                    <a:pt x="1012596" y="5796419"/>
                  </a:lnTo>
                  <a:lnTo>
                    <a:pt x="1012329" y="5796140"/>
                  </a:lnTo>
                  <a:lnTo>
                    <a:pt x="1011961" y="5795746"/>
                  </a:lnTo>
                  <a:lnTo>
                    <a:pt x="1011948" y="5796165"/>
                  </a:lnTo>
                  <a:lnTo>
                    <a:pt x="1012050" y="5796470"/>
                  </a:lnTo>
                  <a:lnTo>
                    <a:pt x="1012037" y="5796915"/>
                  </a:lnTo>
                  <a:lnTo>
                    <a:pt x="1012024" y="5797042"/>
                  </a:lnTo>
                  <a:lnTo>
                    <a:pt x="1011986" y="5797232"/>
                  </a:lnTo>
                  <a:lnTo>
                    <a:pt x="1012342" y="5797093"/>
                  </a:lnTo>
                  <a:lnTo>
                    <a:pt x="1012964" y="5796826"/>
                  </a:lnTo>
                  <a:close/>
                </a:path>
                <a:path w="6525894" h="9962515">
                  <a:moveTo>
                    <a:pt x="1058545" y="3820579"/>
                  </a:moveTo>
                  <a:lnTo>
                    <a:pt x="1058430" y="3820401"/>
                  </a:lnTo>
                  <a:lnTo>
                    <a:pt x="1058316" y="3820185"/>
                  </a:lnTo>
                  <a:lnTo>
                    <a:pt x="1058214" y="3820033"/>
                  </a:lnTo>
                  <a:lnTo>
                    <a:pt x="1058087" y="3820172"/>
                  </a:lnTo>
                  <a:lnTo>
                    <a:pt x="1057998" y="3820477"/>
                  </a:lnTo>
                  <a:lnTo>
                    <a:pt x="1057973" y="3820617"/>
                  </a:lnTo>
                  <a:lnTo>
                    <a:pt x="1057973" y="3820845"/>
                  </a:lnTo>
                  <a:lnTo>
                    <a:pt x="1058176" y="3820769"/>
                  </a:lnTo>
                  <a:lnTo>
                    <a:pt x="1058341" y="3820642"/>
                  </a:lnTo>
                  <a:lnTo>
                    <a:pt x="1058545" y="3820579"/>
                  </a:lnTo>
                  <a:close/>
                </a:path>
                <a:path w="6525894" h="9962515">
                  <a:moveTo>
                    <a:pt x="1085989" y="385737"/>
                  </a:moveTo>
                  <a:lnTo>
                    <a:pt x="1085824" y="385559"/>
                  </a:lnTo>
                  <a:lnTo>
                    <a:pt x="1085659" y="385521"/>
                  </a:lnTo>
                  <a:lnTo>
                    <a:pt x="1085799" y="385648"/>
                  </a:lnTo>
                  <a:lnTo>
                    <a:pt x="1085926" y="385826"/>
                  </a:lnTo>
                  <a:close/>
                </a:path>
                <a:path w="6525894" h="9962515">
                  <a:moveTo>
                    <a:pt x="1269809" y="917816"/>
                  </a:moveTo>
                  <a:lnTo>
                    <a:pt x="1269796" y="916000"/>
                  </a:lnTo>
                  <a:lnTo>
                    <a:pt x="1269314" y="914869"/>
                  </a:lnTo>
                  <a:lnTo>
                    <a:pt x="1269136" y="913307"/>
                  </a:lnTo>
                  <a:lnTo>
                    <a:pt x="1249934" y="889647"/>
                  </a:lnTo>
                  <a:lnTo>
                    <a:pt x="1243380" y="889762"/>
                  </a:lnTo>
                  <a:lnTo>
                    <a:pt x="1232573" y="903274"/>
                  </a:lnTo>
                  <a:lnTo>
                    <a:pt x="1229855" y="902779"/>
                  </a:lnTo>
                  <a:lnTo>
                    <a:pt x="1228623" y="902779"/>
                  </a:lnTo>
                  <a:lnTo>
                    <a:pt x="1229614" y="903490"/>
                  </a:lnTo>
                  <a:lnTo>
                    <a:pt x="1231734" y="904328"/>
                  </a:lnTo>
                  <a:lnTo>
                    <a:pt x="1230058" y="906437"/>
                  </a:lnTo>
                  <a:lnTo>
                    <a:pt x="1234732" y="909789"/>
                  </a:lnTo>
                  <a:lnTo>
                    <a:pt x="1239189" y="914565"/>
                  </a:lnTo>
                  <a:lnTo>
                    <a:pt x="1250251" y="918083"/>
                  </a:lnTo>
                  <a:lnTo>
                    <a:pt x="1256792" y="917384"/>
                  </a:lnTo>
                  <a:lnTo>
                    <a:pt x="1263586" y="917816"/>
                  </a:lnTo>
                  <a:lnTo>
                    <a:pt x="1269809" y="917816"/>
                  </a:lnTo>
                  <a:close/>
                </a:path>
                <a:path w="6525894" h="9962515">
                  <a:moveTo>
                    <a:pt x="1297660" y="3354209"/>
                  </a:moveTo>
                  <a:lnTo>
                    <a:pt x="1297406" y="3353003"/>
                  </a:lnTo>
                  <a:lnTo>
                    <a:pt x="1297343" y="3351847"/>
                  </a:lnTo>
                  <a:lnTo>
                    <a:pt x="1296987" y="3350628"/>
                  </a:lnTo>
                  <a:lnTo>
                    <a:pt x="1296543" y="3350742"/>
                  </a:lnTo>
                  <a:lnTo>
                    <a:pt x="1295984" y="3350615"/>
                  </a:lnTo>
                  <a:lnTo>
                    <a:pt x="1295527" y="3350704"/>
                  </a:lnTo>
                  <a:lnTo>
                    <a:pt x="1295565" y="3351212"/>
                  </a:lnTo>
                  <a:lnTo>
                    <a:pt x="1295654" y="3351504"/>
                  </a:lnTo>
                  <a:lnTo>
                    <a:pt x="1295692" y="3352050"/>
                  </a:lnTo>
                  <a:lnTo>
                    <a:pt x="1295869" y="3351885"/>
                  </a:lnTo>
                  <a:lnTo>
                    <a:pt x="1296085" y="3351860"/>
                  </a:lnTo>
                  <a:lnTo>
                    <a:pt x="1296263" y="3351695"/>
                  </a:lnTo>
                  <a:lnTo>
                    <a:pt x="1296873" y="3352571"/>
                  </a:lnTo>
                  <a:lnTo>
                    <a:pt x="1297127" y="3353358"/>
                  </a:lnTo>
                  <a:lnTo>
                    <a:pt x="1297660" y="3354209"/>
                  </a:lnTo>
                  <a:close/>
                </a:path>
                <a:path w="6525894" h="9962515">
                  <a:moveTo>
                    <a:pt x="1442859" y="3085058"/>
                  </a:moveTo>
                  <a:lnTo>
                    <a:pt x="1442313" y="3085033"/>
                  </a:lnTo>
                  <a:lnTo>
                    <a:pt x="1441907" y="3085338"/>
                  </a:lnTo>
                  <a:lnTo>
                    <a:pt x="1441564" y="3085795"/>
                  </a:lnTo>
                  <a:lnTo>
                    <a:pt x="1442427" y="3085287"/>
                  </a:lnTo>
                  <a:lnTo>
                    <a:pt x="1442859" y="3085058"/>
                  </a:lnTo>
                  <a:close/>
                </a:path>
                <a:path w="6525894" h="9962515">
                  <a:moveTo>
                    <a:pt x="1560245" y="5233301"/>
                  </a:moveTo>
                  <a:lnTo>
                    <a:pt x="1560093" y="5233416"/>
                  </a:lnTo>
                  <a:lnTo>
                    <a:pt x="1559953" y="5233543"/>
                  </a:lnTo>
                  <a:lnTo>
                    <a:pt x="1559801" y="5233657"/>
                  </a:lnTo>
                  <a:lnTo>
                    <a:pt x="1559966" y="5233581"/>
                  </a:lnTo>
                  <a:lnTo>
                    <a:pt x="1560106" y="5233479"/>
                  </a:lnTo>
                  <a:lnTo>
                    <a:pt x="1560245" y="5233301"/>
                  </a:lnTo>
                  <a:close/>
                </a:path>
                <a:path w="6525894" h="9962515">
                  <a:moveTo>
                    <a:pt x="1864283" y="4143006"/>
                  </a:moveTo>
                  <a:lnTo>
                    <a:pt x="1863991" y="4142930"/>
                  </a:lnTo>
                  <a:lnTo>
                    <a:pt x="1863775" y="4142816"/>
                  </a:lnTo>
                  <a:lnTo>
                    <a:pt x="1863509" y="4142714"/>
                  </a:lnTo>
                  <a:lnTo>
                    <a:pt x="1863521" y="4142994"/>
                  </a:lnTo>
                  <a:lnTo>
                    <a:pt x="1863496" y="4143273"/>
                  </a:lnTo>
                  <a:lnTo>
                    <a:pt x="1863509" y="4143540"/>
                  </a:lnTo>
                  <a:lnTo>
                    <a:pt x="1863788" y="4143362"/>
                  </a:lnTo>
                  <a:lnTo>
                    <a:pt x="1863991" y="4143210"/>
                  </a:lnTo>
                  <a:lnTo>
                    <a:pt x="1864283" y="4143006"/>
                  </a:lnTo>
                  <a:close/>
                </a:path>
                <a:path w="6525894" h="9962515">
                  <a:moveTo>
                    <a:pt x="1902434" y="284213"/>
                  </a:moveTo>
                  <a:lnTo>
                    <a:pt x="1901532" y="284505"/>
                  </a:lnTo>
                  <a:lnTo>
                    <a:pt x="1900618" y="284607"/>
                  </a:lnTo>
                  <a:lnTo>
                    <a:pt x="1899729" y="284962"/>
                  </a:lnTo>
                  <a:lnTo>
                    <a:pt x="1898942" y="285826"/>
                  </a:lnTo>
                  <a:lnTo>
                    <a:pt x="1898040" y="286423"/>
                  </a:lnTo>
                  <a:lnTo>
                    <a:pt x="1897214" y="287210"/>
                  </a:lnTo>
                  <a:lnTo>
                    <a:pt x="1898815" y="289318"/>
                  </a:lnTo>
                  <a:lnTo>
                    <a:pt x="1900567" y="290512"/>
                  </a:lnTo>
                  <a:lnTo>
                    <a:pt x="1902434" y="291045"/>
                  </a:lnTo>
                  <a:lnTo>
                    <a:pt x="1902371" y="288658"/>
                  </a:lnTo>
                  <a:lnTo>
                    <a:pt x="1902383" y="286397"/>
                  </a:lnTo>
                  <a:lnTo>
                    <a:pt x="1902434" y="284213"/>
                  </a:lnTo>
                  <a:close/>
                </a:path>
                <a:path w="6525894" h="9962515">
                  <a:moveTo>
                    <a:pt x="2123440" y="9801619"/>
                  </a:moveTo>
                  <a:lnTo>
                    <a:pt x="2123313" y="9801758"/>
                  </a:lnTo>
                  <a:lnTo>
                    <a:pt x="2123186" y="9801796"/>
                  </a:lnTo>
                  <a:lnTo>
                    <a:pt x="2123046" y="9801923"/>
                  </a:lnTo>
                  <a:lnTo>
                    <a:pt x="2123236" y="9802139"/>
                  </a:lnTo>
                  <a:lnTo>
                    <a:pt x="2123275" y="9802431"/>
                  </a:lnTo>
                  <a:lnTo>
                    <a:pt x="2123440" y="9802647"/>
                  </a:lnTo>
                  <a:lnTo>
                    <a:pt x="2123440" y="9801619"/>
                  </a:lnTo>
                  <a:close/>
                </a:path>
                <a:path w="6525894" h="9962515">
                  <a:moveTo>
                    <a:pt x="2123541" y="9801542"/>
                  </a:moveTo>
                  <a:lnTo>
                    <a:pt x="2123376" y="9801479"/>
                  </a:lnTo>
                  <a:lnTo>
                    <a:pt x="2123440" y="9801619"/>
                  </a:lnTo>
                  <a:close/>
                </a:path>
                <a:path w="6525894" h="9962515">
                  <a:moveTo>
                    <a:pt x="2395702" y="9303753"/>
                  </a:moveTo>
                  <a:lnTo>
                    <a:pt x="2394610" y="9303055"/>
                  </a:lnTo>
                  <a:lnTo>
                    <a:pt x="2393556" y="9302445"/>
                  </a:lnTo>
                  <a:lnTo>
                    <a:pt x="2392349" y="9301467"/>
                  </a:lnTo>
                  <a:lnTo>
                    <a:pt x="2392756" y="9303233"/>
                  </a:lnTo>
                  <a:lnTo>
                    <a:pt x="2393315" y="9304617"/>
                  </a:lnTo>
                  <a:lnTo>
                    <a:pt x="2393835" y="9306065"/>
                  </a:lnTo>
                  <a:lnTo>
                    <a:pt x="2394470" y="9305252"/>
                  </a:lnTo>
                  <a:lnTo>
                    <a:pt x="2395055" y="9304604"/>
                  </a:lnTo>
                  <a:lnTo>
                    <a:pt x="2395702" y="9303753"/>
                  </a:lnTo>
                  <a:close/>
                </a:path>
                <a:path w="6525894" h="9962515">
                  <a:moveTo>
                    <a:pt x="2421191" y="1254366"/>
                  </a:moveTo>
                  <a:lnTo>
                    <a:pt x="2421153" y="1253591"/>
                  </a:lnTo>
                  <a:lnTo>
                    <a:pt x="2421178" y="1253045"/>
                  </a:lnTo>
                  <a:lnTo>
                    <a:pt x="2421140" y="1252308"/>
                  </a:lnTo>
                  <a:lnTo>
                    <a:pt x="2420658" y="1252664"/>
                  </a:lnTo>
                  <a:lnTo>
                    <a:pt x="2420137" y="1252982"/>
                  </a:lnTo>
                  <a:lnTo>
                    <a:pt x="2419642" y="1253312"/>
                  </a:lnTo>
                  <a:lnTo>
                    <a:pt x="2420175" y="1253693"/>
                  </a:lnTo>
                  <a:lnTo>
                    <a:pt x="2420670" y="1253972"/>
                  </a:lnTo>
                  <a:lnTo>
                    <a:pt x="2421191" y="1254366"/>
                  </a:lnTo>
                  <a:close/>
                </a:path>
                <a:path w="6525894" h="9962515">
                  <a:moveTo>
                    <a:pt x="2467737" y="9155773"/>
                  </a:moveTo>
                  <a:lnTo>
                    <a:pt x="2467711" y="9155913"/>
                  </a:lnTo>
                  <a:lnTo>
                    <a:pt x="2467737" y="9155773"/>
                  </a:lnTo>
                  <a:close/>
                </a:path>
                <a:path w="6525894" h="9962515">
                  <a:moveTo>
                    <a:pt x="2500655" y="342"/>
                  </a:moveTo>
                  <a:close/>
                </a:path>
                <a:path w="6525894" h="9962515">
                  <a:moveTo>
                    <a:pt x="2501290" y="2336"/>
                  </a:moveTo>
                  <a:lnTo>
                    <a:pt x="2501138" y="1905"/>
                  </a:lnTo>
                  <a:lnTo>
                    <a:pt x="2501087" y="1485"/>
                  </a:lnTo>
                  <a:lnTo>
                    <a:pt x="2500922" y="1041"/>
                  </a:lnTo>
                  <a:lnTo>
                    <a:pt x="2500846" y="749"/>
                  </a:lnTo>
                  <a:lnTo>
                    <a:pt x="2500642" y="368"/>
                  </a:lnTo>
                  <a:lnTo>
                    <a:pt x="2500325" y="228"/>
                  </a:lnTo>
                  <a:lnTo>
                    <a:pt x="2500007" y="139"/>
                  </a:lnTo>
                  <a:lnTo>
                    <a:pt x="2499703" y="0"/>
                  </a:lnTo>
                  <a:lnTo>
                    <a:pt x="2499944" y="749"/>
                  </a:lnTo>
                  <a:lnTo>
                    <a:pt x="2500071" y="1041"/>
                  </a:lnTo>
                  <a:lnTo>
                    <a:pt x="2500528" y="1828"/>
                  </a:lnTo>
                  <a:lnTo>
                    <a:pt x="2500782" y="2755"/>
                  </a:lnTo>
                  <a:lnTo>
                    <a:pt x="2501290" y="2336"/>
                  </a:lnTo>
                  <a:close/>
                </a:path>
                <a:path w="6525894" h="9962515">
                  <a:moveTo>
                    <a:pt x="2618130" y="41719"/>
                  </a:moveTo>
                  <a:lnTo>
                    <a:pt x="2617622" y="41414"/>
                  </a:lnTo>
                  <a:lnTo>
                    <a:pt x="2617266" y="41186"/>
                  </a:lnTo>
                  <a:lnTo>
                    <a:pt x="2616911" y="40970"/>
                  </a:lnTo>
                  <a:lnTo>
                    <a:pt x="2616758" y="41325"/>
                  </a:lnTo>
                  <a:lnTo>
                    <a:pt x="2617063" y="41592"/>
                  </a:lnTo>
                  <a:lnTo>
                    <a:pt x="2618130" y="41719"/>
                  </a:lnTo>
                  <a:close/>
                </a:path>
                <a:path w="6525894" h="9962515">
                  <a:moveTo>
                    <a:pt x="2910916" y="374827"/>
                  </a:moveTo>
                  <a:lnTo>
                    <a:pt x="2910852" y="374510"/>
                  </a:lnTo>
                  <a:lnTo>
                    <a:pt x="2910776" y="374243"/>
                  </a:lnTo>
                  <a:lnTo>
                    <a:pt x="2910713" y="373938"/>
                  </a:lnTo>
                  <a:lnTo>
                    <a:pt x="2910560" y="374078"/>
                  </a:lnTo>
                  <a:lnTo>
                    <a:pt x="2910421" y="374218"/>
                  </a:lnTo>
                  <a:lnTo>
                    <a:pt x="2910255" y="374345"/>
                  </a:lnTo>
                  <a:lnTo>
                    <a:pt x="2910484" y="374497"/>
                  </a:lnTo>
                  <a:lnTo>
                    <a:pt x="2910700" y="374675"/>
                  </a:lnTo>
                  <a:lnTo>
                    <a:pt x="2910916" y="374827"/>
                  </a:lnTo>
                  <a:close/>
                </a:path>
                <a:path w="6525894" h="9962515">
                  <a:moveTo>
                    <a:pt x="2910979" y="374942"/>
                  </a:moveTo>
                  <a:lnTo>
                    <a:pt x="2910929" y="374815"/>
                  </a:lnTo>
                  <a:lnTo>
                    <a:pt x="2910878" y="374967"/>
                  </a:lnTo>
                  <a:lnTo>
                    <a:pt x="2910776" y="375158"/>
                  </a:lnTo>
                  <a:lnTo>
                    <a:pt x="2910916" y="375031"/>
                  </a:lnTo>
                  <a:close/>
                </a:path>
                <a:path w="6525894" h="9962515">
                  <a:moveTo>
                    <a:pt x="3308032" y="7021614"/>
                  </a:moveTo>
                  <a:lnTo>
                    <a:pt x="3308007" y="7021449"/>
                  </a:lnTo>
                  <a:lnTo>
                    <a:pt x="3307969" y="7021322"/>
                  </a:lnTo>
                  <a:lnTo>
                    <a:pt x="3307778" y="7021322"/>
                  </a:lnTo>
                  <a:lnTo>
                    <a:pt x="3307918" y="7021525"/>
                  </a:lnTo>
                  <a:close/>
                </a:path>
                <a:path w="6525894" h="9962515">
                  <a:moveTo>
                    <a:pt x="3308159" y="7021195"/>
                  </a:moveTo>
                  <a:lnTo>
                    <a:pt x="3307918" y="7021017"/>
                  </a:lnTo>
                  <a:lnTo>
                    <a:pt x="3307918" y="7021157"/>
                  </a:lnTo>
                  <a:lnTo>
                    <a:pt x="3307981" y="7021309"/>
                  </a:lnTo>
                  <a:lnTo>
                    <a:pt x="3308108" y="7021246"/>
                  </a:lnTo>
                  <a:close/>
                </a:path>
                <a:path w="6525894" h="9962515">
                  <a:moveTo>
                    <a:pt x="3367532" y="7030669"/>
                  </a:moveTo>
                  <a:lnTo>
                    <a:pt x="3367151" y="7030694"/>
                  </a:lnTo>
                  <a:lnTo>
                    <a:pt x="3366655" y="7030694"/>
                  </a:lnTo>
                  <a:lnTo>
                    <a:pt x="3366262" y="7030707"/>
                  </a:lnTo>
                  <a:lnTo>
                    <a:pt x="3366592" y="7031190"/>
                  </a:lnTo>
                  <a:lnTo>
                    <a:pt x="3366808" y="7031787"/>
                  </a:lnTo>
                  <a:lnTo>
                    <a:pt x="3367163" y="7032244"/>
                  </a:lnTo>
                  <a:lnTo>
                    <a:pt x="3367328" y="7031710"/>
                  </a:lnTo>
                  <a:lnTo>
                    <a:pt x="3367354" y="7031202"/>
                  </a:lnTo>
                  <a:lnTo>
                    <a:pt x="3367532" y="7030669"/>
                  </a:lnTo>
                  <a:close/>
                </a:path>
                <a:path w="6525894" h="9962515">
                  <a:moveTo>
                    <a:pt x="3387369" y="1544891"/>
                  </a:moveTo>
                  <a:lnTo>
                    <a:pt x="3387064" y="1543761"/>
                  </a:lnTo>
                  <a:lnTo>
                    <a:pt x="3387039" y="1542910"/>
                  </a:lnTo>
                  <a:lnTo>
                    <a:pt x="3386772" y="1541830"/>
                  </a:lnTo>
                  <a:lnTo>
                    <a:pt x="3386315" y="1542910"/>
                  </a:lnTo>
                  <a:lnTo>
                    <a:pt x="3385362" y="1545005"/>
                  </a:lnTo>
                  <a:lnTo>
                    <a:pt x="3386023" y="1545005"/>
                  </a:lnTo>
                  <a:lnTo>
                    <a:pt x="3386683" y="1544967"/>
                  </a:lnTo>
                  <a:lnTo>
                    <a:pt x="3387331" y="1544980"/>
                  </a:lnTo>
                  <a:close/>
                </a:path>
                <a:path w="6525894" h="9962515">
                  <a:moveTo>
                    <a:pt x="3427806" y="113309"/>
                  </a:moveTo>
                  <a:lnTo>
                    <a:pt x="3427476" y="113030"/>
                  </a:lnTo>
                  <a:lnTo>
                    <a:pt x="3427311" y="113118"/>
                  </a:lnTo>
                  <a:lnTo>
                    <a:pt x="3427018" y="113296"/>
                  </a:lnTo>
                  <a:lnTo>
                    <a:pt x="3426942" y="113677"/>
                  </a:lnTo>
                  <a:lnTo>
                    <a:pt x="3426955" y="114020"/>
                  </a:lnTo>
                  <a:lnTo>
                    <a:pt x="3426917" y="114388"/>
                  </a:lnTo>
                  <a:lnTo>
                    <a:pt x="3427171" y="114020"/>
                  </a:lnTo>
                  <a:lnTo>
                    <a:pt x="3427514" y="113677"/>
                  </a:lnTo>
                  <a:lnTo>
                    <a:pt x="3427806" y="113309"/>
                  </a:lnTo>
                  <a:close/>
                </a:path>
                <a:path w="6525894" h="9962515">
                  <a:moveTo>
                    <a:pt x="3490976" y="1539163"/>
                  </a:moveTo>
                  <a:lnTo>
                    <a:pt x="3489147" y="1540738"/>
                  </a:lnTo>
                  <a:lnTo>
                    <a:pt x="3487534" y="1542516"/>
                  </a:lnTo>
                  <a:lnTo>
                    <a:pt x="3486658" y="1544967"/>
                  </a:lnTo>
                  <a:lnTo>
                    <a:pt x="3487940" y="1544980"/>
                  </a:lnTo>
                  <a:lnTo>
                    <a:pt x="3490506" y="1544980"/>
                  </a:lnTo>
                  <a:lnTo>
                    <a:pt x="3490658" y="1543050"/>
                  </a:lnTo>
                  <a:lnTo>
                    <a:pt x="3490887" y="1541056"/>
                  </a:lnTo>
                  <a:lnTo>
                    <a:pt x="3490976" y="1539163"/>
                  </a:lnTo>
                  <a:close/>
                </a:path>
                <a:path w="6525894" h="9962515">
                  <a:moveTo>
                    <a:pt x="3611740" y="1194854"/>
                  </a:moveTo>
                  <a:lnTo>
                    <a:pt x="3608768" y="1196174"/>
                  </a:lnTo>
                  <a:lnTo>
                    <a:pt x="3607016" y="1198079"/>
                  </a:lnTo>
                  <a:lnTo>
                    <a:pt x="3606609" y="1200442"/>
                  </a:lnTo>
                  <a:lnTo>
                    <a:pt x="3608006" y="1198740"/>
                  </a:lnTo>
                  <a:lnTo>
                    <a:pt x="3609784" y="1196835"/>
                  </a:lnTo>
                  <a:lnTo>
                    <a:pt x="3611740" y="1194854"/>
                  </a:lnTo>
                  <a:close/>
                </a:path>
                <a:path w="6525894" h="9962515">
                  <a:moveTo>
                    <a:pt x="3885247" y="7748003"/>
                  </a:moveTo>
                  <a:lnTo>
                    <a:pt x="3884206" y="7748600"/>
                  </a:lnTo>
                  <a:lnTo>
                    <a:pt x="3883368" y="7748664"/>
                  </a:lnTo>
                  <a:lnTo>
                    <a:pt x="3882263" y="7749451"/>
                  </a:lnTo>
                  <a:lnTo>
                    <a:pt x="3882466" y="7750835"/>
                  </a:lnTo>
                  <a:lnTo>
                    <a:pt x="3882910" y="7751737"/>
                  </a:lnTo>
                  <a:lnTo>
                    <a:pt x="3883279" y="7752804"/>
                  </a:lnTo>
                  <a:lnTo>
                    <a:pt x="3883914" y="7750886"/>
                  </a:lnTo>
                  <a:lnTo>
                    <a:pt x="3884587" y="7749641"/>
                  </a:lnTo>
                  <a:lnTo>
                    <a:pt x="3885247" y="7748003"/>
                  </a:lnTo>
                  <a:close/>
                </a:path>
                <a:path w="6525894" h="9962515">
                  <a:moveTo>
                    <a:pt x="3982948" y="3538931"/>
                  </a:moveTo>
                  <a:lnTo>
                    <a:pt x="3982783" y="3538893"/>
                  </a:lnTo>
                  <a:lnTo>
                    <a:pt x="3982745" y="3539058"/>
                  </a:lnTo>
                  <a:lnTo>
                    <a:pt x="3982732" y="3539198"/>
                  </a:lnTo>
                  <a:lnTo>
                    <a:pt x="3982770" y="3539401"/>
                  </a:lnTo>
                  <a:lnTo>
                    <a:pt x="3982821" y="3539198"/>
                  </a:lnTo>
                  <a:lnTo>
                    <a:pt x="3982948" y="3538931"/>
                  </a:lnTo>
                  <a:close/>
                </a:path>
                <a:path w="6525894" h="9962515">
                  <a:moveTo>
                    <a:pt x="3983240" y="3539045"/>
                  </a:moveTo>
                  <a:lnTo>
                    <a:pt x="3983177" y="3538842"/>
                  </a:lnTo>
                  <a:lnTo>
                    <a:pt x="3983113" y="3538651"/>
                  </a:lnTo>
                  <a:lnTo>
                    <a:pt x="3983050" y="3538448"/>
                  </a:lnTo>
                  <a:lnTo>
                    <a:pt x="3983050" y="3538639"/>
                  </a:lnTo>
                  <a:lnTo>
                    <a:pt x="3982961" y="3538931"/>
                  </a:lnTo>
                  <a:lnTo>
                    <a:pt x="3983139" y="3538969"/>
                  </a:lnTo>
                  <a:close/>
                </a:path>
                <a:path w="6525894" h="9962515">
                  <a:moveTo>
                    <a:pt x="4399813" y="4821517"/>
                  </a:moveTo>
                  <a:lnTo>
                    <a:pt x="4399635" y="4821669"/>
                  </a:lnTo>
                  <a:lnTo>
                    <a:pt x="4399737" y="4821834"/>
                  </a:lnTo>
                  <a:lnTo>
                    <a:pt x="4399788" y="4821631"/>
                  </a:lnTo>
                  <a:close/>
                </a:path>
                <a:path w="6525894" h="9962515">
                  <a:moveTo>
                    <a:pt x="4441609" y="4097629"/>
                  </a:moveTo>
                  <a:lnTo>
                    <a:pt x="4441164" y="4095229"/>
                  </a:lnTo>
                  <a:lnTo>
                    <a:pt x="4440796" y="4092460"/>
                  </a:lnTo>
                  <a:lnTo>
                    <a:pt x="4440453" y="4088815"/>
                  </a:lnTo>
                  <a:lnTo>
                    <a:pt x="4439691" y="4090454"/>
                  </a:lnTo>
                  <a:lnTo>
                    <a:pt x="4439094" y="4092422"/>
                  </a:lnTo>
                  <a:lnTo>
                    <a:pt x="4438891" y="4095267"/>
                  </a:lnTo>
                  <a:lnTo>
                    <a:pt x="4439805" y="4096321"/>
                  </a:lnTo>
                  <a:lnTo>
                    <a:pt x="4440707" y="4096931"/>
                  </a:lnTo>
                  <a:lnTo>
                    <a:pt x="4441609" y="4097629"/>
                  </a:lnTo>
                  <a:close/>
                </a:path>
                <a:path w="6525894" h="9962515">
                  <a:moveTo>
                    <a:pt x="4493946" y="916063"/>
                  </a:moveTo>
                  <a:lnTo>
                    <a:pt x="4493298" y="916559"/>
                  </a:lnTo>
                  <a:lnTo>
                    <a:pt x="4492663" y="917232"/>
                  </a:lnTo>
                  <a:lnTo>
                    <a:pt x="4492015" y="917943"/>
                  </a:lnTo>
                  <a:lnTo>
                    <a:pt x="4492155" y="917892"/>
                  </a:lnTo>
                  <a:lnTo>
                    <a:pt x="4492383" y="917816"/>
                  </a:lnTo>
                  <a:lnTo>
                    <a:pt x="4492561" y="917651"/>
                  </a:lnTo>
                  <a:lnTo>
                    <a:pt x="4492726" y="917473"/>
                  </a:lnTo>
                  <a:lnTo>
                    <a:pt x="4492904" y="917308"/>
                  </a:lnTo>
                  <a:lnTo>
                    <a:pt x="4493247" y="916940"/>
                  </a:lnTo>
                  <a:lnTo>
                    <a:pt x="4493946" y="916063"/>
                  </a:lnTo>
                  <a:close/>
                </a:path>
                <a:path w="6525894" h="9962515">
                  <a:moveTo>
                    <a:pt x="4525950" y="3445205"/>
                  </a:moveTo>
                  <a:lnTo>
                    <a:pt x="4525861" y="3445065"/>
                  </a:lnTo>
                  <a:lnTo>
                    <a:pt x="4525696" y="3444811"/>
                  </a:lnTo>
                  <a:lnTo>
                    <a:pt x="4525632" y="3445002"/>
                  </a:lnTo>
                  <a:lnTo>
                    <a:pt x="4525657" y="3445129"/>
                  </a:lnTo>
                  <a:lnTo>
                    <a:pt x="4525581" y="3445306"/>
                  </a:lnTo>
                  <a:lnTo>
                    <a:pt x="4525708" y="3445281"/>
                  </a:lnTo>
                  <a:lnTo>
                    <a:pt x="4525835" y="3445243"/>
                  </a:lnTo>
                  <a:close/>
                </a:path>
                <a:path w="6525894" h="9962515">
                  <a:moveTo>
                    <a:pt x="4611535" y="8743658"/>
                  </a:moveTo>
                  <a:lnTo>
                    <a:pt x="4611459" y="8743505"/>
                  </a:lnTo>
                  <a:lnTo>
                    <a:pt x="4611319" y="8743544"/>
                  </a:lnTo>
                  <a:lnTo>
                    <a:pt x="4611268" y="8743709"/>
                  </a:lnTo>
                  <a:lnTo>
                    <a:pt x="4611167" y="8743836"/>
                  </a:lnTo>
                  <a:lnTo>
                    <a:pt x="4611319" y="8743823"/>
                  </a:lnTo>
                  <a:lnTo>
                    <a:pt x="4611497" y="8743709"/>
                  </a:lnTo>
                  <a:close/>
                </a:path>
                <a:path w="6525894" h="9962515">
                  <a:moveTo>
                    <a:pt x="4671161" y="9380347"/>
                  </a:moveTo>
                  <a:lnTo>
                    <a:pt x="4670971" y="9380499"/>
                  </a:lnTo>
                  <a:lnTo>
                    <a:pt x="4670768" y="9380588"/>
                  </a:lnTo>
                  <a:lnTo>
                    <a:pt x="4670564" y="9380728"/>
                  </a:lnTo>
                  <a:lnTo>
                    <a:pt x="4670666" y="9380982"/>
                  </a:lnTo>
                  <a:lnTo>
                    <a:pt x="4670793" y="9381160"/>
                  </a:lnTo>
                  <a:lnTo>
                    <a:pt x="4670895" y="9381376"/>
                  </a:lnTo>
                  <a:lnTo>
                    <a:pt x="4671009" y="9380957"/>
                  </a:lnTo>
                  <a:lnTo>
                    <a:pt x="4671098" y="9380588"/>
                  </a:lnTo>
                  <a:lnTo>
                    <a:pt x="4671161" y="9380347"/>
                  </a:lnTo>
                  <a:close/>
                </a:path>
                <a:path w="6525894" h="9962515">
                  <a:moveTo>
                    <a:pt x="4671212" y="9380182"/>
                  </a:moveTo>
                  <a:lnTo>
                    <a:pt x="4671098" y="9380055"/>
                  </a:lnTo>
                  <a:lnTo>
                    <a:pt x="4671136" y="9380245"/>
                  </a:lnTo>
                  <a:close/>
                </a:path>
                <a:path w="6525894" h="9962515">
                  <a:moveTo>
                    <a:pt x="4733963" y="8624049"/>
                  </a:moveTo>
                  <a:lnTo>
                    <a:pt x="4733747" y="8624037"/>
                  </a:lnTo>
                  <a:lnTo>
                    <a:pt x="4733963" y="8624049"/>
                  </a:lnTo>
                  <a:close/>
                </a:path>
                <a:path w="6525894" h="9962515">
                  <a:moveTo>
                    <a:pt x="4739208" y="8621878"/>
                  </a:moveTo>
                  <a:lnTo>
                    <a:pt x="4736846" y="8618106"/>
                  </a:lnTo>
                  <a:lnTo>
                    <a:pt x="4729391" y="8604948"/>
                  </a:lnTo>
                  <a:lnTo>
                    <a:pt x="4727156" y="8603742"/>
                  </a:lnTo>
                  <a:lnTo>
                    <a:pt x="4724603" y="8603056"/>
                  </a:lnTo>
                  <a:lnTo>
                    <a:pt x="4727448" y="8607831"/>
                  </a:lnTo>
                  <a:lnTo>
                    <a:pt x="4730496" y="8613432"/>
                  </a:lnTo>
                  <a:lnTo>
                    <a:pt x="4735360" y="8623211"/>
                  </a:lnTo>
                  <a:lnTo>
                    <a:pt x="4734509" y="8623884"/>
                  </a:lnTo>
                  <a:lnTo>
                    <a:pt x="4733912" y="8624011"/>
                  </a:lnTo>
                  <a:lnTo>
                    <a:pt x="4735919" y="8624303"/>
                  </a:lnTo>
                  <a:lnTo>
                    <a:pt x="4737544" y="8623211"/>
                  </a:lnTo>
                  <a:lnTo>
                    <a:pt x="4739208" y="8621878"/>
                  </a:lnTo>
                  <a:close/>
                </a:path>
                <a:path w="6525894" h="9962515">
                  <a:moveTo>
                    <a:pt x="4757458" y="5924334"/>
                  </a:moveTo>
                  <a:lnTo>
                    <a:pt x="4753495" y="5918441"/>
                  </a:lnTo>
                  <a:lnTo>
                    <a:pt x="4750955" y="5913755"/>
                  </a:lnTo>
                  <a:lnTo>
                    <a:pt x="4749635" y="5910123"/>
                  </a:lnTo>
                  <a:lnTo>
                    <a:pt x="4748885" y="5910542"/>
                  </a:lnTo>
                  <a:lnTo>
                    <a:pt x="4748136" y="5910897"/>
                  </a:lnTo>
                  <a:lnTo>
                    <a:pt x="4747387" y="5911304"/>
                  </a:lnTo>
                  <a:lnTo>
                    <a:pt x="4749304" y="5914618"/>
                  </a:lnTo>
                  <a:lnTo>
                    <a:pt x="4752467" y="5919140"/>
                  </a:lnTo>
                  <a:lnTo>
                    <a:pt x="4756975" y="5924956"/>
                  </a:lnTo>
                  <a:lnTo>
                    <a:pt x="4757128" y="5924715"/>
                  </a:lnTo>
                  <a:lnTo>
                    <a:pt x="4757305" y="5924550"/>
                  </a:lnTo>
                  <a:lnTo>
                    <a:pt x="4757458" y="5924334"/>
                  </a:lnTo>
                  <a:close/>
                </a:path>
                <a:path w="6525894" h="9962515">
                  <a:moveTo>
                    <a:pt x="4768596" y="5939282"/>
                  </a:moveTo>
                  <a:lnTo>
                    <a:pt x="4766589" y="5936818"/>
                  </a:lnTo>
                  <a:lnTo>
                    <a:pt x="4765091" y="5934773"/>
                  </a:lnTo>
                  <a:lnTo>
                    <a:pt x="4763440" y="5932589"/>
                  </a:lnTo>
                  <a:lnTo>
                    <a:pt x="4763173" y="5932678"/>
                  </a:lnTo>
                  <a:lnTo>
                    <a:pt x="4764938" y="5934837"/>
                  </a:lnTo>
                  <a:lnTo>
                    <a:pt x="4766513" y="5936793"/>
                  </a:lnTo>
                  <a:lnTo>
                    <a:pt x="4768596" y="5939282"/>
                  </a:lnTo>
                  <a:close/>
                </a:path>
                <a:path w="6525894" h="9962515">
                  <a:moveTo>
                    <a:pt x="4772152" y="5904154"/>
                  </a:moveTo>
                  <a:lnTo>
                    <a:pt x="4771047" y="5903722"/>
                  </a:lnTo>
                  <a:lnTo>
                    <a:pt x="4769929" y="5903938"/>
                  </a:lnTo>
                  <a:lnTo>
                    <a:pt x="4768824" y="5903811"/>
                  </a:lnTo>
                  <a:lnTo>
                    <a:pt x="4769180" y="5905119"/>
                  </a:lnTo>
                  <a:lnTo>
                    <a:pt x="4769586" y="5906528"/>
                  </a:lnTo>
                  <a:lnTo>
                    <a:pt x="4770056" y="5908116"/>
                  </a:lnTo>
                  <a:lnTo>
                    <a:pt x="4770742" y="5906795"/>
                  </a:lnTo>
                  <a:lnTo>
                    <a:pt x="4771644" y="5905843"/>
                  </a:lnTo>
                  <a:lnTo>
                    <a:pt x="4772152" y="5904154"/>
                  </a:lnTo>
                  <a:close/>
                </a:path>
                <a:path w="6525894" h="9962515">
                  <a:moveTo>
                    <a:pt x="4773879" y="5946826"/>
                  </a:moveTo>
                  <a:lnTo>
                    <a:pt x="4773739" y="5945505"/>
                  </a:lnTo>
                  <a:lnTo>
                    <a:pt x="4773638" y="5944082"/>
                  </a:lnTo>
                  <a:lnTo>
                    <a:pt x="4773460" y="5942977"/>
                  </a:lnTo>
                  <a:lnTo>
                    <a:pt x="4768596" y="5939282"/>
                  </a:lnTo>
                  <a:lnTo>
                    <a:pt x="4770450" y="5942190"/>
                  </a:lnTo>
                  <a:lnTo>
                    <a:pt x="4772101" y="5944260"/>
                  </a:lnTo>
                  <a:lnTo>
                    <a:pt x="4773879" y="5946826"/>
                  </a:lnTo>
                  <a:close/>
                </a:path>
                <a:path w="6525894" h="9962515">
                  <a:moveTo>
                    <a:pt x="4796891" y="7826159"/>
                  </a:moveTo>
                  <a:lnTo>
                    <a:pt x="4796714" y="7826222"/>
                  </a:lnTo>
                  <a:lnTo>
                    <a:pt x="4796802" y="7826375"/>
                  </a:lnTo>
                  <a:lnTo>
                    <a:pt x="4796891" y="7826159"/>
                  </a:lnTo>
                  <a:close/>
                </a:path>
                <a:path w="6525894" h="9962515">
                  <a:moveTo>
                    <a:pt x="4803521" y="9258630"/>
                  </a:moveTo>
                  <a:close/>
                </a:path>
                <a:path w="6525894" h="9962515">
                  <a:moveTo>
                    <a:pt x="4803546" y="9258757"/>
                  </a:moveTo>
                  <a:close/>
                </a:path>
                <a:path w="6525894" h="9962515">
                  <a:moveTo>
                    <a:pt x="4803559" y="9258668"/>
                  </a:moveTo>
                  <a:close/>
                </a:path>
                <a:path w="6525894" h="9962515">
                  <a:moveTo>
                    <a:pt x="4803737" y="6468872"/>
                  </a:moveTo>
                  <a:lnTo>
                    <a:pt x="4803660" y="6468669"/>
                  </a:lnTo>
                  <a:lnTo>
                    <a:pt x="4803521" y="6468669"/>
                  </a:lnTo>
                  <a:lnTo>
                    <a:pt x="4803406" y="6468872"/>
                  </a:lnTo>
                  <a:lnTo>
                    <a:pt x="4803635" y="6468885"/>
                  </a:lnTo>
                  <a:close/>
                </a:path>
                <a:path w="6525894" h="9962515">
                  <a:moveTo>
                    <a:pt x="4883137" y="8289315"/>
                  </a:moveTo>
                  <a:lnTo>
                    <a:pt x="4882832" y="8288718"/>
                  </a:lnTo>
                  <a:lnTo>
                    <a:pt x="4882464" y="8288172"/>
                  </a:lnTo>
                  <a:lnTo>
                    <a:pt x="4882185" y="8287550"/>
                  </a:lnTo>
                  <a:lnTo>
                    <a:pt x="4882172" y="8288160"/>
                  </a:lnTo>
                  <a:lnTo>
                    <a:pt x="4882312" y="8288401"/>
                  </a:lnTo>
                  <a:lnTo>
                    <a:pt x="4882210" y="8289239"/>
                  </a:lnTo>
                  <a:lnTo>
                    <a:pt x="4882515" y="8289290"/>
                  </a:lnTo>
                  <a:lnTo>
                    <a:pt x="4882832" y="8289277"/>
                  </a:lnTo>
                  <a:lnTo>
                    <a:pt x="4883137" y="8289315"/>
                  </a:lnTo>
                  <a:close/>
                </a:path>
                <a:path w="6525894" h="9962515">
                  <a:moveTo>
                    <a:pt x="5107914" y="9193200"/>
                  </a:moveTo>
                  <a:lnTo>
                    <a:pt x="5107546" y="9193136"/>
                  </a:lnTo>
                  <a:lnTo>
                    <a:pt x="5107660" y="9193276"/>
                  </a:lnTo>
                  <a:lnTo>
                    <a:pt x="5107775" y="9193428"/>
                  </a:lnTo>
                  <a:lnTo>
                    <a:pt x="5107889" y="9193568"/>
                  </a:lnTo>
                  <a:lnTo>
                    <a:pt x="5107889" y="9193441"/>
                  </a:lnTo>
                  <a:lnTo>
                    <a:pt x="5107914" y="9193200"/>
                  </a:lnTo>
                  <a:close/>
                </a:path>
                <a:path w="6525894" h="9962515">
                  <a:moveTo>
                    <a:pt x="5202948" y="6334201"/>
                  </a:moveTo>
                  <a:lnTo>
                    <a:pt x="5201602" y="6333731"/>
                  </a:lnTo>
                  <a:lnTo>
                    <a:pt x="5200383" y="6333439"/>
                  </a:lnTo>
                  <a:lnTo>
                    <a:pt x="5198935" y="6332855"/>
                  </a:lnTo>
                  <a:lnTo>
                    <a:pt x="5201170" y="6334988"/>
                  </a:lnTo>
                  <a:lnTo>
                    <a:pt x="5202377" y="6336131"/>
                  </a:lnTo>
                  <a:lnTo>
                    <a:pt x="5202606" y="6335535"/>
                  </a:lnTo>
                  <a:lnTo>
                    <a:pt x="5202669" y="6334734"/>
                  </a:lnTo>
                  <a:lnTo>
                    <a:pt x="5202948" y="6334201"/>
                  </a:lnTo>
                  <a:close/>
                </a:path>
                <a:path w="6525894" h="9962515">
                  <a:moveTo>
                    <a:pt x="5908560" y="6457518"/>
                  </a:moveTo>
                  <a:lnTo>
                    <a:pt x="5905589" y="6453822"/>
                  </a:lnTo>
                  <a:lnTo>
                    <a:pt x="5902071" y="6449123"/>
                  </a:lnTo>
                  <a:lnTo>
                    <a:pt x="5897943" y="6443408"/>
                  </a:lnTo>
                  <a:lnTo>
                    <a:pt x="5897092" y="6444348"/>
                  </a:lnTo>
                  <a:lnTo>
                    <a:pt x="5896051" y="6444932"/>
                  </a:lnTo>
                  <a:lnTo>
                    <a:pt x="5895429" y="6446355"/>
                  </a:lnTo>
                  <a:lnTo>
                    <a:pt x="5899264" y="6452946"/>
                  </a:lnTo>
                  <a:lnTo>
                    <a:pt x="5903785" y="6455918"/>
                  </a:lnTo>
                  <a:lnTo>
                    <a:pt x="5908560" y="6457518"/>
                  </a:lnTo>
                  <a:close/>
                </a:path>
                <a:path w="6525894" h="9962515">
                  <a:moveTo>
                    <a:pt x="6020143" y="3986873"/>
                  </a:moveTo>
                  <a:lnTo>
                    <a:pt x="6019114" y="3987101"/>
                  </a:lnTo>
                  <a:lnTo>
                    <a:pt x="6018301" y="3986936"/>
                  </a:lnTo>
                  <a:lnTo>
                    <a:pt x="6017323" y="3987063"/>
                  </a:lnTo>
                  <a:lnTo>
                    <a:pt x="6017463" y="3987825"/>
                  </a:lnTo>
                  <a:lnTo>
                    <a:pt x="6017692" y="3988524"/>
                  </a:lnTo>
                  <a:lnTo>
                    <a:pt x="6017717" y="3989374"/>
                  </a:lnTo>
                  <a:lnTo>
                    <a:pt x="6018530" y="3988549"/>
                  </a:lnTo>
                  <a:lnTo>
                    <a:pt x="6019304" y="3987685"/>
                  </a:lnTo>
                  <a:lnTo>
                    <a:pt x="6020143" y="3986873"/>
                  </a:lnTo>
                  <a:close/>
                </a:path>
                <a:path w="6525894" h="9962515">
                  <a:moveTo>
                    <a:pt x="6525539" y="4438599"/>
                  </a:moveTo>
                  <a:lnTo>
                    <a:pt x="6525349" y="4437405"/>
                  </a:lnTo>
                  <a:lnTo>
                    <a:pt x="6523926" y="4437342"/>
                  </a:lnTo>
                  <a:lnTo>
                    <a:pt x="6522466" y="4437113"/>
                  </a:lnTo>
                  <a:lnTo>
                    <a:pt x="6521107" y="4437227"/>
                  </a:lnTo>
                  <a:lnTo>
                    <a:pt x="6522263" y="4438154"/>
                  </a:lnTo>
                  <a:lnTo>
                    <a:pt x="6523749" y="4438599"/>
                  </a:lnTo>
                  <a:lnTo>
                    <a:pt x="6525539" y="443859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375139" y="56527"/>
              <a:ext cx="11555095" cy="10328275"/>
            </a:xfrm>
            <a:custGeom>
              <a:avLst/>
              <a:gdLst/>
              <a:ahLst/>
              <a:cxnLst/>
              <a:rect l="l" t="t" r="r" b="b"/>
              <a:pathLst>
                <a:path w="11555094" h="10328275">
                  <a:moveTo>
                    <a:pt x="952" y="342"/>
                  </a:moveTo>
                  <a:close/>
                </a:path>
                <a:path w="11555094" h="10328275">
                  <a:moveTo>
                    <a:pt x="1587" y="2336"/>
                  </a:moveTo>
                  <a:lnTo>
                    <a:pt x="1435" y="1905"/>
                  </a:lnTo>
                  <a:lnTo>
                    <a:pt x="1384" y="1485"/>
                  </a:lnTo>
                  <a:lnTo>
                    <a:pt x="1219" y="1041"/>
                  </a:lnTo>
                  <a:lnTo>
                    <a:pt x="1143" y="749"/>
                  </a:lnTo>
                  <a:lnTo>
                    <a:pt x="939" y="368"/>
                  </a:lnTo>
                  <a:lnTo>
                    <a:pt x="622" y="228"/>
                  </a:lnTo>
                  <a:lnTo>
                    <a:pt x="304" y="139"/>
                  </a:lnTo>
                  <a:lnTo>
                    <a:pt x="0" y="0"/>
                  </a:lnTo>
                  <a:lnTo>
                    <a:pt x="241" y="749"/>
                  </a:lnTo>
                  <a:lnTo>
                    <a:pt x="368" y="1041"/>
                  </a:lnTo>
                  <a:lnTo>
                    <a:pt x="825" y="1828"/>
                  </a:lnTo>
                  <a:lnTo>
                    <a:pt x="1079" y="2755"/>
                  </a:lnTo>
                  <a:lnTo>
                    <a:pt x="1587" y="2336"/>
                  </a:lnTo>
                  <a:close/>
                </a:path>
                <a:path w="11555094" h="10328275">
                  <a:moveTo>
                    <a:pt x="4350677" y="3952075"/>
                  </a:moveTo>
                  <a:lnTo>
                    <a:pt x="4348810" y="3951046"/>
                  </a:lnTo>
                  <a:lnTo>
                    <a:pt x="4347146" y="3950385"/>
                  </a:lnTo>
                  <a:lnTo>
                    <a:pt x="4345102" y="3949001"/>
                  </a:lnTo>
                  <a:lnTo>
                    <a:pt x="4346448" y="3950411"/>
                  </a:lnTo>
                  <a:lnTo>
                    <a:pt x="4347781" y="3951541"/>
                  </a:lnTo>
                  <a:lnTo>
                    <a:pt x="4349115" y="3952786"/>
                  </a:lnTo>
                  <a:lnTo>
                    <a:pt x="4350156" y="3952303"/>
                  </a:lnTo>
                  <a:lnTo>
                    <a:pt x="4350677" y="3952075"/>
                  </a:lnTo>
                  <a:close/>
                </a:path>
                <a:path w="11555094" h="10328275">
                  <a:moveTo>
                    <a:pt x="4393806" y="4307154"/>
                  </a:moveTo>
                  <a:lnTo>
                    <a:pt x="4393476" y="4305287"/>
                  </a:lnTo>
                  <a:lnTo>
                    <a:pt x="4392612" y="4304271"/>
                  </a:lnTo>
                  <a:lnTo>
                    <a:pt x="4391025" y="4304436"/>
                  </a:lnTo>
                  <a:lnTo>
                    <a:pt x="4391926" y="4305325"/>
                  </a:lnTo>
                  <a:lnTo>
                    <a:pt x="4393019" y="4306316"/>
                  </a:lnTo>
                  <a:lnTo>
                    <a:pt x="4393806" y="4307154"/>
                  </a:lnTo>
                  <a:close/>
                </a:path>
                <a:path w="11555094" h="10328275">
                  <a:moveTo>
                    <a:pt x="4409541" y="7592352"/>
                  </a:moveTo>
                  <a:close/>
                </a:path>
                <a:path w="11555094" h="10328275">
                  <a:moveTo>
                    <a:pt x="4473524" y="3176435"/>
                  </a:moveTo>
                  <a:lnTo>
                    <a:pt x="4472470" y="3176054"/>
                  </a:lnTo>
                  <a:lnTo>
                    <a:pt x="4471505" y="3175597"/>
                  </a:lnTo>
                  <a:lnTo>
                    <a:pt x="4470666" y="3175076"/>
                  </a:lnTo>
                  <a:lnTo>
                    <a:pt x="4470146" y="3176930"/>
                  </a:lnTo>
                  <a:lnTo>
                    <a:pt x="4469612" y="3178175"/>
                  </a:lnTo>
                  <a:lnTo>
                    <a:pt x="4469092" y="3180219"/>
                  </a:lnTo>
                  <a:lnTo>
                    <a:pt x="4470578" y="3178670"/>
                  </a:lnTo>
                  <a:lnTo>
                    <a:pt x="4472051" y="3177730"/>
                  </a:lnTo>
                  <a:lnTo>
                    <a:pt x="4473524" y="3176435"/>
                  </a:lnTo>
                  <a:close/>
                </a:path>
                <a:path w="11555094" h="10328275">
                  <a:moveTo>
                    <a:pt x="4482300" y="8762517"/>
                  </a:moveTo>
                  <a:lnTo>
                    <a:pt x="4481982" y="8762035"/>
                  </a:lnTo>
                  <a:lnTo>
                    <a:pt x="4481639" y="8761501"/>
                  </a:lnTo>
                  <a:lnTo>
                    <a:pt x="4481322" y="8761019"/>
                  </a:lnTo>
                  <a:lnTo>
                    <a:pt x="4481576" y="8761590"/>
                  </a:lnTo>
                  <a:lnTo>
                    <a:pt x="4481677" y="8762289"/>
                  </a:lnTo>
                  <a:lnTo>
                    <a:pt x="4481906" y="8762911"/>
                  </a:lnTo>
                  <a:lnTo>
                    <a:pt x="4482033" y="8762746"/>
                  </a:lnTo>
                  <a:lnTo>
                    <a:pt x="4482173" y="8762682"/>
                  </a:lnTo>
                  <a:lnTo>
                    <a:pt x="4482300" y="8762517"/>
                  </a:lnTo>
                  <a:close/>
                </a:path>
                <a:path w="11555094" h="10328275">
                  <a:moveTo>
                    <a:pt x="4482325" y="8762517"/>
                  </a:moveTo>
                  <a:close/>
                </a:path>
                <a:path w="11555094" h="10328275">
                  <a:moveTo>
                    <a:pt x="4499927" y="3188258"/>
                  </a:moveTo>
                  <a:lnTo>
                    <a:pt x="4499711" y="3188322"/>
                  </a:lnTo>
                  <a:lnTo>
                    <a:pt x="4499584" y="3188335"/>
                  </a:lnTo>
                  <a:lnTo>
                    <a:pt x="4499800" y="3188449"/>
                  </a:lnTo>
                  <a:lnTo>
                    <a:pt x="4499927" y="3188347"/>
                  </a:lnTo>
                  <a:close/>
                </a:path>
                <a:path w="11555094" h="10328275">
                  <a:moveTo>
                    <a:pt x="4556303" y="1275600"/>
                  </a:moveTo>
                  <a:lnTo>
                    <a:pt x="4555896" y="1274889"/>
                  </a:lnTo>
                  <a:lnTo>
                    <a:pt x="4555591" y="1274394"/>
                  </a:lnTo>
                  <a:lnTo>
                    <a:pt x="4555160" y="1273657"/>
                  </a:lnTo>
                  <a:lnTo>
                    <a:pt x="4555287" y="1273657"/>
                  </a:lnTo>
                  <a:lnTo>
                    <a:pt x="4555172" y="1273454"/>
                  </a:lnTo>
                  <a:lnTo>
                    <a:pt x="4553826" y="1273505"/>
                  </a:lnTo>
                  <a:lnTo>
                    <a:pt x="4554613" y="1274292"/>
                  </a:lnTo>
                  <a:lnTo>
                    <a:pt x="4555617" y="1274584"/>
                  </a:lnTo>
                  <a:lnTo>
                    <a:pt x="4556303" y="1275600"/>
                  </a:lnTo>
                  <a:close/>
                </a:path>
                <a:path w="11555094" h="10328275">
                  <a:moveTo>
                    <a:pt x="4587646" y="3361182"/>
                  </a:moveTo>
                  <a:lnTo>
                    <a:pt x="4587633" y="3360991"/>
                  </a:lnTo>
                  <a:lnTo>
                    <a:pt x="4587583" y="3361118"/>
                  </a:lnTo>
                  <a:close/>
                </a:path>
                <a:path w="11555094" h="10328275">
                  <a:moveTo>
                    <a:pt x="4588434" y="3361347"/>
                  </a:moveTo>
                  <a:close/>
                </a:path>
                <a:path w="11555094" h="10328275">
                  <a:moveTo>
                    <a:pt x="4627842" y="5916714"/>
                  </a:moveTo>
                  <a:lnTo>
                    <a:pt x="4627702" y="5916714"/>
                  </a:lnTo>
                  <a:lnTo>
                    <a:pt x="4627727" y="5916841"/>
                  </a:lnTo>
                  <a:lnTo>
                    <a:pt x="4627842" y="5916714"/>
                  </a:lnTo>
                  <a:close/>
                </a:path>
                <a:path w="11555094" h="10328275">
                  <a:moveTo>
                    <a:pt x="4629150" y="5916460"/>
                  </a:moveTo>
                  <a:lnTo>
                    <a:pt x="4629035" y="5915850"/>
                  </a:lnTo>
                  <a:lnTo>
                    <a:pt x="4628908" y="5915266"/>
                  </a:lnTo>
                  <a:lnTo>
                    <a:pt x="4628807" y="5914682"/>
                  </a:lnTo>
                  <a:lnTo>
                    <a:pt x="4628540" y="5915380"/>
                  </a:lnTo>
                  <a:lnTo>
                    <a:pt x="4628146" y="5915939"/>
                  </a:lnTo>
                  <a:lnTo>
                    <a:pt x="4627905" y="5916650"/>
                  </a:lnTo>
                  <a:lnTo>
                    <a:pt x="4629150" y="5916460"/>
                  </a:lnTo>
                  <a:close/>
                </a:path>
                <a:path w="11555094" h="10328275">
                  <a:moveTo>
                    <a:pt x="4833023" y="2443581"/>
                  </a:moveTo>
                  <a:lnTo>
                    <a:pt x="4832147" y="2444750"/>
                  </a:lnTo>
                  <a:lnTo>
                    <a:pt x="4831334" y="2446032"/>
                  </a:lnTo>
                  <a:lnTo>
                    <a:pt x="4830407" y="2447061"/>
                  </a:lnTo>
                  <a:lnTo>
                    <a:pt x="4831346" y="2446070"/>
                  </a:lnTo>
                  <a:lnTo>
                    <a:pt x="4832210" y="2444915"/>
                  </a:lnTo>
                  <a:lnTo>
                    <a:pt x="4833023" y="2443619"/>
                  </a:lnTo>
                  <a:close/>
                </a:path>
                <a:path w="11555094" h="10328275">
                  <a:moveTo>
                    <a:pt x="4839005" y="1339862"/>
                  </a:moveTo>
                  <a:lnTo>
                    <a:pt x="4838865" y="1339684"/>
                  </a:lnTo>
                  <a:lnTo>
                    <a:pt x="4838878" y="1339900"/>
                  </a:lnTo>
                  <a:lnTo>
                    <a:pt x="4839005" y="1339862"/>
                  </a:lnTo>
                  <a:close/>
                </a:path>
                <a:path w="11555094" h="10328275">
                  <a:moveTo>
                    <a:pt x="4878032" y="4403039"/>
                  </a:moveTo>
                  <a:lnTo>
                    <a:pt x="4877892" y="4401286"/>
                  </a:lnTo>
                  <a:lnTo>
                    <a:pt x="4877117" y="4399508"/>
                  </a:lnTo>
                  <a:lnTo>
                    <a:pt x="4877397" y="4401248"/>
                  </a:lnTo>
                  <a:lnTo>
                    <a:pt x="4877600" y="4403052"/>
                  </a:lnTo>
                  <a:lnTo>
                    <a:pt x="4877867" y="4404804"/>
                  </a:lnTo>
                  <a:lnTo>
                    <a:pt x="4878032" y="4403039"/>
                  </a:lnTo>
                  <a:close/>
                </a:path>
                <a:path w="11555094" h="10328275">
                  <a:moveTo>
                    <a:pt x="5066157" y="815733"/>
                  </a:moveTo>
                  <a:lnTo>
                    <a:pt x="5065484" y="812774"/>
                  </a:lnTo>
                  <a:lnTo>
                    <a:pt x="5064518" y="810374"/>
                  </a:lnTo>
                  <a:lnTo>
                    <a:pt x="5063426" y="814552"/>
                  </a:lnTo>
                  <a:lnTo>
                    <a:pt x="5062423" y="817968"/>
                  </a:lnTo>
                  <a:lnTo>
                    <a:pt x="5061432" y="820699"/>
                  </a:lnTo>
                  <a:lnTo>
                    <a:pt x="5066068" y="820166"/>
                  </a:lnTo>
                  <a:lnTo>
                    <a:pt x="5066157" y="815733"/>
                  </a:lnTo>
                  <a:close/>
                </a:path>
                <a:path w="11555094" h="10328275">
                  <a:moveTo>
                    <a:pt x="5091379" y="9848456"/>
                  </a:moveTo>
                  <a:lnTo>
                    <a:pt x="5091341" y="9848304"/>
                  </a:lnTo>
                  <a:lnTo>
                    <a:pt x="5091341" y="9848164"/>
                  </a:lnTo>
                  <a:lnTo>
                    <a:pt x="5091303" y="9848024"/>
                  </a:lnTo>
                  <a:lnTo>
                    <a:pt x="5091252" y="9848164"/>
                  </a:lnTo>
                  <a:lnTo>
                    <a:pt x="5091112" y="9848393"/>
                  </a:lnTo>
                  <a:lnTo>
                    <a:pt x="5091290" y="9848431"/>
                  </a:lnTo>
                  <a:close/>
                </a:path>
                <a:path w="11555094" h="10328275">
                  <a:moveTo>
                    <a:pt x="5097602" y="9225013"/>
                  </a:moveTo>
                  <a:lnTo>
                    <a:pt x="5097437" y="9224835"/>
                  </a:lnTo>
                  <a:lnTo>
                    <a:pt x="5097259" y="9224912"/>
                  </a:lnTo>
                  <a:lnTo>
                    <a:pt x="5097488" y="9225026"/>
                  </a:lnTo>
                  <a:close/>
                </a:path>
                <a:path w="11555094" h="10328275">
                  <a:moveTo>
                    <a:pt x="5111470" y="4452874"/>
                  </a:moveTo>
                  <a:lnTo>
                    <a:pt x="5109807" y="4453750"/>
                  </a:lnTo>
                  <a:lnTo>
                    <a:pt x="5108295" y="4454322"/>
                  </a:lnTo>
                  <a:lnTo>
                    <a:pt x="5106695" y="4455096"/>
                  </a:lnTo>
                  <a:lnTo>
                    <a:pt x="5107152" y="4455820"/>
                  </a:lnTo>
                  <a:lnTo>
                    <a:pt x="5107660" y="4456430"/>
                  </a:lnTo>
                  <a:lnTo>
                    <a:pt x="5108092" y="4457192"/>
                  </a:lnTo>
                  <a:lnTo>
                    <a:pt x="5110162" y="4454537"/>
                  </a:lnTo>
                  <a:lnTo>
                    <a:pt x="5111470" y="4452874"/>
                  </a:lnTo>
                  <a:close/>
                </a:path>
                <a:path w="11555094" h="10328275">
                  <a:moveTo>
                    <a:pt x="5112893" y="9822383"/>
                  </a:moveTo>
                  <a:lnTo>
                    <a:pt x="5112486" y="9821926"/>
                  </a:lnTo>
                  <a:lnTo>
                    <a:pt x="5112093" y="9821608"/>
                  </a:lnTo>
                  <a:lnTo>
                    <a:pt x="5111686" y="9821100"/>
                  </a:lnTo>
                  <a:lnTo>
                    <a:pt x="5111420" y="9820834"/>
                  </a:lnTo>
                  <a:lnTo>
                    <a:pt x="5111166" y="9820631"/>
                  </a:lnTo>
                  <a:lnTo>
                    <a:pt x="5110899" y="9820377"/>
                  </a:lnTo>
                  <a:lnTo>
                    <a:pt x="5111470" y="9821151"/>
                  </a:lnTo>
                  <a:lnTo>
                    <a:pt x="5112182" y="9821799"/>
                  </a:lnTo>
                  <a:lnTo>
                    <a:pt x="5112893" y="9822383"/>
                  </a:lnTo>
                  <a:close/>
                </a:path>
                <a:path w="11555094" h="10328275">
                  <a:moveTo>
                    <a:pt x="5315432" y="6623850"/>
                  </a:moveTo>
                  <a:lnTo>
                    <a:pt x="5311495" y="6618008"/>
                  </a:lnTo>
                  <a:lnTo>
                    <a:pt x="5307381" y="6615290"/>
                  </a:lnTo>
                  <a:lnTo>
                    <a:pt x="5303177" y="6614147"/>
                  </a:lnTo>
                  <a:lnTo>
                    <a:pt x="5305387" y="6617462"/>
                  </a:lnTo>
                  <a:lnTo>
                    <a:pt x="5311762" y="6627368"/>
                  </a:lnTo>
                  <a:lnTo>
                    <a:pt x="5313184" y="6626847"/>
                  </a:lnTo>
                  <a:lnTo>
                    <a:pt x="5314480" y="6625907"/>
                  </a:lnTo>
                  <a:lnTo>
                    <a:pt x="5315432" y="6623850"/>
                  </a:lnTo>
                  <a:close/>
                </a:path>
                <a:path w="11555094" h="10328275">
                  <a:moveTo>
                    <a:pt x="5333924" y="6724358"/>
                  </a:moveTo>
                  <a:lnTo>
                    <a:pt x="5330825" y="6722808"/>
                  </a:lnTo>
                  <a:lnTo>
                    <a:pt x="5326697" y="6718147"/>
                  </a:lnTo>
                  <a:lnTo>
                    <a:pt x="5310924" y="6707391"/>
                  </a:lnTo>
                  <a:lnTo>
                    <a:pt x="5314302" y="6711836"/>
                  </a:lnTo>
                  <a:lnTo>
                    <a:pt x="5317845" y="6716738"/>
                  </a:lnTo>
                  <a:lnTo>
                    <a:pt x="5327396" y="6730492"/>
                  </a:lnTo>
                  <a:lnTo>
                    <a:pt x="5330914" y="6728600"/>
                  </a:lnTo>
                  <a:lnTo>
                    <a:pt x="5333924" y="6724358"/>
                  </a:lnTo>
                  <a:close/>
                </a:path>
                <a:path w="11555094" h="10328275">
                  <a:moveTo>
                    <a:pt x="5388051" y="6697281"/>
                  </a:moveTo>
                  <a:lnTo>
                    <a:pt x="5384063" y="6691376"/>
                  </a:lnTo>
                  <a:lnTo>
                    <a:pt x="5382653" y="6685496"/>
                  </a:lnTo>
                  <a:lnTo>
                    <a:pt x="5383174" y="6684442"/>
                  </a:lnTo>
                  <a:lnTo>
                    <a:pt x="5382882" y="6684416"/>
                  </a:lnTo>
                  <a:lnTo>
                    <a:pt x="5382590" y="6684264"/>
                  </a:lnTo>
                  <a:lnTo>
                    <a:pt x="5382311" y="6684264"/>
                  </a:lnTo>
                  <a:lnTo>
                    <a:pt x="5382666" y="6683883"/>
                  </a:lnTo>
                  <a:lnTo>
                    <a:pt x="5382438" y="6683908"/>
                  </a:lnTo>
                  <a:lnTo>
                    <a:pt x="5382196" y="6684099"/>
                  </a:lnTo>
                  <a:lnTo>
                    <a:pt x="5373497" y="6668122"/>
                  </a:lnTo>
                  <a:lnTo>
                    <a:pt x="5367617" y="6663182"/>
                  </a:lnTo>
                  <a:lnTo>
                    <a:pt x="5358485" y="6664426"/>
                  </a:lnTo>
                  <a:lnTo>
                    <a:pt x="5352707" y="6667335"/>
                  </a:lnTo>
                  <a:lnTo>
                    <a:pt x="5348871" y="6670726"/>
                  </a:lnTo>
                  <a:lnTo>
                    <a:pt x="5347525" y="6675945"/>
                  </a:lnTo>
                  <a:lnTo>
                    <a:pt x="5349214" y="6684353"/>
                  </a:lnTo>
                  <a:lnTo>
                    <a:pt x="5342687" y="6686029"/>
                  </a:lnTo>
                  <a:lnTo>
                    <a:pt x="5335270" y="6680428"/>
                  </a:lnTo>
                  <a:lnTo>
                    <a:pt x="5329377" y="6688823"/>
                  </a:lnTo>
                  <a:lnTo>
                    <a:pt x="5342560" y="6712394"/>
                  </a:lnTo>
                  <a:lnTo>
                    <a:pt x="5343715" y="6712191"/>
                  </a:lnTo>
                  <a:lnTo>
                    <a:pt x="5345468" y="6711531"/>
                  </a:lnTo>
                  <a:lnTo>
                    <a:pt x="5351500" y="6707479"/>
                  </a:lnTo>
                  <a:lnTo>
                    <a:pt x="5353202" y="6701358"/>
                  </a:lnTo>
                  <a:lnTo>
                    <a:pt x="5352110" y="6693903"/>
                  </a:lnTo>
                  <a:lnTo>
                    <a:pt x="5349265" y="6684404"/>
                  </a:lnTo>
                  <a:lnTo>
                    <a:pt x="5382234" y="6703123"/>
                  </a:lnTo>
                  <a:lnTo>
                    <a:pt x="5388051" y="6697281"/>
                  </a:lnTo>
                  <a:close/>
                </a:path>
                <a:path w="11555094" h="10328275">
                  <a:moveTo>
                    <a:pt x="5468696" y="7706271"/>
                  </a:moveTo>
                  <a:lnTo>
                    <a:pt x="5468683" y="7706131"/>
                  </a:lnTo>
                  <a:lnTo>
                    <a:pt x="5468645" y="7706004"/>
                  </a:lnTo>
                  <a:lnTo>
                    <a:pt x="5468632" y="7705865"/>
                  </a:lnTo>
                  <a:lnTo>
                    <a:pt x="5468683" y="7705268"/>
                  </a:lnTo>
                  <a:lnTo>
                    <a:pt x="5468645" y="7704671"/>
                  </a:lnTo>
                  <a:lnTo>
                    <a:pt x="5468683" y="7704061"/>
                  </a:lnTo>
                  <a:lnTo>
                    <a:pt x="5468556" y="7704264"/>
                  </a:lnTo>
                  <a:lnTo>
                    <a:pt x="5468404" y="7704480"/>
                  </a:lnTo>
                  <a:lnTo>
                    <a:pt x="5468290" y="7704683"/>
                  </a:lnTo>
                  <a:lnTo>
                    <a:pt x="5468201" y="7704531"/>
                  </a:lnTo>
                  <a:lnTo>
                    <a:pt x="5468239" y="7704671"/>
                  </a:lnTo>
                  <a:lnTo>
                    <a:pt x="5468290" y="7704874"/>
                  </a:lnTo>
                  <a:lnTo>
                    <a:pt x="5468366" y="7705179"/>
                  </a:lnTo>
                  <a:lnTo>
                    <a:pt x="5468569" y="7705903"/>
                  </a:lnTo>
                  <a:lnTo>
                    <a:pt x="5468696" y="7706271"/>
                  </a:lnTo>
                  <a:close/>
                </a:path>
                <a:path w="11555094" h="10328275">
                  <a:moveTo>
                    <a:pt x="5566194" y="8626030"/>
                  </a:moveTo>
                  <a:lnTo>
                    <a:pt x="5565406" y="8623579"/>
                  </a:lnTo>
                  <a:lnTo>
                    <a:pt x="5564987" y="8621204"/>
                  </a:lnTo>
                  <a:lnTo>
                    <a:pt x="5564416" y="8619871"/>
                  </a:lnTo>
                  <a:lnTo>
                    <a:pt x="5563667" y="8619007"/>
                  </a:lnTo>
                  <a:lnTo>
                    <a:pt x="5562955" y="8618029"/>
                  </a:lnTo>
                  <a:lnTo>
                    <a:pt x="5564835" y="8622182"/>
                  </a:lnTo>
                  <a:lnTo>
                    <a:pt x="5566194" y="8626030"/>
                  </a:lnTo>
                  <a:close/>
                </a:path>
                <a:path w="11555094" h="10328275">
                  <a:moveTo>
                    <a:pt x="5566638" y="8627618"/>
                  </a:moveTo>
                  <a:lnTo>
                    <a:pt x="5566410" y="8626627"/>
                  </a:lnTo>
                  <a:lnTo>
                    <a:pt x="5566194" y="8626030"/>
                  </a:lnTo>
                  <a:lnTo>
                    <a:pt x="5566638" y="8627618"/>
                  </a:lnTo>
                  <a:close/>
                </a:path>
                <a:path w="11555094" h="10328275">
                  <a:moveTo>
                    <a:pt x="5566943" y="8628926"/>
                  </a:moveTo>
                  <a:lnTo>
                    <a:pt x="5566803" y="8628202"/>
                  </a:lnTo>
                  <a:lnTo>
                    <a:pt x="5566638" y="8627618"/>
                  </a:lnTo>
                  <a:lnTo>
                    <a:pt x="5566943" y="8628926"/>
                  </a:lnTo>
                  <a:close/>
                </a:path>
                <a:path w="11555094" h="10328275">
                  <a:moveTo>
                    <a:pt x="5567553" y="8631466"/>
                  </a:moveTo>
                  <a:lnTo>
                    <a:pt x="5567400" y="8630107"/>
                  </a:lnTo>
                  <a:lnTo>
                    <a:pt x="5567057" y="8629434"/>
                  </a:lnTo>
                  <a:lnTo>
                    <a:pt x="5567540" y="8631479"/>
                  </a:lnTo>
                  <a:close/>
                </a:path>
                <a:path w="11555094" h="10328275">
                  <a:moveTo>
                    <a:pt x="5567845" y="8631809"/>
                  </a:moveTo>
                  <a:lnTo>
                    <a:pt x="5567756" y="8631491"/>
                  </a:lnTo>
                  <a:lnTo>
                    <a:pt x="5567680" y="8631187"/>
                  </a:lnTo>
                  <a:lnTo>
                    <a:pt x="5567578" y="8630882"/>
                  </a:lnTo>
                  <a:lnTo>
                    <a:pt x="5567578" y="8631263"/>
                  </a:lnTo>
                  <a:lnTo>
                    <a:pt x="5567553" y="8631453"/>
                  </a:lnTo>
                  <a:lnTo>
                    <a:pt x="5567642" y="8631606"/>
                  </a:lnTo>
                  <a:lnTo>
                    <a:pt x="5567769" y="8631669"/>
                  </a:lnTo>
                  <a:lnTo>
                    <a:pt x="5567845" y="8631809"/>
                  </a:lnTo>
                  <a:close/>
                </a:path>
                <a:path w="11555094" h="10328275">
                  <a:moveTo>
                    <a:pt x="5642953" y="6607264"/>
                  </a:moveTo>
                  <a:lnTo>
                    <a:pt x="5642038" y="6607886"/>
                  </a:lnTo>
                  <a:lnTo>
                    <a:pt x="5641124" y="6608496"/>
                  </a:lnTo>
                  <a:lnTo>
                    <a:pt x="5640184" y="6609029"/>
                  </a:lnTo>
                  <a:lnTo>
                    <a:pt x="5640235" y="6609156"/>
                  </a:lnTo>
                  <a:lnTo>
                    <a:pt x="5641073" y="6608902"/>
                  </a:lnTo>
                  <a:lnTo>
                    <a:pt x="5641797" y="6608280"/>
                  </a:lnTo>
                  <a:lnTo>
                    <a:pt x="5642495" y="6607632"/>
                  </a:lnTo>
                  <a:lnTo>
                    <a:pt x="5642661" y="6607492"/>
                  </a:lnTo>
                  <a:lnTo>
                    <a:pt x="5642800" y="6607403"/>
                  </a:lnTo>
                  <a:lnTo>
                    <a:pt x="5642953" y="6607264"/>
                  </a:lnTo>
                  <a:close/>
                </a:path>
                <a:path w="11555094" h="10328275">
                  <a:moveTo>
                    <a:pt x="6954596" y="284213"/>
                  </a:moveTo>
                  <a:lnTo>
                    <a:pt x="6953694" y="284505"/>
                  </a:lnTo>
                  <a:lnTo>
                    <a:pt x="6952780" y="284607"/>
                  </a:lnTo>
                  <a:lnTo>
                    <a:pt x="6951891" y="284962"/>
                  </a:lnTo>
                  <a:lnTo>
                    <a:pt x="6951104" y="285826"/>
                  </a:lnTo>
                  <a:lnTo>
                    <a:pt x="6950202" y="286423"/>
                  </a:lnTo>
                  <a:lnTo>
                    <a:pt x="6949376" y="287210"/>
                  </a:lnTo>
                  <a:lnTo>
                    <a:pt x="6950977" y="289318"/>
                  </a:lnTo>
                  <a:lnTo>
                    <a:pt x="6952729" y="290512"/>
                  </a:lnTo>
                  <a:lnTo>
                    <a:pt x="6954596" y="291045"/>
                  </a:lnTo>
                  <a:lnTo>
                    <a:pt x="6954533" y="288658"/>
                  </a:lnTo>
                  <a:lnTo>
                    <a:pt x="6954545" y="286397"/>
                  </a:lnTo>
                  <a:lnTo>
                    <a:pt x="6954596" y="284213"/>
                  </a:lnTo>
                  <a:close/>
                </a:path>
                <a:path w="11555094" h="10328275">
                  <a:moveTo>
                    <a:pt x="6980174" y="2373071"/>
                  </a:moveTo>
                  <a:lnTo>
                    <a:pt x="6979958" y="2373414"/>
                  </a:lnTo>
                  <a:lnTo>
                    <a:pt x="6979704" y="2373668"/>
                  </a:lnTo>
                  <a:lnTo>
                    <a:pt x="6979831" y="2373680"/>
                  </a:lnTo>
                  <a:lnTo>
                    <a:pt x="6980174" y="2373071"/>
                  </a:lnTo>
                  <a:close/>
                </a:path>
                <a:path w="11555094" h="10328275">
                  <a:moveTo>
                    <a:pt x="7169734" y="4734179"/>
                  </a:moveTo>
                  <a:lnTo>
                    <a:pt x="7168045" y="4733912"/>
                  </a:lnTo>
                  <a:lnTo>
                    <a:pt x="7168667" y="4734407"/>
                  </a:lnTo>
                  <a:lnTo>
                    <a:pt x="7169290" y="4734750"/>
                  </a:lnTo>
                  <a:lnTo>
                    <a:pt x="7169480" y="4734445"/>
                  </a:lnTo>
                  <a:lnTo>
                    <a:pt x="7169607" y="4734382"/>
                  </a:lnTo>
                  <a:lnTo>
                    <a:pt x="7169734" y="4734179"/>
                  </a:lnTo>
                  <a:close/>
                </a:path>
                <a:path w="11555094" h="10328275">
                  <a:moveTo>
                    <a:pt x="7250252" y="479209"/>
                  </a:moveTo>
                  <a:lnTo>
                    <a:pt x="7249211" y="479488"/>
                  </a:lnTo>
                  <a:lnTo>
                    <a:pt x="7248550" y="480072"/>
                  </a:lnTo>
                  <a:lnTo>
                    <a:pt x="7247407" y="480288"/>
                  </a:lnTo>
                  <a:lnTo>
                    <a:pt x="7248106" y="480618"/>
                  </a:lnTo>
                  <a:lnTo>
                    <a:pt x="7248741" y="480860"/>
                  </a:lnTo>
                  <a:lnTo>
                    <a:pt x="7249439" y="481177"/>
                  </a:lnTo>
                  <a:lnTo>
                    <a:pt x="7249592" y="480860"/>
                  </a:lnTo>
                  <a:lnTo>
                    <a:pt x="7249528" y="480618"/>
                  </a:lnTo>
                  <a:lnTo>
                    <a:pt x="7249731" y="480275"/>
                  </a:lnTo>
                  <a:lnTo>
                    <a:pt x="7249935" y="479945"/>
                  </a:lnTo>
                  <a:lnTo>
                    <a:pt x="7250062" y="479552"/>
                  </a:lnTo>
                  <a:lnTo>
                    <a:pt x="7250252" y="479209"/>
                  </a:lnTo>
                  <a:close/>
                </a:path>
                <a:path w="11555094" h="10328275">
                  <a:moveTo>
                    <a:pt x="7313803" y="408495"/>
                  </a:moveTo>
                  <a:lnTo>
                    <a:pt x="7313765" y="408292"/>
                  </a:lnTo>
                  <a:lnTo>
                    <a:pt x="7313612" y="409181"/>
                  </a:lnTo>
                  <a:lnTo>
                    <a:pt x="7313346" y="410032"/>
                  </a:lnTo>
                  <a:lnTo>
                    <a:pt x="7313257" y="411048"/>
                  </a:lnTo>
                  <a:lnTo>
                    <a:pt x="7313435" y="411238"/>
                  </a:lnTo>
                  <a:lnTo>
                    <a:pt x="7313574" y="410337"/>
                  </a:lnTo>
                  <a:lnTo>
                    <a:pt x="7313701" y="409435"/>
                  </a:lnTo>
                  <a:lnTo>
                    <a:pt x="7313803" y="408495"/>
                  </a:lnTo>
                  <a:close/>
                </a:path>
                <a:path w="11555094" h="10328275">
                  <a:moveTo>
                    <a:pt x="7321169" y="9857753"/>
                  </a:moveTo>
                  <a:lnTo>
                    <a:pt x="7321105" y="9857600"/>
                  </a:lnTo>
                  <a:lnTo>
                    <a:pt x="7321042" y="9857473"/>
                  </a:lnTo>
                  <a:lnTo>
                    <a:pt x="7320978" y="9857334"/>
                  </a:lnTo>
                  <a:lnTo>
                    <a:pt x="7320915" y="9857524"/>
                  </a:lnTo>
                  <a:lnTo>
                    <a:pt x="7320953" y="9857676"/>
                  </a:lnTo>
                  <a:lnTo>
                    <a:pt x="7320877" y="9857867"/>
                  </a:lnTo>
                  <a:lnTo>
                    <a:pt x="7321067" y="9857778"/>
                  </a:lnTo>
                  <a:close/>
                </a:path>
                <a:path w="11555094" h="10328275">
                  <a:moveTo>
                    <a:pt x="7426642" y="1966150"/>
                  </a:moveTo>
                  <a:lnTo>
                    <a:pt x="7425893" y="1966874"/>
                  </a:lnTo>
                  <a:lnTo>
                    <a:pt x="7426350" y="1966556"/>
                  </a:lnTo>
                  <a:lnTo>
                    <a:pt x="7426642" y="1966150"/>
                  </a:lnTo>
                  <a:close/>
                </a:path>
                <a:path w="11555094" h="10328275">
                  <a:moveTo>
                    <a:pt x="7778140" y="10081755"/>
                  </a:moveTo>
                  <a:lnTo>
                    <a:pt x="7775892" y="10084384"/>
                  </a:lnTo>
                  <a:lnTo>
                    <a:pt x="7773619" y="10085857"/>
                  </a:lnTo>
                  <a:lnTo>
                    <a:pt x="7771333" y="10086594"/>
                  </a:lnTo>
                  <a:lnTo>
                    <a:pt x="7772463" y="10088448"/>
                  </a:lnTo>
                  <a:lnTo>
                    <a:pt x="7774330" y="10092677"/>
                  </a:lnTo>
                  <a:lnTo>
                    <a:pt x="7775181" y="10089197"/>
                  </a:lnTo>
                  <a:lnTo>
                    <a:pt x="7776286" y="10085768"/>
                  </a:lnTo>
                  <a:lnTo>
                    <a:pt x="7777823" y="10082454"/>
                  </a:lnTo>
                  <a:lnTo>
                    <a:pt x="7777886" y="10082136"/>
                  </a:lnTo>
                  <a:lnTo>
                    <a:pt x="7778026" y="10082047"/>
                  </a:lnTo>
                  <a:lnTo>
                    <a:pt x="7778140" y="10081755"/>
                  </a:lnTo>
                  <a:close/>
                </a:path>
                <a:path w="11555094" h="10328275">
                  <a:moveTo>
                    <a:pt x="8948661" y="10261270"/>
                  </a:moveTo>
                  <a:lnTo>
                    <a:pt x="8948522" y="10261282"/>
                  </a:lnTo>
                  <a:lnTo>
                    <a:pt x="8948280" y="10261282"/>
                  </a:lnTo>
                  <a:lnTo>
                    <a:pt x="8948293" y="10261473"/>
                  </a:lnTo>
                  <a:lnTo>
                    <a:pt x="8948547" y="10261359"/>
                  </a:lnTo>
                  <a:close/>
                </a:path>
                <a:path w="11555094" h="10328275">
                  <a:moveTo>
                    <a:pt x="9342285" y="10325811"/>
                  </a:moveTo>
                  <a:lnTo>
                    <a:pt x="9341510" y="10326357"/>
                  </a:lnTo>
                  <a:lnTo>
                    <a:pt x="9341002" y="10327030"/>
                  </a:lnTo>
                  <a:lnTo>
                    <a:pt x="9340164" y="10327538"/>
                  </a:lnTo>
                  <a:lnTo>
                    <a:pt x="9340863" y="10327767"/>
                  </a:lnTo>
                  <a:lnTo>
                    <a:pt x="9341498" y="10327869"/>
                  </a:lnTo>
                  <a:lnTo>
                    <a:pt x="9342183" y="10328072"/>
                  </a:lnTo>
                  <a:lnTo>
                    <a:pt x="9342158" y="10327335"/>
                  </a:lnTo>
                  <a:lnTo>
                    <a:pt x="9342285" y="10325811"/>
                  </a:lnTo>
                  <a:close/>
                </a:path>
                <a:path w="11555094" h="10328275">
                  <a:moveTo>
                    <a:pt x="9842462" y="7527747"/>
                  </a:moveTo>
                  <a:lnTo>
                    <a:pt x="9842373" y="7527557"/>
                  </a:lnTo>
                  <a:lnTo>
                    <a:pt x="9842297" y="7527379"/>
                  </a:lnTo>
                  <a:lnTo>
                    <a:pt x="9842208" y="7527201"/>
                  </a:lnTo>
                  <a:lnTo>
                    <a:pt x="9842055" y="7527430"/>
                  </a:lnTo>
                  <a:lnTo>
                    <a:pt x="9842259" y="7527595"/>
                  </a:lnTo>
                  <a:lnTo>
                    <a:pt x="9842462" y="7527747"/>
                  </a:lnTo>
                  <a:close/>
                </a:path>
                <a:path w="11555094" h="10328275">
                  <a:moveTo>
                    <a:pt x="10128059" y="9679927"/>
                  </a:moveTo>
                  <a:lnTo>
                    <a:pt x="10127704" y="9679927"/>
                  </a:lnTo>
                  <a:lnTo>
                    <a:pt x="10127361" y="9679902"/>
                  </a:lnTo>
                  <a:lnTo>
                    <a:pt x="10127005" y="9679902"/>
                  </a:lnTo>
                  <a:lnTo>
                    <a:pt x="10127221" y="9680550"/>
                  </a:lnTo>
                  <a:lnTo>
                    <a:pt x="10127526" y="9681045"/>
                  </a:lnTo>
                  <a:lnTo>
                    <a:pt x="10127767" y="9681642"/>
                  </a:lnTo>
                  <a:lnTo>
                    <a:pt x="10127882" y="9681058"/>
                  </a:lnTo>
                  <a:lnTo>
                    <a:pt x="10127920" y="9680550"/>
                  </a:lnTo>
                  <a:lnTo>
                    <a:pt x="10128059" y="9679927"/>
                  </a:lnTo>
                  <a:close/>
                </a:path>
                <a:path w="11555094" h="10328275">
                  <a:moveTo>
                    <a:pt x="10167302" y="3179064"/>
                  </a:moveTo>
                  <a:lnTo>
                    <a:pt x="10167137" y="3179064"/>
                  </a:lnTo>
                  <a:lnTo>
                    <a:pt x="10167061" y="3179305"/>
                  </a:lnTo>
                  <a:lnTo>
                    <a:pt x="10167239" y="3179191"/>
                  </a:lnTo>
                  <a:lnTo>
                    <a:pt x="10167302" y="3179064"/>
                  </a:lnTo>
                  <a:close/>
                </a:path>
                <a:path w="11555094" h="10328275">
                  <a:moveTo>
                    <a:pt x="10576966" y="3707396"/>
                  </a:moveTo>
                  <a:close/>
                </a:path>
                <a:path w="11555094" h="10328275">
                  <a:moveTo>
                    <a:pt x="10577093" y="3707447"/>
                  </a:moveTo>
                  <a:lnTo>
                    <a:pt x="10577017" y="3707612"/>
                  </a:lnTo>
                  <a:lnTo>
                    <a:pt x="10577093" y="3707447"/>
                  </a:lnTo>
                  <a:close/>
                </a:path>
                <a:path w="11555094" h="10328275">
                  <a:moveTo>
                    <a:pt x="10894593" y="3660864"/>
                  </a:moveTo>
                  <a:lnTo>
                    <a:pt x="10894479" y="3660698"/>
                  </a:lnTo>
                  <a:lnTo>
                    <a:pt x="10894339" y="3660610"/>
                  </a:lnTo>
                  <a:lnTo>
                    <a:pt x="10894492" y="3660889"/>
                  </a:lnTo>
                  <a:close/>
                </a:path>
                <a:path w="11555094" h="10328275">
                  <a:moveTo>
                    <a:pt x="11179518" y="9380334"/>
                  </a:moveTo>
                  <a:lnTo>
                    <a:pt x="11179416" y="9380182"/>
                  </a:lnTo>
                  <a:lnTo>
                    <a:pt x="11179226" y="9379928"/>
                  </a:lnTo>
                  <a:lnTo>
                    <a:pt x="11179302" y="9380093"/>
                  </a:lnTo>
                  <a:lnTo>
                    <a:pt x="11179340" y="9380245"/>
                  </a:lnTo>
                  <a:lnTo>
                    <a:pt x="11179518" y="9380334"/>
                  </a:lnTo>
                  <a:close/>
                </a:path>
                <a:path w="11555094" h="10328275">
                  <a:moveTo>
                    <a:pt x="11215472" y="1491018"/>
                  </a:moveTo>
                  <a:lnTo>
                    <a:pt x="11213694" y="1488922"/>
                  </a:lnTo>
                  <a:lnTo>
                    <a:pt x="11211827" y="1487449"/>
                  </a:lnTo>
                  <a:lnTo>
                    <a:pt x="11209973" y="1485849"/>
                  </a:lnTo>
                  <a:lnTo>
                    <a:pt x="11209414" y="1488351"/>
                  </a:lnTo>
                  <a:lnTo>
                    <a:pt x="11208550" y="1491335"/>
                  </a:lnTo>
                  <a:lnTo>
                    <a:pt x="11207496" y="1494650"/>
                  </a:lnTo>
                  <a:lnTo>
                    <a:pt x="11210201" y="1494523"/>
                  </a:lnTo>
                  <a:lnTo>
                    <a:pt x="11212868" y="1493761"/>
                  </a:lnTo>
                  <a:lnTo>
                    <a:pt x="11215472" y="1491018"/>
                  </a:lnTo>
                  <a:close/>
                </a:path>
                <a:path w="11555094" h="10328275">
                  <a:moveTo>
                    <a:pt x="11554549" y="4267162"/>
                  </a:moveTo>
                  <a:lnTo>
                    <a:pt x="11554384" y="4267225"/>
                  </a:lnTo>
                  <a:lnTo>
                    <a:pt x="11554346" y="4267365"/>
                  </a:lnTo>
                  <a:lnTo>
                    <a:pt x="11554460" y="4267530"/>
                  </a:lnTo>
                  <a:lnTo>
                    <a:pt x="11554485" y="4267403"/>
                  </a:lnTo>
                  <a:lnTo>
                    <a:pt x="11554549" y="426716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82" y="0"/>
              <a:ext cx="15095796" cy="1068193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215223" y="918514"/>
              <a:ext cx="6867525" cy="9714230"/>
            </a:xfrm>
            <a:custGeom>
              <a:avLst/>
              <a:gdLst/>
              <a:ahLst/>
              <a:cxnLst/>
              <a:rect l="l" t="t" r="r" b="b"/>
              <a:pathLst>
                <a:path w="6867525" h="9714230">
                  <a:moveTo>
                    <a:pt x="7543" y="1132205"/>
                  </a:moveTo>
                  <a:lnTo>
                    <a:pt x="5816" y="1128966"/>
                  </a:lnTo>
                  <a:lnTo>
                    <a:pt x="3848" y="1124813"/>
                  </a:lnTo>
                  <a:lnTo>
                    <a:pt x="1562" y="1119873"/>
                  </a:lnTo>
                  <a:lnTo>
                    <a:pt x="673" y="1123454"/>
                  </a:lnTo>
                  <a:lnTo>
                    <a:pt x="0" y="1126998"/>
                  </a:lnTo>
                  <a:lnTo>
                    <a:pt x="152" y="1130350"/>
                  </a:lnTo>
                  <a:lnTo>
                    <a:pt x="2552" y="1131290"/>
                  </a:lnTo>
                  <a:lnTo>
                    <a:pt x="5041" y="1131785"/>
                  </a:lnTo>
                  <a:lnTo>
                    <a:pt x="7543" y="1132205"/>
                  </a:lnTo>
                  <a:close/>
                </a:path>
                <a:path w="6867525" h="9714230">
                  <a:moveTo>
                    <a:pt x="61341" y="9463354"/>
                  </a:moveTo>
                  <a:lnTo>
                    <a:pt x="61214" y="9463367"/>
                  </a:lnTo>
                  <a:lnTo>
                    <a:pt x="60794" y="9464040"/>
                  </a:lnTo>
                  <a:lnTo>
                    <a:pt x="60947" y="9464053"/>
                  </a:lnTo>
                  <a:lnTo>
                    <a:pt x="61341" y="9463354"/>
                  </a:lnTo>
                  <a:close/>
                </a:path>
                <a:path w="6867525" h="9714230">
                  <a:moveTo>
                    <a:pt x="218249" y="9267152"/>
                  </a:moveTo>
                  <a:lnTo>
                    <a:pt x="218122" y="9266911"/>
                  </a:lnTo>
                  <a:lnTo>
                    <a:pt x="218020" y="9266631"/>
                  </a:lnTo>
                  <a:lnTo>
                    <a:pt x="217893" y="9266390"/>
                  </a:lnTo>
                  <a:lnTo>
                    <a:pt x="217893" y="9266568"/>
                  </a:lnTo>
                  <a:lnTo>
                    <a:pt x="218008" y="9266758"/>
                  </a:lnTo>
                  <a:lnTo>
                    <a:pt x="218097" y="9266961"/>
                  </a:lnTo>
                  <a:lnTo>
                    <a:pt x="218211" y="9267165"/>
                  </a:lnTo>
                  <a:close/>
                </a:path>
                <a:path w="6867525" h="9714230">
                  <a:moveTo>
                    <a:pt x="261581" y="4311370"/>
                  </a:moveTo>
                  <a:lnTo>
                    <a:pt x="261569" y="4310672"/>
                  </a:lnTo>
                  <a:lnTo>
                    <a:pt x="260946" y="4311129"/>
                  </a:lnTo>
                  <a:lnTo>
                    <a:pt x="260311" y="4311485"/>
                  </a:lnTo>
                  <a:lnTo>
                    <a:pt x="259702" y="4311980"/>
                  </a:lnTo>
                  <a:lnTo>
                    <a:pt x="260324" y="4312285"/>
                  </a:lnTo>
                  <a:lnTo>
                    <a:pt x="260946" y="4312628"/>
                  </a:lnTo>
                  <a:lnTo>
                    <a:pt x="261581" y="4312932"/>
                  </a:lnTo>
                  <a:lnTo>
                    <a:pt x="261556" y="4312285"/>
                  </a:lnTo>
                  <a:lnTo>
                    <a:pt x="261581" y="4311370"/>
                  </a:lnTo>
                  <a:close/>
                </a:path>
                <a:path w="6867525" h="9714230">
                  <a:moveTo>
                    <a:pt x="270624" y="8958224"/>
                  </a:moveTo>
                  <a:lnTo>
                    <a:pt x="270484" y="8958148"/>
                  </a:lnTo>
                  <a:lnTo>
                    <a:pt x="270624" y="8958224"/>
                  </a:lnTo>
                  <a:close/>
                </a:path>
                <a:path w="6867525" h="9714230">
                  <a:moveTo>
                    <a:pt x="331089" y="3477907"/>
                  </a:moveTo>
                  <a:lnTo>
                    <a:pt x="330669" y="3477222"/>
                  </a:lnTo>
                  <a:lnTo>
                    <a:pt x="330149" y="3476396"/>
                  </a:lnTo>
                  <a:lnTo>
                    <a:pt x="329704" y="3475634"/>
                  </a:lnTo>
                  <a:lnTo>
                    <a:pt x="329565" y="3476117"/>
                  </a:lnTo>
                  <a:lnTo>
                    <a:pt x="329361" y="3476409"/>
                  </a:lnTo>
                  <a:lnTo>
                    <a:pt x="329247" y="3476929"/>
                  </a:lnTo>
                  <a:lnTo>
                    <a:pt x="329869" y="3477463"/>
                  </a:lnTo>
                  <a:lnTo>
                    <a:pt x="330466" y="3477463"/>
                  </a:lnTo>
                  <a:lnTo>
                    <a:pt x="331089" y="3477907"/>
                  </a:lnTo>
                  <a:close/>
                </a:path>
                <a:path w="6867525" h="9714230">
                  <a:moveTo>
                    <a:pt x="350507" y="4305287"/>
                  </a:moveTo>
                  <a:lnTo>
                    <a:pt x="350380" y="4304957"/>
                  </a:lnTo>
                  <a:lnTo>
                    <a:pt x="350380" y="4304665"/>
                  </a:lnTo>
                  <a:lnTo>
                    <a:pt x="350278" y="4304347"/>
                  </a:lnTo>
                  <a:lnTo>
                    <a:pt x="350113" y="4304462"/>
                  </a:lnTo>
                  <a:lnTo>
                    <a:pt x="350240" y="4304728"/>
                  </a:lnTo>
                  <a:lnTo>
                    <a:pt x="350380" y="4305008"/>
                  </a:lnTo>
                  <a:lnTo>
                    <a:pt x="350507" y="4305287"/>
                  </a:lnTo>
                  <a:close/>
                </a:path>
                <a:path w="6867525" h="9714230">
                  <a:moveTo>
                    <a:pt x="459511" y="8736825"/>
                  </a:moveTo>
                  <a:lnTo>
                    <a:pt x="458482" y="8736355"/>
                  </a:lnTo>
                  <a:lnTo>
                    <a:pt x="457441" y="8735911"/>
                  </a:lnTo>
                  <a:lnTo>
                    <a:pt x="456425" y="8735377"/>
                  </a:lnTo>
                  <a:lnTo>
                    <a:pt x="456463" y="8740788"/>
                  </a:lnTo>
                  <a:lnTo>
                    <a:pt x="456501" y="8744052"/>
                  </a:lnTo>
                  <a:lnTo>
                    <a:pt x="457390" y="8741308"/>
                  </a:lnTo>
                  <a:lnTo>
                    <a:pt x="459511" y="8736825"/>
                  </a:lnTo>
                  <a:close/>
                </a:path>
                <a:path w="6867525" h="9714230">
                  <a:moveTo>
                    <a:pt x="472046" y="978776"/>
                  </a:moveTo>
                  <a:lnTo>
                    <a:pt x="471551" y="978496"/>
                  </a:lnTo>
                  <a:lnTo>
                    <a:pt x="471411" y="978928"/>
                  </a:lnTo>
                  <a:lnTo>
                    <a:pt x="471563" y="979131"/>
                  </a:lnTo>
                  <a:lnTo>
                    <a:pt x="471563" y="979449"/>
                  </a:lnTo>
                  <a:lnTo>
                    <a:pt x="472046" y="978776"/>
                  </a:lnTo>
                  <a:close/>
                </a:path>
                <a:path w="6867525" h="9714230">
                  <a:moveTo>
                    <a:pt x="572363" y="8889073"/>
                  </a:moveTo>
                  <a:lnTo>
                    <a:pt x="567499" y="8892222"/>
                  </a:lnTo>
                  <a:lnTo>
                    <a:pt x="565353" y="8893378"/>
                  </a:lnTo>
                  <a:lnTo>
                    <a:pt x="568007" y="8892553"/>
                  </a:lnTo>
                  <a:lnTo>
                    <a:pt x="570357" y="8891041"/>
                  </a:lnTo>
                  <a:lnTo>
                    <a:pt x="572363" y="8889073"/>
                  </a:lnTo>
                  <a:close/>
                </a:path>
                <a:path w="6867525" h="9714230">
                  <a:moveTo>
                    <a:pt x="599097" y="6534442"/>
                  </a:moveTo>
                  <a:lnTo>
                    <a:pt x="597966" y="6533413"/>
                  </a:lnTo>
                  <a:lnTo>
                    <a:pt x="597014" y="6532473"/>
                  </a:lnTo>
                  <a:lnTo>
                    <a:pt x="595934" y="6531470"/>
                  </a:lnTo>
                  <a:lnTo>
                    <a:pt x="595757" y="6532753"/>
                  </a:lnTo>
                  <a:lnTo>
                    <a:pt x="595325" y="6533807"/>
                  </a:lnTo>
                  <a:lnTo>
                    <a:pt x="594918" y="6534912"/>
                  </a:lnTo>
                  <a:lnTo>
                    <a:pt x="596392" y="6534848"/>
                  </a:lnTo>
                  <a:lnTo>
                    <a:pt x="597509" y="6534315"/>
                  </a:lnTo>
                  <a:lnTo>
                    <a:pt x="599097" y="6534442"/>
                  </a:lnTo>
                  <a:close/>
                </a:path>
                <a:path w="6867525" h="9714230">
                  <a:moveTo>
                    <a:pt x="798804" y="5706669"/>
                  </a:moveTo>
                  <a:lnTo>
                    <a:pt x="798703" y="5702732"/>
                  </a:lnTo>
                  <a:lnTo>
                    <a:pt x="798525" y="5706630"/>
                  </a:lnTo>
                  <a:lnTo>
                    <a:pt x="797915" y="5710174"/>
                  </a:lnTo>
                  <a:lnTo>
                    <a:pt x="797115" y="5713565"/>
                  </a:lnTo>
                  <a:lnTo>
                    <a:pt x="798093" y="5710199"/>
                  </a:lnTo>
                  <a:lnTo>
                    <a:pt x="798804" y="5706669"/>
                  </a:lnTo>
                  <a:close/>
                </a:path>
                <a:path w="6867525" h="9714230">
                  <a:moveTo>
                    <a:pt x="821156" y="9051811"/>
                  </a:moveTo>
                  <a:lnTo>
                    <a:pt x="820902" y="9051849"/>
                  </a:lnTo>
                  <a:lnTo>
                    <a:pt x="820661" y="9051849"/>
                  </a:lnTo>
                  <a:lnTo>
                    <a:pt x="820407" y="9051912"/>
                  </a:lnTo>
                  <a:lnTo>
                    <a:pt x="820293" y="9052065"/>
                  </a:lnTo>
                  <a:lnTo>
                    <a:pt x="820293" y="9052217"/>
                  </a:lnTo>
                  <a:lnTo>
                    <a:pt x="820420" y="9052382"/>
                  </a:lnTo>
                  <a:lnTo>
                    <a:pt x="820610" y="9052065"/>
                  </a:lnTo>
                  <a:lnTo>
                    <a:pt x="820953" y="9052090"/>
                  </a:lnTo>
                  <a:lnTo>
                    <a:pt x="821156" y="9051811"/>
                  </a:lnTo>
                  <a:close/>
                </a:path>
                <a:path w="6867525" h="9714230">
                  <a:moveTo>
                    <a:pt x="886294" y="6599301"/>
                  </a:moveTo>
                  <a:lnTo>
                    <a:pt x="886218" y="6599148"/>
                  </a:lnTo>
                  <a:lnTo>
                    <a:pt x="886155" y="6598996"/>
                  </a:lnTo>
                  <a:lnTo>
                    <a:pt x="886079" y="6598844"/>
                  </a:lnTo>
                  <a:lnTo>
                    <a:pt x="886028" y="6598971"/>
                  </a:lnTo>
                  <a:lnTo>
                    <a:pt x="885913" y="6599212"/>
                  </a:lnTo>
                  <a:lnTo>
                    <a:pt x="886040" y="6599250"/>
                  </a:lnTo>
                  <a:lnTo>
                    <a:pt x="886167" y="6599263"/>
                  </a:lnTo>
                  <a:lnTo>
                    <a:pt x="886294" y="6599301"/>
                  </a:lnTo>
                  <a:close/>
                </a:path>
                <a:path w="6867525" h="9714230">
                  <a:moveTo>
                    <a:pt x="914882" y="3978757"/>
                  </a:moveTo>
                  <a:lnTo>
                    <a:pt x="914679" y="3978757"/>
                  </a:lnTo>
                  <a:lnTo>
                    <a:pt x="914869" y="3978910"/>
                  </a:lnTo>
                  <a:lnTo>
                    <a:pt x="914882" y="3978757"/>
                  </a:lnTo>
                  <a:close/>
                </a:path>
                <a:path w="6867525" h="9714230">
                  <a:moveTo>
                    <a:pt x="937704" y="4002633"/>
                  </a:moveTo>
                  <a:lnTo>
                    <a:pt x="936434" y="4002824"/>
                  </a:lnTo>
                  <a:lnTo>
                    <a:pt x="935240" y="4002963"/>
                  </a:lnTo>
                  <a:lnTo>
                    <a:pt x="933983" y="4003154"/>
                  </a:lnTo>
                  <a:lnTo>
                    <a:pt x="934097" y="4003789"/>
                  </a:lnTo>
                  <a:lnTo>
                    <a:pt x="934288" y="4004272"/>
                  </a:lnTo>
                  <a:lnTo>
                    <a:pt x="934389" y="4004983"/>
                  </a:lnTo>
                  <a:lnTo>
                    <a:pt x="936434" y="4003522"/>
                  </a:lnTo>
                  <a:lnTo>
                    <a:pt x="937704" y="4002633"/>
                  </a:lnTo>
                  <a:close/>
                </a:path>
                <a:path w="6867525" h="9714230">
                  <a:moveTo>
                    <a:pt x="973099" y="7272985"/>
                  </a:moveTo>
                  <a:lnTo>
                    <a:pt x="972908" y="7273201"/>
                  </a:lnTo>
                  <a:lnTo>
                    <a:pt x="972718" y="7273442"/>
                  </a:lnTo>
                  <a:lnTo>
                    <a:pt x="972527" y="7273671"/>
                  </a:lnTo>
                  <a:lnTo>
                    <a:pt x="972756" y="7273976"/>
                  </a:lnTo>
                  <a:lnTo>
                    <a:pt x="972870" y="7274293"/>
                  </a:lnTo>
                  <a:lnTo>
                    <a:pt x="973086" y="7274598"/>
                  </a:lnTo>
                  <a:lnTo>
                    <a:pt x="973099" y="7274065"/>
                  </a:lnTo>
                  <a:lnTo>
                    <a:pt x="973086" y="7273518"/>
                  </a:lnTo>
                  <a:lnTo>
                    <a:pt x="973099" y="7272985"/>
                  </a:lnTo>
                  <a:close/>
                </a:path>
                <a:path w="6867525" h="9714230">
                  <a:moveTo>
                    <a:pt x="1117739" y="2913392"/>
                  </a:moveTo>
                  <a:lnTo>
                    <a:pt x="1117625" y="2912338"/>
                  </a:lnTo>
                  <a:lnTo>
                    <a:pt x="1117460" y="2911475"/>
                  </a:lnTo>
                  <a:lnTo>
                    <a:pt x="1117358" y="2910382"/>
                  </a:lnTo>
                  <a:lnTo>
                    <a:pt x="1116596" y="2913075"/>
                  </a:lnTo>
                  <a:lnTo>
                    <a:pt x="1116977" y="2913189"/>
                  </a:lnTo>
                  <a:lnTo>
                    <a:pt x="1117346" y="2913227"/>
                  </a:lnTo>
                  <a:lnTo>
                    <a:pt x="1117739" y="2913392"/>
                  </a:lnTo>
                  <a:close/>
                </a:path>
                <a:path w="6867525" h="9714230">
                  <a:moveTo>
                    <a:pt x="1261948" y="9289212"/>
                  </a:moveTo>
                  <a:lnTo>
                    <a:pt x="1260690" y="9285465"/>
                  </a:lnTo>
                  <a:lnTo>
                    <a:pt x="1259535" y="9280563"/>
                  </a:lnTo>
                  <a:lnTo>
                    <a:pt x="1258430" y="9275000"/>
                  </a:lnTo>
                  <a:lnTo>
                    <a:pt x="1257338" y="9277109"/>
                  </a:lnTo>
                  <a:lnTo>
                    <a:pt x="1257185" y="9280017"/>
                  </a:lnTo>
                  <a:lnTo>
                    <a:pt x="1259662" y="9287065"/>
                  </a:lnTo>
                  <a:lnTo>
                    <a:pt x="1260805" y="9288170"/>
                  </a:lnTo>
                  <a:lnTo>
                    <a:pt x="1261948" y="9289212"/>
                  </a:lnTo>
                  <a:close/>
                </a:path>
                <a:path w="6867525" h="9714230">
                  <a:moveTo>
                    <a:pt x="1342821" y="2667546"/>
                  </a:moveTo>
                  <a:lnTo>
                    <a:pt x="1342656" y="2667470"/>
                  </a:lnTo>
                  <a:lnTo>
                    <a:pt x="1342555" y="2667622"/>
                  </a:lnTo>
                  <a:lnTo>
                    <a:pt x="1342415" y="2667724"/>
                  </a:lnTo>
                  <a:lnTo>
                    <a:pt x="1342313" y="2667876"/>
                  </a:lnTo>
                  <a:lnTo>
                    <a:pt x="1342440" y="2667851"/>
                  </a:lnTo>
                  <a:lnTo>
                    <a:pt x="1342605" y="2667736"/>
                  </a:lnTo>
                  <a:lnTo>
                    <a:pt x="1342821" y="2667546"/>
                  </a:lnTo>
                  <a:close/>
                </a:path>
                <a:path w="6867525" h="9714230">
                  <a:moveTo>
                    <a:pt x="1483283" y="9612795"/>
                  </a:moveTo>
                  <a:lnTo>
                    <a:pt x="1482547" y="9613062"/>
                  </a:lnTo>
                  <a:lnTo>
                    <a:pt x="1481848" y="9613278"/>
                  </a:lnTo>
                  <a:lnTo>
                    <a:pt x="1481112" y="9613544"/>
                  </a:lnTo>
                  <a:lnTo>
                    <a:pt x="1481302" y="9613557"/>
                  </a:lnTo>
                  <a:lnTo>
                    <a:pt x="1481480" y="9613582"/>
                  </a:lnTo>
                  <a:lnTo>
                    <a:pt x="1481683" y="9613582"/>
                  </a:lnTo>
                  <a:lnTo>
                    <a:pt x="1482204" y="9613278"/>
                  </a:lnTo>
                  <a:lnTo>
                    <a:pt x="1482750" y="9613176"/>
                  </a:lnTo>
                  <a:lnTo>
                    <a:pt x="1483283" y="9612795"/>
                  </a:lnTo>
                  <a:close/>
                </a:path>
                <a:path w="6867525" h="9714230">
                  <a:moveTo>
                    <a:pt x="1641119" y="2433726"/>
                  </a:moveTo>
                  <a:lnTo>
                    <a:pt x="1640903" y="2433967"/>
                  </a:lnTo>
                  <a:lnTo>
                    <a:pt x="1641119" y="2433726"/>
                  </a:lnTo>
                  <a:close/>
                </a:path>
                <a:path w="6867525" h="9714230">
                  <a:moveTo>
                    <a:pt x="1858708" y="4923650"/>
                  </a:moveTo>
                  <a:lnTo>
                    <a:pt x="1858251" y="4924145"/>
                  </a:lnTo>
                  <a:lnTo>
                    <a:pt x="1857921" y="4924755"/>
                  </a:lnTo>
                  <a:lnTo>
                    <a:pt x="1857489" y="4925288"/>
                  </a:lnTo>
                  <a:lnTo>
                    <a:pt x="1857489" y="4925453"/>
                  </a:lnTo>
                  <a:lnTo>
                    <a:pt x="1857806" y="4925187"/>
                  </a:lnTo>
                  <a:lnTo>
                    <a:pt x="1857971" y="4924755"/>
                  </a:lnTo>
                  <a:lnTo>
                    <a:pt x="1858276" y="4924399"/>
                  </a:lnTo>
                  <a:lnTo>
                    <a:pt x="1858416" y="4924082"/>
                  </a:lnTo>
                  <a:lnTo>
                    <a:pt x="1858568" y="4923942"/>
                  </a:lnTo>
                  <a:lnTo>
                    <a:pt x="1858708" y="4923650"/>
                  </a:lnTo>
                  <a:close/>
                </a:path>
                <a:path w="6867525" h="9714230">
                  <a:moveTo>
                    <a:pt x="1980539" y="1281023"/>
                  </a:moveTo>
                  <a:lnTo>
                    <a:pt x="1978113" y="1277620"/>
                  </a:lnTo>
                  <a:lnTo>
                    <a:pt x="1972830" y="1275626"/>
                  </a:lnTo>
                  <a:lnTo>
                    <a:pt x="1975154" y="1278902"/>
                  </a:lnTo>
                  <a:lnTo>
                    <a:pt x="1977555" y="1282725"/>
                  </a:lnTo>
                  <a:lnTo>
                    <a:pt x="1980082" y="1287119"/>
                  </a:lnTo>
                  <a:lnTo>
                    <a:pt x="1980539" y="1281023"/>
                  </a:lnTo>
                  <a:close/>
                </a:path>
                <a:path w="6867525" h="9714230">
                  <a:moveTo>
                    <a:pt x="2216277" y="3819144"/>
                  </a:moveTo>
                  <a:lnTo>
                    <a:pt x="2215400" y="3818013"/>
                  </a:lnTo>
                  <a:lnTo>
                    <a:pt x="2214372" y="3817074"/>
                  </a:lnTo>
                  <a:lnTo>
                    <a:pt x="2213432" y="3816007"/>
                  </a:lnTo>
                  <a:lnTo>
                    <a:pt x="2213394" y="3816527"/>
                  </a:lnTo>
                  <a:lnTo>
                    <a:pt x="2214308" y="3817416"/>
                  </a:lnTo>
                  <a:lnTo>
                    <a:pt x="2215248" y="3818293"/>
                  </a:lnTo>
                  <a:lnTo>
                    <a:pt x="2216112" y="3819283"/>
                  </a:lnTo>
                  <a:lnTo>
                    <a:pt x="2216277" y="3819144"/>
                  </a:lnTo>
                  <a:close/>
                </a:path>
                <a:path w="6867525" h="9714230">
                  <a:moveTo>
                    <a:pt x="2217001" y="3885831"/>
                  </a:moveTo>
                  <a:lnTo>
                    <a:pt x="2216874" y="3885476"/>
                  </a:lnTo>
                  <a:lnTo>
                    <a:pt x="2216708" y="3885311"/>
                  </a:lnTo>
                  <a:lnTo>
                    <a:pt x="2216594" y="3884942"/>
                  </a:lnTo>
                  <a:lnTo>
                    <a:pt x="2216467" y="3884815"/>
                  </a:lnTo>
                  <a:lnTo>
                    <a:pt x="2216442" y="3884663"/>
                  </a:lnTo>
                  <a:lnTo>
                    <a:pt x="2216327" y="3884523"/>
                  </a:lnTo>
                  <a:lnTo>
                    <a:pt x="2216442" y="3884752"/>
                  </a:lnTo>
                  <a:lnTo>
                    <a:pt x="2216607" y="3885209"/>
                  </a:lnTo>
                  <a:lnTo>
                    <a:pt x="2216823" y="3885514"/>
                  </a:lnTo>
                  <a:lnTo>
                    <a:pt x="2217001" y="3885946"/>
                  </a:lnTo>
                  <a:close/>
                </a:path>
                <a:path w="6867525" h="9714230">
                  <a:moveTo>
                    <a:pt x="2355456" y="1956536"/>
                  </a:moveTo>
                  <a:lnTo>
                    <a:pt x="2355253" y="1956142"/>
                  </a:lnTo>
                  <a:lnTo>
                    <a:pt x="2355456" y="1956536"/>
                  </a:lnTo>
                  <a:close/>
                </a:path>
                <a:path w="6867525" h="9714230">
                  <a:moveTo>
                    <a:pt x="2356281" y="1957489"/>
                  </a:moveTo>
                  <a:lnTo>
                    <a:pt x="2355964" y="1957019"/>
                  </a:lnTo>
                  <a:lnTo>
                    <a:pt x="2355545" y="1956689"/>
                  </a:lnTo>
                  <a:lnTo>
                    <a:pt x="2356129" y="1957717"/>
                  </a:lnTo>
                  <a:lnTo>
                    <a:pt x="2356281" y="1957489"/>
                  </a:lnTo>
                  <a:close/>
                </a:path>
                <a:path w="6867525" h="9714230">
                  <a:moveTo>
                    <a:pt x="2421458" y="4782934"/>
                  </a:moveTo>
                  <a:lnTo>
                    <a:pt x="2421394" y="4782680"/>
                  </a:lnTo>
                  <a:lnTo>
                    <a:pt x="2421369" y="4782451"/>
                  </a:lnTo>
                  <a:lnTo>
                    <a:pt x="2421305" y="4782197"/>
                  </a:lnTo>
                  <a:lnTo>
                    <a:pt x="2421115" y="4782477"/>
                  </a:lnTo>
                  <a:lnTo>
                    <a:pt x="2420924" y="4782794"/>
                  </a:lnTo>
                  <a:lnTo>
                    <a:pt x="2420747" y="4783086"/>
                  </a:lnTo>
                  <a:lnTo>
                    <a:pt x="2420963" y="4783099"/>
                  </a:lnTo>
                  <a:lnTo>
                    <a:pt x="2421102" y="4783163"/>
                  </a:lnTo>
                  <a:lnTo>
                    <a:pt x="2421318" y="4783175"/>
                  </a:lnTo>
                  <a:lnTo>
                    <a:pt x="2421420" y="4783010"/>
                  </a:lnTo>
                  <a:close/>
                </a:path>
                <a:path w="6867525" h="9714230">
                  <a:moveTo>
                    <a:pt x="2500744" y="4530153"/>
                  </a:moveTo>
                  <a:lnTo>
                    <a:pt x="2500350" y="4529315"/>
                  </a:lnTo>
                  <a:lnTo>
                    <a:pt x="2499868" y="4528591"/>
                  </a:lnTo>
                  <a:lnTo>
                    <a:pt x="2499245" y="4528058"/>
                  </a:lnTo>
                  <a:lnTo>
                    <a:pt x="2500744" y="4530166"/>
                  </a:lnTo>
                  <a:close/>
                </a:path>
                <a:path w="6867525" h="9714230">
                  <a:moveTo>
                    <a:pt x="2563114" y="3469805"/>
                  </a:moveTo>
                  <a:lnTo>
                    <a:pt x="2563063" y="3469665"/>
                  </a:lnTo>
                  <a:lnTo>
                    <a:pt x="2562987" y="3469538"/>
                  </a:lnTo>
                  <a:lnTo>
                    <a:pt x="2562949" y="3469398"/>
                  </a:lnTo>
                  <a:lnTo>
                    <a:pt x="2562961" y="3469525"/>
                  </a:lnTo>
                  <a:lnTo>
                    <a:pt x="2562974" y="3469678"/>
                  </a:lnTo>
                  <a:lnTo>
                    <a:pt x="2562987" y="3469805"/>
                  </a:lnTo>
                  <a:lnTo>
                    <a:pt x="2563114" y="3469805"/>
                  </a:lnTo>
                  <a:close/>
                </a:path>
                <a:path w="6867525" h="9714230">
                  <a:moveTo>
                    <a:pt x="2588577" y="4419397"/>
                  </a:moveTo>
                  <a:lnTo>
                    <a:pt x="2588260" y="4419473"/>
                  </a:lnTo>
                  <a:lnTo>
                    <a:pt x="2588018" y="4419536"/>
                  </a:lnTo>
                  <a:lnTo>
                    <a:pt x="2587675" y="4419612"/>
                  </a:lnTo>
                  <a:lnTo>
                    <a:pt x="2587942" y="4419968"/>
                  </a:lnTo>
                  <a:lnTo>
                    <a:pt x="2588196" y="4420286"/>
                  </a:lnTo>
                  <a:lnTo>
                    <a:pt x="2588450" y="4420654"/>
                  </a:lnTo>
                  <a:lnTo>
                    <a:pt x="2588501" y="4420235"/>
                  </a:lnTo>
                  <a:lnTo>
                    <a:pt x="2588526" y="4419790"/>
                  </a:lnTo>
                  <a:lnTo>
                    <a:pt x="2588577" y="4419397"/>
                  </a:lnTo>
                  <a:close/>
                </a:path>
                <a:path w="6867525" h="9714230">
                  <a:moveTo>
                    <a:pt x="2653207" y="8059674"/>
                  </a:moveTo>
                  <a:lnTo>
                    <a:pt x="2652001" y="8060728"/>
                  </a:lnTo>
                  <a:lnTo>
                    <a:pt x="2651899" y="8060906"/>
                  </a:lnTo>
                  <a:lnTo>
                    <a:pt x="2653207" y="8059674"/>
                  </a:lnTo>
                  <a:close/>
                </a:path>
                <a:path w="6867525" h="9714230">
                  <a:moveTo>
                    <a:pt x="2673858" y="1655216"/>
                  </a:moveTo>
                  <a:lnTo>
                    <a:pt x="2672524" y="1656054"/>
                  </a:lnTo>
                  <a:lnTo>
                    <a:pt x="2671330" y="1656537"/>
                  </a:lnTo>
                  <a:lnTo>
                    <a:pt x="2670035" y="1657273"/>
                  </a:lnTo>
                  <a:lnTo>
                    <a:pt x="2671026" y="1656994"/>
                  </a:lnTo>
                  <a:lnTo>
                    <a:pt x="2671889" y="1656930"/>
                  </a:lnTo>
                  <a:lnTo>
                    <a:pt x="2672892" y="1656588"/>
                  </a:lnTo>
                  <a:lnTo>
                    <a:pt x="2673223" y="1656143"/>
                  </a:lnTo>
                  <a:lnTo>
                    <a:pt x="2673527" y="1655673"/>
                  </a:lnTo>
                  <a:lnTo>
                    <a:pt x="2673858" y="1655216"/>
                  </a:lnTo>
                  <a:close/>
                </a:path>
                <a:path w="6867525" h="9714230">
                  <a:moveTo>
                    <a:pt x="2678239" y="1648942"/>
                  </a:moveTo>
                  <a:lnTo>
                    <a:pt x="2676652" y="1648942"/>
                  </a:lnTo>
                  <a:lnTo>
                    <a:pt x="2675064" y="1649158"/>
                  </a:lnTo>
                  <a:lnTo>
                    <a:pt x="2673477" y="1648866"/>
                  </a:lnTo>
                  <a:lnTo>
                    <a:pt x="2673756" y="1650847"/>
                  </a:lnTo>
                  <a:lnTo>
                    <a:pt x="2673743" y="1652270"/>
                  </a:lnTo>
                  <a:lnTo>
                    <a:pt x="2674226" y="1654683"/>
                  </a:lnTo>
                  <a:lnTo>
                    <a:pt x="2675585" y="1652765"/>
                  </a:lnTo>
                  <a:lnTo>
                    <a:pt x="2676944" y="1650923"/>
                  </a:lnTo>
                  <a:lnTo>
                    <a:pt x="2678239" y="1648942"/>
                  </a:lnTo>
                  <a:close/>
                </a:path>
                <a:path w="6867525" h="9714230">
                  <a:moveTo>
                    <a:pt x="2767609" y="2708833"/>
                  </a:moveTo>
                  <a:lnTo>
                    <a:pt x="2767558" y="2708986"/>
                  </a:lnTo>
                  <a:lnTo>
                    <a:pt x="2767558" y="2709176"/>
                  </a:lnTo>
                  <a:lnTo>
                    <a:pt x="2767609" y="2708833"/>
                  </a:lnTo>
                  <a:close/>
                </a:path>
                <a:path w="6867525" h="9714230">
                  <a:moveTo>
                    <a:pt x="2858376" y="9691560"/>
                  </a:moveTo>
                  <a:close/>
                </a:path>
                <a:path w="6867525" h="9714230">
                  <a:moveTo>
                    <a:pt x="2891294" y="7987690"/>
                  </a:moveTo>
                  <a:lnTo>
                    <a:pt x="2891180" y="7987258"/>
                  </a:lnTo>
                  <a:lnTo>
                    <a:pt x="2891180" y="7986827"/>
                  </a:lnTo>
                  <a:lnTo>
                    <a:pt x="2891028" y="7986382"/>
                  </a:lnTo>
                  <a:lnTo>
                    <a:pt x="2890748" y="7986827"/>
                  </a:lnTo>
                  <a:lnTo>
                    <a:pt x="2890431" y="7986966"/>
                  </a:lnTo>
                  <a:lnTo>
                    <a:pt x="2890139" y="7987373"/>
                  </a:lnTo>
                  <a:lnTo>
                    <a:pt x="2890532" y="7987424"/>
                  </a:lnTo>
                  <a:lnTo>
                    <a:pt x="2890913" y="7987614"/>
                  </a:lnTo>
                  <a:lnTo>
                    <a:pt x="2891294" y="7987690"/>
                  </a:lnTo>
                  <a:close/>
                </a:path>
                <a:path w="6867525" h="9714230">
                  <a:moveTo>
                    <a:pt x="2913621" y="3428073"/>
                  </a:moveTo>
                  <a:lnTo>
                    <a:pt x="2912503" y="3424593"/>
                  </a:lnTo>
                  <a:lnTo>
                    <a:pt x="2911932" y="3421303"/>
                  </a:lnTo>
                  <a:lnTo>
                    <a:pt x="2911932" y="3418205"/>
                  </a:lnTo>
                  <a:lnTo>
                    <a:pt x="2911183" y="3418522"/>
                  </a:lnTo>
                  <a:lnTo>
                    <a:pt x="2910382" y="3418421"/>
                  </a:lnTo>
                  <a:lnTo>
                    <a:pt x="2909608" y="3418370"/>
                  </a:lnTo>
                  <a:lnTo>
                    <a:pt x="2910509" y="3421507"/>
                  </a:lnTo>
                  <a:lnTo>
                    <a:pt x="2911843" y="3424732"/>
                  </a:lnTo>
                  <a:lnTo>
                    <a:pt x="2913621" y="3428073"/>
                  </a:lnTo>
                  <a:close/>
                </a:path>
                <a:path w="6867525" h="9714230">
                  <a:moveTo>
                    <a:pt x="3005201" y="4056596"/>
                  </a:moveTo>
                  <a:lnTo>
                    <a:pt x="3001340" y="4054246"/>
                  </a:lnTo>
                  <a:lnTo>
                    <a:pt x="2998063" y="4053827"/>
                  </a:lnTo>
                  <a:lnTo>
                    <a:pt x="2995130" y="4054475"/>
                  </a:lnTo>
                  <a:lnTo>
                    <a:pt x="2997479" y="4056405"/>
                  </a:lnTo>
                  <a:lnTo>
                    <a:pt x="3000159" y="4058882"/>
                  </a:lnTo>
                  <a:lnTo>
                    <a:pt x="3003372" y="4062171"/>
                  </a:lnTo>
                  <a:lnTo>
                    <a:pt x="3004210" y="4060342"/>
                  </a:lnTo>
                  <a:lnTo>
                    <a:pt x="3004909" y="4058488"/>
                  </a:lnTo>
                  <a:lnTo>
                    <a:pt x="3005201" y="4056596"/>
                  </a:lnTo>
                  <a:close/>
                </a:path>
                <a:path w="6867525" h="9714230">
                  <a:moveTo>
                    <a:pt x="3033738" y="4059453"/>
                  </a:moveTo>
                  <a:lnTo>
                    <a:pt x="3030905" y="4063098"/>
                  </a:lnTo>
                  <a:lnTo>
                    <a:pt x="3027362" y="4064216"/>
                  </a:lnTo>
                  <a:lnTo>
                    <a:pt x="3028099" y="4065879"/>
                  </a:lnTo>
                  <a:lnTo>
                    <a:pt x="3029432" y="4069054"/>
                  </a:lnTo>
                  <a:lnTo>
                    <a:pt x="3032099" y="4063873"/>
                  </a:lnTo>
                  <a:lnTo>
                    <a:pt x="3033738" y="4059453"/>
                  </a:lnTo>
                  <a:close/>
                </a:path>
                <a:path w="6867525" h="9714230">
                  <a:moveTo>
                    <a:pt x="3037103" y="4053065"/>
                  </a:moveTo>
                  <a:lnTo>
                    <a:pt x="3034449" y="4057510"/>
                  </a:lnTo>
                  <a:lnTo>
                    <a:pt x="3033738" y="4059453"/>
                  </a:lnTo>
                  <a:lnTo>
                    <a:pt x="3034195" y="4058856"/>
                  </a:lnTo>
                  <a:lnTo>
                    <a:pt x="3037103" y="4053065"/>
                  </a:lnTo>
                  <a:close/>
                </a:path>
                <a:path w="6867525" h="9714230">
                  <a:moveTo>
                    <a:pt x="3055074" y="4546"/>
                  </a:moveTo>
                  <a:lnTo>
                    <a:pt x="3054908" y="4064"/>
                  </a:lnTo>
                  <a:lnTo>
                    <a:pt x="3054743" y="3657"/>
                  </a:lnTo>
                  <a:lnTo>
                    <a:pt x="3054566" y="3175"/>
                  </a:lnTo>
                  <a:lnTo>
                    <a:pt x="3053359" y="1968"/>
                  </a:lnTo>
                  <a:lnTo>
                    <a:pt x="3052153" y="787"/>
                  </a:lnTo>
                  <a:lnTo>
                    <a:pt x="3050819" y="0"/>
                  </a:lnTo>
                  <a:lnTo>
                    <a:pt x="3052254" y="1498"/>
                  </a:lnTo>
                  <a:lnTo>
                    <a:pt x="3053651" y="3035"/>
                  </a:lnTo>
                  <a:lnTo>
                    <a:pt x="3055074" y="4546"/>
                  </a:lnTo>
                  <a:close/>
                </a:path>
                <a:path w="6867525" h="9714230">
                  <a:moveTo>
                    <a:pt x="3056813" y="3762845"/>
                  </a:moveTo>
                  <a:close/>
                </a:path>
                <a:path w="6867525" h="9714230">
                  <a:moveTo>
                    <a:pt x="3056877" y="3762845"/>
                  </a:moveTo>
                  <a:close/>
                </a:path>
                <a:path w="6867525" h="9714230">
                  <a:moveTo>
                    <a:pt x="3147174" y="4249610"/>
                  </a:moveTo>
                  <a:lnTo>
                    <a:pt x="3147022" y="4249140"/>
                  </a:lnTo>
                  <a:lnTo>
                    <a:pt x="3146895" y="4248467"/>
                  </a:lnTo>
                  <a:lnTo>
                    <a:pt x="3146729" y="4247985"/>
                  </a:lnTo>
                  <a:lnTo>
                    <a:pt x="3146196" y="4248556"/>
                  </a:lnTo>
                  <a:lnTo>
                    <a:pt x="3145891" y="4249039"/>
                  </a:lnTo>
                  <a:lnTo>
                    <a:pt x="3145307" y="4249610"/>
                  </a:lnTo>
                  <a:lnTo>
                    <a:pt x="3147174" y="4249610"/>
                  </a:lnTo>
                  <a:close/>
                </a:path>
                <a:path w="6867525" h="9714230">
                  <a:moveTo>
                    <a:pt x="3162757" y="4312640"/>
                  </a:moveTo>
                  <a:lnTo>
                    <a:pt x="3161639" y="4313161"/>
                  </a:lnTo>
                  <a:lnTo>
                    <a:pt x="3160572" y="4313225"/>
                  </a:lnTo>
                  <a:lnTo>
                    <a:pt x="3159442" y="4313834"/>
                  </a:lnTo>
                  <a:lnTo>
                    <a:pt x="3160509" y="4315892"/>
                  </a:lnTo>
                  <a:lnTo>
                    <a:pt x="3161258" y="4317835"/>
                  </a:lnTo>
                  <a:lnTo>
                    <a:pt x="3162135" y="4319829"/>
                  </a:lnTo>
                  <a:lnTo>
                    <a:pt x="3162325" y="4317390"/>
                  </a:lnTo>
                  <a:lnTo>
                    <a:pt x="3162490" y="4314685"/>
                  </a:lnTo>
                  <a:lnTo>
                    <a:pt x="3162757" y="4312640"/>
                  </a:lnTo>
                  <a:close/>
                </a:path>
                <a:path w="6867525" h="9714230">
                  <a:moveTo>
                    <a:pt x="3197225" y="4170032"/>
                  </a:moveTo>
                  <a:lnTo>
                    <a:pt x="3194215" y="4167733"/>
                  </a:lnTo>
                  <a:lnTo>
                    <a:pt x="3191129" y="4166971"/>
                  </a:lnTo>
                  <a:lnTo>
                    <a:pt x="3188131" y="4168076"/>
                  </a:lnTo>
                  <a:lnTo>
                    <a:pt x="3191167" y="4168965"/>
                  </a:lnTo>
                  <a:lnTo>
                    <a:pt x="3194202" y="4169664"/>
                  </a:lnTo>
                  <a:lnTo>
                    <a:pt x="3197225" y="4170032"/>
                  </a:lnTo>
                  <a:close/>
                </a:path>
                <a:path w="6867525" h="9714230">
                  <a:moveTo>
                    <a:pt x="3288487" y="6936257"/>
                  </a:moveTo>
                  <a:close/>
                </a:path>
                <a:path w="6867525" h="9714230">
                  <a:moveTo>
                    <a:pt x="3393224" y="3956050"/>
                  </a:moveTo>
                  <a:lnTo>
                    <a:pt x="3392843" y="3956177"/>
                  </a:lnTo>
                  <a:lnTo>
                    <a:pt x="3392652" y="3956253"/>
                  </a:lnTo>
                  <a:lnTo>
                    <a:pt x="3392779" y="3956431"/>
                  </a:lnTo>
                  <a:lnTo>
                    <a:pt x="3392919" y="3956545"/>
                  </a:lnTo>
                  <a:lnTo>
                    <a:pt x="3393059" y="3956723"/>
                  </a:lnTo>
                  <a:lnTo>
                    <a:pt x="3393084" y="3956507"/>
                  </a:lnTo>
                  <a:lnTo>
                    <a:pt x="3393173" y="3956278"/>
                  </a:lnTo>
                  <a:lnTo>
                    <a:pt x="3393224" y="3956050"/>
                  </a:lnTo>
                  <a:close/>
                </a:path>
                <a:path w="6867525" h="9714230">
                  <a:moveTo>
                    <a:pt x="3746220" y="6160884"/>
                  </a:moveTo>
                  <a:lnTo>
                    <a:pt x="3746017" y="6160909"/>
                  </a:lnTo>
                  <a:lnTo>
                    <a:pt x="3746017" y="6161049"/>
                  </a:lnTo>
                  <a:lnTo>
                    <a:pt x="3746182" y="6161265"/>
                  </a:lnTo>
                  <a:lnTo>
                    <a:pt x="3746195" y="6161011"/>
                  </a:lnTo>
                  <a:lnTo>
                    <a:pt x="3746220" y="6160884"/>
                  </a:lnTo>
                  <a:close/>
                </a:path>
                <a:path w="6867525" h="9714230">
                  <a:moveTo>
                    <a:pt x="3845255" y="9117152"/>
                  </a:moveTo>
                  <a:lnTo>
                    <a:pt x="3845014" y="9117241"/>
                  </a:lnTo>
                  <a:lnTo>
                    <a:pt x="3844734" y="9117673"/>
                  </a:lnTo>
                  <a:lnTo>
                    <a:pt x="3844582" y="9117889"/>
                  </a:lnTo>
                  <a:lnTo>
                    <a:pt x="3844696" y="9118028"/>
                  </a:lnTo>
                  <a:lnTo>
                    <a:pt x="3844861" y="9117762"/>
                  </a:lnTo>
                  <a:lnTo>
                    <a:pt x="3845102" y="9117508"/>
                  </a:lnTo>
                  <a:lnTo>
                    <a:pt x="3845255" y="9117152"/>
                  </a:lnTo>
                  <a:close/>
                </a:path>
                <a:path w="6867525" h="9714230">
                  <a:moveTo>
                    <a:pt x="3921353" y="4487100"/>
                  </a:moveTo>
                  <a:lnTo>
                    <a:pt x="3921201" y="4487189"/>
                  </a:lnTo>
                  <a:lnTo>
                    <a:pt x="3921087" y="4487456"/>
                  </a:lnTo>
                  <a:lnTo>
                    <a:pt x="3921353" y="4487100"/>
                  </a:lnTo>
                  <a:close/>
                </a:path>
                <a:path w="6867525" h="9714230">
                  <a:moveTo>
                    <a:pt x="4300321" y="5925299"/>
                  </a:moveTo>
                  <a:lnTo>
                    <a:pt x="4298734" y="5923521"/>
                  </a:lnTo>
                  <a:lnTo>
                    <a:pt x="4297235" y="5921768"/>
                  </a:lnTo>
                  <a:lnTo>
                    <a:pt x="4295724" y="5920029"/>
                  </a:lnTo>
                  <a:lnTo>
                    <a:pt x="4295254" y="5921959"/>
                  </a:lnTo>
                  <a:lnTo>
                    <a:pt x="4294670" y="5923648"/>
                  </a:lnTo>
                  <a:lnTo>
                    <a:pt x="4294073" y="5925299"/>
                  </a:lnTo>
                  <a:lnTo>
                    <a:pt x="4300321" y="5925299"/>
                  </a:lnTo>
                  <a:close/>
                </a:path>
                <a:path w="6867525" h="9714230">
                  <a:moveTo>
                    <a:pt x="4400372" y="2096592"/>
                  </a:moveTo>
                  <a:lnTo>
                    <a:pt x="4400245" y="2096566"/>
                  </a:lnTo>
                  <a:lnTo>
                    <a:pt x="4399915" y="2096947"/>
                  </a:lnTo>
                  <a:lnTo>
                    <a:pt x="4399661" y="2097278"/>
                  </a:lnTo>
                  <a:lnTo>
                    <a:pt x="4399432" y="2097620"/>
                  </a:lnTo>
                  <a:lnTo>
                    <a:pt x="4399788" y="2097366"/>
                  </a:lnTo>
                  <a:lnTo>
                    <a:pt x="4400029" y="2096884"/>
                  </a:lnTo>
                  <a:lnTo>
                    <a:pt x="4400372" y="2096592"/>
                  </a:lnTo>
                  <a:close/>
                </a:path>
                <a:path w="6867525" h="9714230">
                  <a:moveTo>
                    <a:pt x="4532960" y="860145"/>
                  </a:moveTo>
                  <a:lnTo>
                    <a:pt x="4532795" y="860374"/>
                  </a:lnTo>
                  <a:lnTo>
                    <a:pt x="4532681" y="860602"/>
                  </a:lnTo>
                  <a:lnTo>
                    <a:pt x="4532503" y="860831"/>
                  </a:lnTo>
                  <a:lnTo>
                    <a:pt x="4532655" y="860818"/>
                  </a:lnTo>
                  <a:lnTo>
                    <a:pt x="4532795" y="860818"/>
                  </a:lnTo>
                  <a:lnTo>
                    <a:pt x="4532947" y="860806"/>
                  </a:lnTo>
                  <a:lnTo>
                    <a:pt x="4532947" y="860590"/>
                  </a:lnTo>
                  <a:lnTo>
                    <a:pt x="4532960" y="860361"/>
                  </a:lnTo>
                  <a:lnTo>
                    <a:pt x="4532960" y="860145"/>
                  </a:lnTo>
                  <a:close/>
                </a:path>
                <a:path w="6867525" h="9714230">
                  <a:moveTo>
                    <a:pt x="4560786" y="9699587"/>
                  </a:moveTo>
                  <a:lnTo>
                    <a:pt x="4559427" y="9697834"/>
                  </a:lnTo>
                  <a:lnTo>
                    <a:pt x="4558042" y="9696259"/>
                  </a:lnTo>
                  <a:lnTo>
                    <a:pt x="4556684" y="9694240"/>
                  </a:lnTo>
                  <a:lnTo>
                    <a:pt x="4557204" y="9696894"/>
                  </a:lnTo>
                  <a:lnTo>
                    <a:pt x="4557433" y="9698939"/>
                  </a:lnTo>
                  <a:lnTo>
                    <a:pt x="4557865" y="9701416"/>
                  </a:lnTo>
                  <a:lnTo>
                    <a:pt x="4558792" y="9700590"/>
                  </a:lnTo>
                  <a:lnTo>
                    <a:pt x="4560786" y="9699587"/>
                  </a:lnTo>
                  <a:close/>
                </a:path>
                <a:path w="6867525" h="9714230">
                  <a:moveTo>
                    <a:pt x="5028616" y="6936422"/>
                  </a:moveTo>
                  <a:lnTo>
                    <a:pt x="5028514" y="6936270"/>
                  </a:lnTo>
                  <a:lnTo>
                    <a:pt x="5028438" y="6936079"/>
                  </a:lnTo>
                  <a:lnTo>
                    <a:pt x="5028336" y="6935927"/>
                  </a:lnTo>
                  <a:lnTo>
                    <a:pt x="5028412" y="6936270"/>
                  </a:lnTo>
                  <a:lnTo>
                    <a:pt x="5028527" y="6936460"/>
                  </a:lnTo>
                  <a:close/>
                </a:path>
                <a:path w="6867525" h="9714230">
                  <a:moveTo>
                    <a:pt x="5129009" y="7091591"/>
                  </a:moveTo>
                  <a:lnTo>
                    <a:pt x="5128844" y="7091566"/>
                  </a:lnTo>
                  <a:lnTo>
                    <a:pt x="5128755" y="7091718"/>
                  </a:lnTo>
                  <a:lnTo>
                    <a:pt x="5128742" y="7091845"/>
                  </a:lnTo>
                  <a:lnTo>
                    <a:pt x="5128920" y="7091680"/>
                  </a:lnTo>
                  <a:close/>
                </a:path>
                <a:path w="6867525" h="9714230">
                  <a:moveTo>
                    <a:pt x="5472214" y="3772154"/>
                  </a:moveTo>
                  <a:lnTo>
                    <a:pt x="5472074" y="3772230"/>
                  </a:lnTo>
                  <a:lnTo>
                    <a:pt x="5472201" y="3772192"/>
                  </a:lnTo>
                  <a:close/>
                </a:path>
                <a:path w="6867525" h="9714230">
                  <a:moveTo>
                    <a:pt x="5472519" y="3772522"/>
                  </a:moveTo>
                  <a:lnTo>
                    <a:pt x="5472303" y="3772344"/>
                  </a:lnTo>
                  <a:lnTo>
                    <a:pt x="5472214" y="3772204"/>
                  </a:lnTo>
                  <a:lnTo>
                    <a:pt x="5471668" y="3772890"/>
                  </a:lnTo>
                  <a:lnTo>
                    <a:pt x="5471109" y="3773182"/>
                  </a:lnTo>
                  <a:lnTo>
                    <a:pt x="5470563" y="3773805"/>
                  </a:lnTo>
                  <a:lnTo>
                    <a:pt x="5471198" y="3773386"/>
                  </a:lnTo>
                  <a:lnTo>
                    <a:pt x="5471896" y="3773093"/>
                  </a:lnTo>
                  <a:lnTo>
                    <a:pt x="5472519" y="3772522"/>
                  </a:lnTo>
                  <a:close/>
                </a:path>
                <a:path w="6867525" h="9714230">
                  <a:moveTo>
                    <a:pt x="5784761" y="7845399"/>
                  </a:moveTo>
                  <a:lnTo>
                    <a:pt x="5784634" y="7845196"/>
                  </a:lnTo>
                  <a:lnTo>
                    <a:pt x="5784494" y="7845018"/>
                  </a:lnTo>
                  <a:lnTo>
                    <a:pt x="5784367" y="7844815"/>
                  </a:lnTo>
                  <a:lnTo>
                    <a:pt x="5784189" y="7844752"/>
                  </a:lnTo>
                  <a:lnTo>
                    <a:pt x="5784227" y="7844930"/>
                  </a:lnTo>
                  <a:lnTo>
                    <a:pt x="5784266" y="7845222"/>
                  </a:lnTo>
                  <a:lnTo>
                    <a:pt x="5784405" y="7845438"/>
                  </a:lnTo>
                  <a:lnTo>
                    <a:pt x="5784647" y="7845399"/>
                  </a:lnTo>
                  <a:close/>
                </a:path>
                <a:path w="6867525" h="9714230">
                  <a:moveTo>
                    <a:pt x="6152972" y="2683992"/>
                  </a:moveTo>
                  <a:lnTo>
                    <a:pt x="6152502" y="2681528"/>
                  </a:lnTo>
                  <a:lnTo>
                    <a:pt x="6151829" y="2679446"/>
                  </a:lnTo>
                  <a:lnTo>
                    <a:pt x="6151461" y="2676093"/>
                  </a:lnTo>
                  <a:lnTo>
                    <a:pt x="6149657" y="2677058"/>
                  </a:lnTo>
                  <a:lnTo>
                    <a:pt x="6147651" y="2677985"/>
                  </a:lnTo>
                  <a:lnTo>
                    <a:pt x="6151054" y="2681948"/>
                  </a:lnTo>
                  <a:lnTo>
                    <a:pt x="6152972" y="2683992"/>
                  </a:lnTo>
                  <a:close/>
                </a:path>
                <a:path w="6867525" h="9714230">
                  <a:moveTo>
                    <a:pt x="6319748" y="3184753"/>
                  </a:moveTo>
                  <a:lnTo>
                    <a:pt x="6319469" y="3183382"/>
                  </a:lnTo>
                  <a:lnTo>
                    <a:pt x="6318504" y="3182670"/>
                  </a:lnTo>
                  <a:lnTo>
                    <a:pt x="6318974" y="3184614"/>
                  </a:lnTo>
                  <a:lnTo>
                    <a:pt x="6319240" y="3184652"/>
                  </a:lnTo>
                  <a:lnTo>
                    <a:pt x="6319494" y="3184715"/>
                  </a:lnTo>
                  <a:lnTo>
                    <a:pt x="6319748" y="3184753"/>
                  </a:lnTo>
                  <a:close/>
                </a:path>
                <a:path w="6867525" h="9714230">
                  <a:moveTo>
                    <a:pt x="6655397" y="9654311"/>
                  </a:moveTo>
                  <a:lnTo>
                    <a:pt x="6654774" y="9655645"/>
                  </a:lnTo>
                  <a:lnTo>
                    <a:pt x="6654063" y="9657029"/>
                  </a:lnTo>
                  <a:lnTo>
                    <a:pt x="6653733" y="9658350"/>
                  </a:lnTo>
                  <a:lnTo>
                    <a:pt x="6654228" y="9656966"/>
                  </a:lnTo>
                  <a:lnTo>
                    <a:pt x="6655397" y="9654311"/>
                  </a:lnTo>
                  <a:close/>
                </a:path>
                <a:path w="6867525" h="9714230">
                  <a:moveTo>
                    <a:pt x="6659169" y="9709874"/>
                  </a:moveTo>
                  <a:lnTo>
                    <a:pt x="6658318" y="9709277"/>
                  </a:lnTo>
                  <a:lnTo>
                    <a:pt x="6657492" y="9708629"/>
                  </a:lnTo>
                  <a:lnTo>
                    <a:pt x="6656743" y="9707842"/>
                  </a:lnTo>
                  <a:lnTo>
                    <a:pt x="6656438" y="9709836"/>
                  </a:lnTo>
                  <a:lnTo>
                    <a:pt x="6656248" y="9711728"/>
                  </a:lnTo>
                  <a:lnTo>
                    <a:pt x="6655689" y="9713887"/>
                  </a:lnTo>
                  <a:lnTo>
                    <a:pt x="6656845" y="9712338"/>
                  </a:lnTo>
                  <a:lnTo>
                    <a:pt x="6658013" y="9711258"/>
                  </a:lnTo>
                  <a:lnTo>
                    <a:pt x="6659169" y="9709874"/>
                  </a:lnTo>
                  <a:close/>
                </a:path>
                <a:path w="6867525" h="9714230">
                  <a:moveTo>
                    <a:pt x="6748259" y="4089311"/>
                  </a:moveTo>
                  <a:lnTo>
                    <a:pt x="6748107" y="4089146"/>
                  </a:lnTo>
                  <a:lnTo>
                    <a:pt x="6747865" y="4089120"/>
                  </a:lnTo>
                  <a:lnTo>
                    <a:pt x="6747688" y="4088981"/>
                  </a:lnTo>
                  <a:lnTo>
                    <a:pt x="6747408" y="4089298"/>
                  </a:lnTo>
                  <a:lnTo>
                    <a:pt x="6747688" y="4089298"/>
                  </a:lnTo>
                  <a:lnTo>
                    <a:pt x="6747967" y="4089311"/>
                  </a:lnTo>
                  <a:lnTo>
                    <a:pt x="6748259" y="4089311"/>
                  </a:lnTo>
                  <a:close/>
                </a:path>
                <a:path w="6867525" h="9714230">
                  <a:moveTo>
                    <a:pt x="6749364" y="336842"/>
                  </a:moveTo>
                  <a:lnTo>
                    <a:pt x="6749351" y="336689"/>
                  </a:lnTo>
                  <a:lnTo>
                    <a:pt x="6749199" y="336638"/>
                  </a:lnTo>
                  <a:lnTo>
                    <a:pt x="6748970" y="336677"/>
                  </a:lnTo>
                  <a:lnTo>
                    <a:pt x="6749097" y="336804"/>
                  </a:lnTo>
                  <a:lnTo>
                    <a:pt x="6749224" y="336943"/>
                  </a:lnTo>
                  <a:lnTo>
                    <a:pt x="6749339" y="337083"/>
                  </a:lnTo>
                  <a:lnTo>
                    <a:pt x="6749326" y="336943"/>
                  </a:lnTo>
                  <a:close/>
                </a:path>
                <a:path w="6867525" h="9714230">
                  <a:moveTo>
                    <a:pt x="6867182" y="7413307"/>
                  </a:moveTo>
                  <a:lnTo>
                    <a:pt x="6866458" y="7413218"/>
                  </a:lnTo>
                  <a:lnTo>
                    <a:pt x="6865734" y="7413168"/>
                  </a:lnTo>
                  <a:lnTo>
                    <a:pt x="6865010" y="7413053"/>
                  </a:lnTo>
                  <a:lnTo>
                    <a:pt x="6865391" y="7414438"/>
                  </a:lnTo>
                  <a:lnTo>
                    <a:pt x="6865975" y="7415263"/>
                  </a:lnTo>
                  <a:lnTo>
                    <a:pt x="6866280" y="7416838"/>
                  </a:lnTo>
                  <a:lnTo>
                    <a:pt x="6866509" y="7415365"/>
                  </a:lnTo>
                  <a:lnTo>
                    <a:pt x="6866915" y="7414590"/>
                  </a:lnTo>
                  <a:lnTo>
                    <a:pt x="6867182" y="7413307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638720" y="12"/>
              <a:ext cx="7465695" cy="10681970"/>
            </a:xfrm>
            <a:custGeom>
              <a:avLst/>
              <a:gdLst/>
              <a:ahLst/>
              <a:cxnLst/>
              <a:rect l="l" t="t" r="r" b="b"/>
              <a:pathLst>
                <a:path w="7465694" h="10681970">
                  <a:moveTo>
                    <a:pt x="342" y="5260797"/>
                  </a:moveTo>
                  <a:lnTo>
                    <a:pt x="177" y="5261000"/>
                  </a:lnTo>
                  <a:lnTo>
                    <a:pt x="177" y="5261267"/>
                  </a:lnTo>
                  <a:lnTo>
                    <a:pt x="0" y="5261470"/>
                  </a:lnTo>
                  <a:lnTo>
                    <a:pt x="215" y="5261635"/>
                  </a:lnTo>
                  <a:lnTo>
                    <a:pt x="342" y="5261699"/>
                  </a:lnTo>
                  <a:lnTo>
                    <a:pt x="342" y="5260797"/>
                  </a:lnTo>
                  <a:close/>
                </a:path>
                <a:path w="7465694" h="10681970">
                  <a:moveTo>
                    <a:pt x="29362" y="5294998"/>
                  </a:moveTo>
                  <a:lnTo>
                    <a:pt x="28371" y="5295443"/>
                  </a:lnTo>
                  <a:lnTo>
                    <a:pt x="27813" y="5295417"/>
                  </a:lnTo>
                  <a:lnTo>
                    <a:pt x="26911" y="5295785"/>
                  </a:lnTo>
                  <a:lnTo>
                    <a:pt x="26949" y="5296319"/>
                  </a:lnTo>
                  <a:lnTo>
                    <a:pt x="26898" y="5297436"/>
                  </a:lnTo>
                  <a:lnTo>
                    <a:pt x="27724" y="5296598"/>
                  </a:lnTo>
                  <a:lnTo>
                    <a:pt x="28562" y="5295963"/>
                  </a:lnTo>
                  <a:lnTo>
                    <a:pt x="29362" y="5294998"/>
                  </a:lnTo>
                  <a:close/>
                </a:path>
                <a:path w="7465694" h="10681970">
                  <a:moveTo>
                    <a:pt x="160070" y="6937489"/>
                  </a:moveTo>
                  <a:lnTo>
                    <a:pt x="159893" y="6937451"/>
                  </a:lnTo>
                  <a:lnTo>
                    <a:pt x="159753" y="6937476"/>
                  </a:lnTo>
                  <a:lnTo>
                    <a:pt x="159575" y="6937438"/>
                  </a:lnTo>
                  <a:lnTo>
                    <a:pt x="159550" y="6937603"/>
                  </a:lnTo>
                  <a:lnTo>
                    <a:pt x="159562" y="6937743"/>
                  </a:lnTo>
                  <a:lnTo>
                    <a:pt x="159550" y="6937896"/>
                  </a:lnTo>
                  <a:lnTo>
                    <a:pt x="159740" y="6937781"/>
                  </a:lnTo>
                  <a:lnTo>
                    <a:pt x="159880" y="6937616"/>
                  </a:lnTo>
                  <a:lnTo>
                    <a:pt x="160070" y="6937489"/>
                  </a:lnTo>
                  <a:close/>
                </a:path>
                <a:path w="7465694" h="10681970">
                  <a:moveTo>
                    <a:pt x="164249" y="2976791"/>
                  </a:moveTo>
                  <a:lnTo>
                    <a:pt x="163499" y="2977223"/>
                  </a:lnTo>
                  <a:lnTo>
                    <a:pt x="162763" y="2977438"/>
                  </a:lnTo>
                  <a:lnTo>
                    <a:pt x="161988" y="2977921"/>
                  </a:lnTo>
                  <a:lnTo>
                    <a:pt x="162775" y="2978073"/>
                  </a:lnTo>
                  <a:lnTo>
                    <a:pt x="163436" y="2978480"/>
                  </a:lnTo>
                  <a:lnTo>
                    <a:pt x="164211" y="2978683"/>
                  </a:lnTo>
                  <a:lnTo>
                    <a:pt x="164236" y="2978035"/>
                  </a:lnTo>
                  <a:lnTo>
                    <a:pt x="164185" y="2977464"/>
                  </a:lnTo>
                  <a:lnTo>
                    <a:pt x="164249" y="2976791"/>
                  </a:lnTo>
                  <a:close/>
                </a:path>
                <a:path w="7465694" h="10681970">
                  <a:moveTo>
                    <a:pt x="172427" y="1284008"/>
                  </a:moveTo>
                  <a:lnTo>
                    <a:pt x="172351" y="1283741"/>
                  </a:lnTo>
                  <a:lnTo>
                    <a:pt x="172275" y="1283449"/>
                  </a:lnTo>
                  <a:lnTo>
                    <a:pt x="172161" y="1283195"/>
                  </a:lnTo>
                  <a:lnTo>
                    <a:pt x="171970" y="1283195"/>
                  </a:lnTo>
                  <a:lnTo>
                    <a:pt x="172008" y="1283563"/>
                  </a:lnTo>
                  <a:lnTo>
                    <a:pt x="172059" y="1283957"/>
                  </a:lnTo>
                  <a:lnTo>
                    <a:pt x="172148" y="1284300"/>
                  </a:lnTo>
                  <a:lnTo>
                    <a:pt x="172326" y="1284058"/>
                  </a:lnTo>
                  <a:close/>
                </a:path>
                <a:path w="7465694" h="10681970">
                  <a:moveTo>
                    <a:pt x="232905" y="3072396"/>
                  </a:moveTo>
                  <a:lnTo>
                    <a:pt x="232473" y="3071558"/>
                  </a:lnTo>
                  <a:lnTo>
                    <a:pt x="231952" y="3070898"/>
                  </a:lnTo>
                  <a:lnTo>
                    <a:pt x="231952" y="3071203"/>
                  </a:lnTo>
                  <a:lnTo>
                    <a:pt x="232905" y="3072396"/>
                  </a:lnTo>
                  <a:close/>
                </a:path>
                <a:path w="7465694" h="10681970">
                  <a:moveTo>
                    <a:pt x="233502" y="3073057"/>
                  </a:moveTo>
                  <a:lnTo>
                    <a:pt x="232994" y="3072523"/>
                  </a:lnTo>
                  <a:lnTo>
                    <a:pt x="233337" y="3072955"/>
                  </a:lnTo>
                  <a:lnTo>
                    <a:pt x="233502" y="3073057"/>
                  </a:lnTo>
                  <a:close/>
                </a:path>
                <a:path w="7465694" h="10681970">
                  <a:moveTo>
                    <a:pt x="292735" y="4886757"/>
                  </a:moveTo>
                  <a:lnTo>
                    <a:pt x="292671" y="4886134"/>
                  </a:lnTo>
                  <a:lnTo>
                    <a:pt x="292696" y="4885448"/>
                  </a:lnTo>
                  <a:lnTo>
                    <a:pt x="292341" y="4886058"/>
                  </a:lnTo>
                  <a:lnTo>
                    <a:pt x="291871" y="4886566"/>
                  </a:lnTo>
                  <a:lnTo>
                    <a:pt x="291553" y="4887214"/>
                  </a:lnTo>
                  <a:lnTo>
                    <a:pt x="291693" y="4887328"/>
                  </a:lnTo>
                  <a:lnTo>
                    <a:pt x="292011" y="4887379"/>
                  </a:lnTo>
                  <a:lnTo>
                    <a:pt x="292328" y="4887442"/>
                  </a:lnTo>
                  <a:lnTo>
                    <a:pt x="292646" y="4887480"/>
                  </a:lnTo>
                  <a:lnTo>
                    <a:pt x="292735" y="4886757"/>
                  </a:lnTo>
                  <a:close/>
                </a:path>
                <a:path w="7465694" h="10681970">
                  <a:moveTo>
                    <a:pt x="772185" y="4584217"/>
                  </a:moveTo>
                  <a:lnTo>
                    <a:pt x="772071" y="4583823"/>
                  </a:lnTo>
                  <a:lnTo>
                    <a:pt x="772007" y="4583366"/>
                  </a:lnTo>
                  <a:lnTo>
                    <a:pt x="771918" y="4582934"/>
                  </a:lnTo>
                  <a:lnTo>
                    <a:pt x="771715" y="4583239"/>
                  </a:lnTo>
                  <a:lnTo>
                    <a:pt x="771817" y="4583620"/>
                  </a:lnTo>
                  <a:lnTo>
                    <a:pt x="771994" y="4583925"/>
                  </a:lnTo>
                  <a:lnTo>
                    <a:pt x="772185" y="4584217"/>
                  </a:lnTo>
                  <a:close/>
                </a:path>
                <a:path w="7465694" h="10681970">
                  <a:moveTo>
                    <a:pt x="1172260" y="4130548"/>
                  </a:moveTo>
                  <a:lnTo>
                    <a:pt x="1172083" y="4130154"/>
                  </a:lnTo>
                  <a:lnTo>
                    <a:pt x="1172248" y="4129481"/>
                  </a:lnTo>
                  <a:lnTo>
                    <a:pt x="1171486" y="4129748"/>
                  </a:lnTo>
                  <a:lnTo>
                    <a:pt x="1170825" y="4129748"/>
                  </a:lnTo>
                  <a:lnTo>
                    <a:pt x="1170038" y="4130052"/>
                  </a:lnTo>
                  <a:lnTo>
                    <a:pt x="1170762" y="4130471"/>
                  </a:lnTo>
                  <a:lnTo>
                    <a:pt x="1171435" y="4130789"/>
                  </a:lnTo>
                  <a:lnTo>
                    <a:pt x="1172146" y="4131170"/>
                  </a:lnTo>
                  <a:lnTo>
                    <a:pt x="1172260" y="4130548"/>
                  </a:lnTo>
                  <a:close/>
                </a:path>
                <a:path w="7465694" h="10681970">
                  <a:moveTo>
                    <a:pt x="1226820" y="7173176"/>
                  </a:moveTo>
                  <a:lnTo>
                    <a:pt x="1226045" y="7173392"/>
                  </a:lnTo>
                  <a:lnTo>
                    <a:pt x="1225283" y="7173747"/>
                  </a:lnTo>
                  <a:lnTo>
                    <a:pt x="1224521" y="7173976"/>
                  </a:lnTo>
                  <a:lnTo>
                    <a:pt x="1224673" y="7174052"/>
                  </a:lnTo>
                  <a:lnTo>
                    <a:pt x="1225435" y="7173798"/>
                  </a:lnTo>
                  <a:lnTo>
                    <a:pt x="1226121" y="7173455"/>
                  </a:lnTo>
                  <a:lnTo>
                    <a:pt x="1226820" y="7173176"/>
                  </a:lnTo>
                  <a:close/>
                </a:path>
                <a:path w="7465694" h="10681970">
                  <a:moveTo>
                    <a:pt x="1231201" y="3885717"/>
                  </a:moveTo>
                  <a:lnTo>
                    <a:pt x="1231036" y="3885615"/>
                  </a:lnTo>
                  <a:lnTo>
                    <a:pt x="1230858" y="3885590"/>
                  </a:lnTo>
                  <a:lnTo>
                    <a:pt x="1230972" y="3885768"/>
                  </a:lnTo>
                  <a:lnTo>
                    <a:pt x="1231201" y="3886149"/>
                  </a:lnTo>
                  <a:lnTo>
                    <a:pt x="1231201" y="3885717"/>
                  </a:lnTo>
                  <a:close/>
                </a:path>
                <a:path w="7465694" h="10681970">
                  <a:moveTo>
                    <a:pt x="1264348" y="7234568"/>
                  </a:moveTo>
                  <a:lnTo>
                    <a:pt x="1264208" y="7226478"/>
                  </a:lnTo>
                  <a:lnTo>
                    <a:pt x="1264259" y="7218362"/>
                  </a:lnTo>
                  <a:lnTo>
                    <a:pt x="1219923" y="7215251"/>
                  </a:lnTo>
                  <a:lnTo>
                    <a:pt x="1227416" y="7230986"/>
                  </a:lnTo>
                  <a:lnTo>
                    <a:pt x="1238427" y="7234847"/>
                  </a:lnTo>
                  <a:lnTo>
                    <a:pt x="1249629" y="7236688"/>
                  </a:lnTo>
                  <a:lnTo>
                    <a:pt x="1257655" y="7246366"/>
                  </a:lnTo>
                  <a:lnTo>
                    <a:pt x="1259205" y="7244791"/>
                  </a:lnTo>
                  <a:lnTo>
                    <a:pt x="1260284" y="7243000"/>
                  </a:lnTo>
                  <a:lnTo>
                    <a:pt x="1264348" y="7234568"/>
                  </a:lnTo>
                  <a:close/>
                </a:path>
                <a:path w="7465694" h="10681970">
                  <a:moveTo>
                    <a:pt x="1359471" y="7282510"/>
                  </a:moveTo>
                  <a:lnTo>
                    <a:pt x="1356423" y="7267435"/>
                  </a:lnTo>
                  <a:lnTo>
                    <a:pt x="1349286" y="7264844"/>
                  </a:lnTo>
                  <a:lnTo>
                    <a:pt x="1342529" y="7265441"/>
                  </a:lnTo>
                  <a:lnTo>
                    <a:pt x="1332128" y="7265035"/>
                  </a:lnTo>
                  <a:lnTo>
                    <a:pt x="1323695" y="7261009"/>
                  </a:lnTo>
                  <a:lnTo>
                    <a:pt x="1317777" y="7252170"/>
                  </a:lnTo>
                  <a:lnTo>
                    <a:pt x="1314919" y="7237273"/>
                  </a:lnTo>
                  <a:lnTo>
                    <a:pt x="1315923" y="7231291"/>
                  </a:lnTo>
                  <a:lnTo>
                    <a:pt x="1317663" y="7225043"/>
                  </a:lnTo>
                  <a:lnTo>
                    <a:pt x="1317205" y="7219683"/>
                  </a:lnTo>
                  <a:lnTo>
                    <a:pt x="1311630" y="7216407"/>
                  </a:lnTo>
                  <a:lnTo>
                    <a:pt x="1306017" y="7217550"/>
                  </a:lnTo>
                  <a:lnTo>
                    <a:pt x="1303223" y="7222553"/>
                  </a:lnTo>
                  <a:lnTo>
                    <a:pt x="1302092" y="7229310"/>
                  </a:lnTo>
                  <a:lnTo>
                    <a:pt x="1301483" y="7235723"/>
                  </a:lnTo>
                  <a:lnTo>
                    <a:pt x="1296466" y="7255713"/>
                  </a:lnTo>
                  <a:lnTo>
                    <a:pt x="1288199" y="7267956"/>
                  </a:lnTo>
                  <a:lnTo>
                    <a:pt x="1277264" y="7273938"/>
                  </a:lnTo>
                  <a:lnTo>
                    <a:pt x="1264183" y="7275068"/>
                  </a:lnTo>
                  <a:lnTo>
                    <a:pt x="1259903" y="7274776"/>
                  </a:lnTo>
                  <a:lnTo>
                    <a:pt x="1257668" y="7274433"/>
                  </a:lnTo>
                  <a:lnTo>
                    <a:pt x="1257617" y="7283793"/>
                  </a:lnTo>
                  <a:lnTo>
                    <a:pt x="1258646" y="7284059"/>
                  </a:lnTo>
                  <a:lnTo>
                    <a:pt x="1260716" y="7284225"/>
                  </a:lnTo>
                  <a:lnTo>
                    <a:pt x="1280045" y="7284440"/>
                  </a:lnTo>
                  <a:lnTo>
                    <a:pt x="1299489" y="7281824"/>
                  </a:lnTo>
                  <a:lnTo>
                    <a:pt x="1318806" y="7281964"/>
                  </a:lnTo>
                  <a:lnTo>
                    <a:pt x="1337729" y="7290435"/>
                  </a:lnTo>
                  <a:lnTo>
                    <a:pt x="1341894" y="7294169"/>
                  </a:lnTo>
                  <a:lnTo>
                    <a:pt x="1346034" y="7297445"/>
                  </a:lnTo>
                  <a:lnTo>
                    <a:pt x="1350302" y="7298220"/>
                  </a:lnTo>
                  <a:lnTo>
                    <a:pt x="1354810" y="7294448"/>
                  </a:lnTo>
                  <a:lnTo>
                    <a:pt x="1357490" y="7290625"/>
                  </a:lnTo>
                  <a:lnTo>
                    <a:pt x="1359471" y="7282510"/>
                  </a:lnTo>
                  <a:close/>
                </a:path>
                <a:path w="7465694" h="10681970">
                  <a:moveTo>
                    <a:pt x="1460779" y="4031869"/>
                  </a:moveTo>
                  <a:lnTo>
                    <a:pt x="1459623" y="4032021"/>
                  </a:lnTo>
                  <a:lnTo>
                    <a:pt x="1458582" y="4031983"/>
                  </a:lnTo>
                  <a:lnTo>
                    <a:pt x="1457388" y="4032199"/>
                  </a:lnTo>
                  <a:lnTo>
                    <a:pt x="1458404" y="4032961"/>
                  </a:lnTo>
                  <a:lnTo>
                    <a:pt x="1459331" y="4033723"/>
                  </a:lnTo>
                  <a:lnTo>
                    <a:pt x="1460334" y="4034498"/>
                  </a:lnTo>
                  <a:lnTo>
                    <a:pt x="1460461" y="4033621"/>
                  </a:lnTo>
                  <a:lnTo>
                    <a:pt x="1460563" y="4032783"/>
                  </a:lnTo>
                  <a:lnTo>
                    <a:pt x="1460779" y="4031869"/>
                  </a:lnTo>
                  <a:close/>
                </a:path>
                <a:path w="7465694" h="10681970">
                  <a:moveTo>
                    <a:pt x="1638617" y="7652944"/>
                  </a:moveTo>
                  <a:lnTo>
                    <a:pt x="1638325" y="7652220"/>
                  </a:lnTo>
                  <a:lnTo>
                    <a:pt x="1637957" y="7651775"/>
                  </a:lnTo>
                  <a:lnTo>
                    <a:pt x="1636649" y="7647787"/>
                  </a:lnTo>
                  <a:lnTo>
                    <a:pt x="1634540" y="7647699"/>
                  </a:lnTo>
                  <a:lnTo>
                    <a:pt x="1632026" y="7649121"/>
                  </a:lnTo>
                  <a:lnTo>
                    <a:pt x="1633994" y="7650213"/>
                  </a:lnTo>
                  <a:lnTo>
                    <a:pt x="1636166" y="7651483"/>
                  </a:lnTo>
                  <a:lnTo>
                    <a:pt x="1638617" y="7652944"/>
                  </a:lnTo>
                  <a:close/>
                </a:path>
                <a:path w="7465694" h="10681970">
                  <a:moveTo>
                    <a:pt x="1681162" y="7686294"/>
                  </a:moveTo>
                  <a:lnTo>
                    <a:pt x="1681022" y="7686116"/>
                  </a:lnTo>
                  <a:lnTo>
                    <a:pt x="1680984" y="7686243"/>
                  </a:lnTo>
                  <a:lnTo>
                    <a:pt x="1681162" y="7686294"/>
                  </a:lnTo>
                  <a:close/>
                </a:path>
                <a:path w="7465694" h="10681970">
                  <a:moveTo>
                    <a:pt x="1687728" y="9099740"/>
                  </a:moveTo>
                  <a:lnTo>
                    <a:pt x="1687614" y="9099512"/>
                  </a:lnTo>
                  <a:lnTo>
                    <a:pt x="1687499" y="9099372"/>
                  </a:lnTo>
                  <a:lnTo>
                    <a:pt x="1687398" y="9099144"/>
                  </a:lnTo>
                  <a:lnTo>
                    <a:pt x="1687258" y="9099398"/>
                  </a:lnTo>
                  <a:lnTo>
                    <a:pt x="1686991" y="9099499"/>
                  </a:lnTo>
                  <a:lnTo>
                    <a:pt x="1686839" y="9099728"/>
                  </a:lnTo>
                  <a:lnTo>
                    <a:pt x="1687093" y="9099702"/>
                  </a:lnTo>
                  <a:lnTo>
                    <a:pt x="1687360" y="9099893"/>
                  </a:lnTo>
                  <a:lnTo>
                    <a:pt x="1687614" y="9099829"/>
                  </a:lnTo>
                  <a:close/>
                </a:path>
                <a:path w="7465694" h="10681970">
                  <a:moveTo>
                    <a:pt x="1912226" y="9332125"/>
                  </a:moveTo>
                  <a:lnTo>
                    <a:pt x="1911451" y="9330880"/>
                  </a:lnTo>
                  <a:lnTo>
                    <a:pt x="1910905" y="9329509"/>
                  </a:lnTo>
                  <a:lnTo>
                    <a:pt x="1910207" y="9328213"/>
                  </a:lnTo>
                  <a:lnTo>
                    <a:pt x="1910029" y="9328607"/>
                  </a:lnTo>
                  <a:lnTo>
                    <a:pt x="1909991" y="9328963"/>
                  </a:lnTo>
                  <a:lnTo>
                    <a:pt x="1909508" y="9329979"/>
                  </a:lnTo>
                  <a:lnTo>
                    <a:pt x="1909216" y="9330207"/>
                  </a:lnTo>
                  <a:lnTo>
                    <a:pt x="1908911" y="9330753"/>
                  </a:lnTo>
                  <a:lnTo>
                    <a:pt x="1910041" y="9331173"/>
                  </a:lnTo>
                  <a:lnTo>
                    <a:pt x="1910994" y="9331858"/>
                  </a:lnTo>
                  <a:lnTo>
                    <a:pt x="1912226" y="9332125"/>
                  </a:lnTo>
                  <a:close/>
                </a:path>
                <a:path w="7465694" h="10681970">
                  <a:moveTo>
                    <a:pt x="2145385" y="3192538"/>
                  </a:moveTo>
                  <a:lnTo>
                    <a:pt x="2144776" y="3191535"/>
                  </a:lnTo>
                  <a:lnTo>
                    <a:pt x="2144255" y="3191294"/>
                  </a:lnTo>
                  <a:lnTo>
                    <a:pt x="2144014" y="3192056"/>
                  </a:lnTo>
                  <a:lnTo>
                    <a:pt x="2144509" y="3192183"/>
                  </a:lnTo>
                  <a:lnTo>
                    <a:pt x="2144928" y="3192373"/>
                  </a:lnTo>
                  <a:lnTo>
                    <a:pt x="2145385" y="3192538"/>
                  </a:lnTo>
                  <a:close/>
                </a:path>
                <a:path w="7465694" h="10681970">
                  <a:moveTo>
                    <a:pt x="2302446" y="971435"/>
                  </a:moveTo>
                  <a:lnTo>
                    <a:pt x="2301633" y="969759"/>
                  </a:lnTo>
                  <a:lnTo>
                    <a:pt x="2300795" y="968146"/>
                  </a:lnTo>
                  <a:lnTo>
                    <a:pt x="2300071" y="966304"/>
                  </a:lnTo>
                  <a:lnTo>
                    <a:pt x="2299182" y="968590"/>
                  </a:lnTo>
                  <a:lnTo>
                    <a:pt x="2297112" y="974115"/>
                  </a:lnTo>
                  <a:lnTo>
                    <a:pt x="2296896" y="974369"/>
                  </a:lnTo>
                  <a:lnTo>
                    <a:pt x="2296858" y="974686"/>
                  </a:lnTo>
                  <a:lnTo>
                    <a:pt x="2296642" y="974953"/>
                  </a:lnTo>
                  <a:lnTo>
                    <a:pt x="2296655" y="975194"/>
                  </a:lnTo>
                  <a:lnTo>
                    <a:pt x="2298535" y="973670"/>
                  </a:lnTo>
                  <a:lnTo>
                    <a:pt x="2300452" y="972362"/>
                  </a:lnTo>
                  <a:lnTo>
                    <a:pt x="2302446" y="971435"/>
                  </a:lnTo>
                  <a:close/>
                </a:path>
                <a:path w="7465694" h="10681970">
                  <a:moveTo>
                    <a:pt x="2334082" y="4620018"/>
                  </a:moveTo>
                  <a:close/>
                </a:path>
                <a:path w="7465694" h="10681970">
                  <a:moveTo>
                    <a:pt x="2502230" y="4503496"/>
                  </a:moveTo>
                  <a:lnTo>
                    <a:pt x="2502166" y="4503344"/>
                  </a:lnTo>
                  <a:lnTo>
                    <a:pt x="2502027" y="4503191"/>
                  </a:lnTo>
                  <a:lnTo>
                    <a:pt x="2501976" y="4503039"/>
                  </a:lnTo>
                  <a:lnTo>
                    <a:pt x="2501887" y="4503178"/>
                  </a:lnTo>
                  <a:lnTo>
                    <a:pt x="2501823" y="4503344"/>
                  </a:lnTo>
                  <a:lnTo>
                    <a:pt x="2501735" y="4503483"/>
                  </a:lnTo>
                  <a:lnTo>
                    <a:pt x="2501900" y="4503509"/>
                  </a:lnTo>
                  <a:lnTo>
                    <a:pt x="2502052" y="4503483"/>
                  </a:lnTo>
                  <a:lnTo>
                    <a:pt x="2502230" y="4503496"/>
                  </a:lnTo>
                  <a:close/>
                </a:path>
                <a:path w="7465694" h="10681970">
                  <a:moveTo>
                    <a:pt x="2546566" y="4387443"/>
                  </a:moveTo>
                  <a:lnTo>
                    <a:pt x="2546439" y="4387481"/>
                  </a:lnTo>
                  <a:lnTo>
                    <a:pt x="2546299" y="4387481"/>
                  </a:lnTo>
                  <a:lnTo>
                    <a:pt x="2546172" y="4387520"/>
                  </a:lnTo>
                  <a:lnTo>
                    <a:pt x="2546312" y="4387634"/>
                  </a:lnTo>
                  <a:lnTo>
                    <a:pt x="2546566" y="4387443"/>
                  </a:lnTo>
                  <a:close/>
                </a:path>
                <a:path w="7465694" h="10681970">
                  <a:moveTo>
                    <a:pt x="2554681" y="4316260"/>
                  </a:moveTo>
                  <a:lnTo>
                    <a:pt x="2553220" y="4316260"/>
                  </a:lnTo>
                  <a:lnTo>
                    <a:pt x="2553322" y="4316755"/>
                  </a:lnTo>
                  <a:lnTo>
                    <a:pt x="2553449" y="4317263"/>
                  </a:lnTo>
                  <a:lnTo>
                    <a:pt x="2553538" y="4317733"/>
                  </a:lnTo>
                  <a:lnTo>
                    <a:pt x="2553893" y="4317174"/>
                  </a:lnTo>
                  <a:lnTo>
                    <a:pt x="2554351" y="4316882"/>
                  </a:lnTo>
                  <a:lnTo>
                    <a:pt x="2554681" y="4316260"/>
                  </a:lnTo>
                  <a:close/>
                </a:path>
                <a:path w="7465694" h="10681970">
                  <a:moveTo>
                    <a:pt x="2719832" y="2088857"/>
                  </a:moveTo>
                  <a:lnTo>
                    <a:pt x="2719387" y="2085873"/>
                  </a:lnTo>
                  <a:lnTo>
                    <a:pt x="2718981" y="2082850"/>
                  </a:lnTo>
                  <a:lnTo>
                    <a:pt x="2718752" y="2079218"/>
                  </a:lnTo>
                  <a:lnTo>
                    <a:pt x="2717825" y="2082431"/>
                  </a:lnTo>
                  <a:lnTo>
                    <a:pt x="2716784" y="2084743"/>
                  </a:lnTo>
                  <a:lnTo>
                    <a:pt x="2715831" y="2087714"/>
                  </a:lnTo>
                  <a:lnTo>
                    <a:pt x="2716288" y="2087740"/>
                  </a:lnTo>
                  <a:lnTo>
                    <a:pt x="2716644" y="2087587"/>
                  </a:lnTo>
                  <a:lnTo>
                    <a:pt x="2718117" y="2087829"/>
                  </a:lnTo>
                  <a:lnTo>
                    <a:pt x="2718905" y="2088565"/>
                  </a:lnTo>
                  <a:lnTo>
                    <a:pt x="2719832" y="2088857"/>
                  </a:lnTo>
                  <a:close/>
                </a:path>
                <a:path w="7465694" h="10681970">
                  <a:moveTo>
                    <a:pt x="2786329" y="2097608"/>
                  </a:moveTo>
                  <a:close/>
                </a:path>
                <a:path w="7465694" h="10681970">
                  <a:moveTo>
                    <a:pt x="2878912" y="3483178"/>
                  </a:moveTo>
                  <a:lnTo>
                    <a:pt x="2878467" y="3483178"/>
                  </a:lnTo>
                  <a:lnTo>
                    <a:pt x="2873921" y="3497897"/>
                  </a:lnTo>
                  <a:lnTo>
                    <a:pt x="2876245" y="3494519"/>
                  </a:lnTo>
                  <a:lnTo>
                    <a:pt x="2878124" y="3490176"/>
                  </a:lnTo>
                  <a:lnTo>
                    <a:pt x="2878912" y="3483178"/>
                  </a:lnTo>
                  <a:close/>
                </a:path>
                <a:path w="7465694" h="10681970">
                  <a:moveTo>
                    <a:pt x="2901683" y="10648658"/>
                  </a:moveTo>
                  <a:lnTo>
                    <a:pt x="2898787" y="10635107"/>
                  </a:lnTo>
                  <a:lnTo>
                    <a:pt x="2878886" y="10644442"/>
                  </a:lnTo>
                  <a:lnTo>
                    <a:pt x="2879636" y="10659123"/>
                  </a:lnTo>
                  <a:lnTo>
                    <a:pt x="2881287" y="10664635"/>
                  </a:lnTo>
                  <a:lnTo>
                    <a:pt x="2885579" y="10665752"/>
                  </a:lnTo>
                  <a:lnTo>
                    <a:pt x="2892272" y="10662971"/>
                  </a:lnTo>
                  <a:lnTo>
                    <a:pt x="2898584" y="10657611"/>
                  </a:lnTo>
                  <a:lnTo>
                    <a:pt x="2901683" y="10648658"/>
                  </a:lnTo>
                  <a:close/>
                </a:path>
                <a:path w="7465694" h="10681970">
                  <a:moveTo>
                    <a:pt x="2998051" y="2209977"/>
                  </a:moveTo>
                  <a:lnTo>
                    <a:pt x="2997911" y="2209228"/>
                  </a:lnTo>
                  <a:lnTo>
                    <a:pt x="2997682" y="2208669"/>
                  </a:lnTo>
                  <a:lnTo>
                    <a:pt x="2997530" y="2207958"/>
                  </a:lnTo>
                  <a:lnTo>
                    <a:pt x="2996628" y="2208847"/>
                  </a:lnTo>
                  <a:lnTo>
                    <a:pt x="2995714" y="2209736"/>
                  </a:lnTo>
                  <a:lnTo>
                    <a:pt x="2994926" y="2210663"/>
                  </a:lnTo>
                  <a:lnTo>
                    <a:pt x="2996069" y="2210663"/>
                  </a:lnTo>
                  <a:lnTo>
                    <a:pt x="2997149" y="2210511"/>
                  </a:lnTo>
                  <a:lnTo>
                    <a:pt x="2998051" y="2209977"/>
                  </a:lnTo>
                  <a:close/>
                </a:path>
                <a:path w="7465694" h="10681970">
                  <a:moveTo>
                    <a:pt x="3150819" y="4477220"/>
                  </a:moveTo>
                  <a:lnTo>
                    <a:pt x="3150654" y="4476712"/>
                  </a:lnTo>
                  <a:lnTo>
                    <a:pt x="3150451" y="4476381"/>
                  </a:lnTo>
                  <a:lnTo>
                    <a:pt x="3150311" y="4475848"/>
                  </a:lnTo>
                  <a:lnTo>
                    <a:pt x="3150006" y="4475581"/>
                  </a:lnTo>
                  <a:lnTo>
                    <a:pt x="3149803" y="4475442"/>
                  </a:lnTo>
                  <a:lnTo>
                    <a:pt x="3149282" y="4475480"/>
                  </a:lnTo>
                  <a:lnTo>
                    <a:pt x="3148774" y="4475531"/>
                  </a:lnTo>
                  <a:lnTo>
                    <a:pt x="3148253" y="4475569"/>
                  </a:lnTo>
                  <a:lnTo>
                    <a:pt x="3148469" y="4476458"/>
                  </a:lnTo>
                  <a:lnTo>
                    <a:pt x="3148711" y="4477296"/>
                  </a:lnTo>
                  <a:lnTo>
                    <a:pt x="3148939" y="4478134"/>
                  </a:lnTo>
                  <a:lnTo>
                    <a:pt x="3149498" y="4477677"/>
                  </a:lnTo>
                  <a:lnTo>
                    <a:pt x="3150133" y="4477397"/>
                  </a:lnTo>
                  <a:lnTo>
                    <a:pt x="3150819" y="4477220"/>
                  </a:lnTo>
                  <a:close/>
                </a:path>
                <a:path w="7465694" h="10681970">
                  <a:moveTo>
                    <a:pt x="3189033" y="4305909"/>
                  </a:moveTo>
                  <a:lnTo>
                    <a:pt x="3188385" y="4305160"/>
                  </a:lnTo>
                  <a:lnTo>
                    <a:pt x="3187712" y="4304525"/>
                  </a:lnTo>
                  <a:lnTo>
                    <a:pt x="3186976" y="4304030"/>
                  </a:lnTo>
                  <a:lnTo>
                    <a:pt x="3187649" y="4304665"/>
                  </a:lnTo>
                  <a:lnTo>
                    <a:pt x="3188284" y="4305198"/>
                  </a:lnTo>
                  <a:lnTo>
                    <a:pt x="3189008" y="4305986"/>
                  </a:lnTo>
                  <a:close/>
                </a:path>
                <a:path w="7465694" h="10681970">
                  <a:moveTo>
                    <a:pt x="3307486" y="2283904"/>
                  </a:moveTo>
                  <a:lnTo>
                    <a:pt x="3307080" y="2282723"/>
                  </a:lnTo>
                  <a:lnTo>
                    <a:pt x="3306622" y="2282075"/>
                  </a:lnTo>
                  <a:lnTo>
                    <a:pt x="3306203" y="2281161"/>
                  </a:lnTo>
                  <a:lnTo>
                    <a:pt x="3306038" y="2282164"/>
                  </a:lnTo>
                  <a:lnTo>
                    <a:pt x="3306089" y="2283536"/>
                  </a:lnTo>
                  <a:lnTo>
                    <a:pt x="3306000" y="2284653"/>
                  </a:lnTo>
                  <a:lnTo>
                    <a:pt x="3306508" y="2284311"/>
                  </a:lnTo>
                  <a:lnTo>
                    <a:pt x="3306978" y="2284285"/>
                  </a:lnTo>
                  <a:lnTo>
                    <a:pt x="3307486" y="2283904"/>
                  </a:lnTo>
                  <a:close/>
                </a:path>
                <a:path w="7465694" h="10681970">
                  <a:moveTo>
                    <a:pt x="3649865" y="442074"/>
                  </a:moveTo>
                  <a:close/>
                </a:path>
                <a:path w="7465694" h="10681970">
                  <a:moveTo>
                    <a:pt x="3653993" y="438365"/>
                  </a:moveTo>
                  <a:lnTo>
                    <a:pt x="3653371" y="439166"/>
                  </a:lnTo>
                  <a:lnTo>
                    <a:pt x="3652736" y="439801"/>
                  </a:lnTo>
                  <a:lnTo>
                    <a:pt x="3652151" y="440791"/>
                  </a:lnTo>
                  <a:lnTo>
                    <a:pt x="3652570" y="440563"/>
                  </a:lnTo>
                  <a:lnTo>
                    <a:pt x="3652939" y="440321"/>
                  </a:lnTo>
                  <a:lnTo>
                    <a:pt x="3653383" y="440093"/>
                  </a:lnTo>
                  <a:lnTo>
                    <a:pt x="3653574" y="439407"/>
                  </a:lnTo>
                  <a:lnTo>
                    <a:pt x="3653790" y="439013"/>
                  </a:lnTo>
                  <a:lnTo>
                    <a:pt x="3653993" y="438365"/>
                  </a:lnTo>
                  <a:close/>
                </a:path>
                <a:path w="7465694" h="10681970">
                  <a:moveTo>
                    <a:pt x="3661778" y="8708403"/>
                  </a:moveTo>
                  <a:lnTo>
                    <a:pt x="3660813" y="8707564"/>
                  </a:lnTo>
                  <a:lnTo>
                    <a:pt x="3660292" y="8707107"/>
                  </a:lnTo>
                  <a:lnTo>
                    <a:pt x="3660584" y="8707882"/>
                  </a:lnTo>
                  <a:lnTo>
                    <a:pt x="3661003" y="8708428"/>
                  </a:lnTo>
                  <a:lnTo>
                    <a:pt x="3661232" y="8709279"/>
                  </a:lnTo>
                  <a:lnTo>
                    <a:pt x="3661765" y="8708809"/>
                  </a:lnTo>
                  <a:lnTo>
                    <a:pt x="3661587" y="8708682"/>
                  </a:lnTo>
                  <a:lnTo>
                    <a:pt x="3661778" y="8708403"/>
                  </a:lnTo>
                  <a:close/>
                </a:path>
                <a:path w="7465694" h="10681970">
                  <a:moveTo>
                    <a:pt x="4181424" y="10550639"/>
                  </a:moveTo>
                  <a:lnTo>
                    <a:pt x="4180611" y="10545509"/>
                  </a:lnTo>
                  <a:lnTo>
                    <a:pt x="4178477" y="10540416"/>
                  </a:lnTo>
                  <a:lnTo>
                    <a:pt x="4177004" y="10540390"/>
                  </a:lnTo>
                  <a:lnTo>
                    <a:pt x="4174312" y="10540352"/>
                  </a:lnTo>
                  <a:lnTo>
                    <a:pt x="4171594" y="10543438"/>
                  </a:lnTo>
                  <a:lnTo>
                    <a:pt x="4172153" y="10554792"/>
                  </a:lnTo>
                  <a:lnTo>
                    <a:pt x="4174540" y="10557218"/>
                  </a:lnTo>
                  <a:lnTo>
                    <a:pt x="4179493" y="10554691"/>
                  </a:lnTo>
                  <a:lnTo>
                    <a:pt x="4181424" y="10550639"/>
                  </a:lnTo>
                  <a:close/>
                </a:path>
                <a:path w="7465694" h="10681970">
                  <a:moveTo>
                    <a:pt x="4258195" y="5833770"/>
                  </a:moveTo>
                  <a:lnTo>
                    <a:pt x="4257967" y="5833300"/>
                  </a:lnTo>
                  <a:lnTo>
                    <a:pt x="4257802" y="5832970"/>
                  </a:lnTo>
                  <a:lnTo>
                    <a:pt x="4257560" y="5832475"/>
                  </a:lnTo>
                  <a:lnTo>
                    <a:pt x="4257700" y="5833059"/>
                  </a:lnTo>
                  <a:lnTo>
                    <a:pt x="4257789" y="5833554"/>
                  </a:lnTo>
                  <a:lnTo>
                    <a:pt x="4257929" y="5834113"/>
                  </a:lnTo>
                  <a:lnTo>
                    <a:pt x="4258119" y="5833884"/>
                  </a:lnTo>
                  <a:close/>
                </a:path>
                <a:path w="7465694" h="10681970">
                  <a:moveTo>
                    <a:pt x="4322724" y="7079386"/>
                  </a:moveTo>
                  <a:lnTo>
                    <a:pt x="4322521" y="7079412"/>
                  </a:lnTo>
                  <a:lnTo>
                    <a:pt x="4322521" y="7079551"/>
                  </a:lnTo>
                  <a:lnTo>
                    <a:pt x="4322686" y="7079767"/>
                  </a:lnTo>
                  <a:lnTo>
                    <a:pt x="4322699" y="7079513"/>
                  </a:lnTo>
                  <a:lnTo>
                    <a:pt x="4322724" y="7079386"/>
                  </a:lnTo>
                  <a:close/>
                </a:path>
                <a:path w="7465694" h="10681970">
                  <a:moveTo>
                    <a:pt x="4328109" y="10335603"/>
                  </a:moveTo>
                  <a:lnTo>
                    <a:pt x="4321568" y="10335514"/>
                  </a:lnTo>
                  <a:lnTo>
                    <a:pt x="4316908" y="10338283"/>
                  </a:lnTo>
                  <a:lnTo>
                    <a:pt x="4311472" y="10339768"/>
                  </a:lnTo>
                  <a:lnTo>
                    <a:pt x="4307852" y="10344213"/>
                  </a:lnTo>
                  <a:lnTo>
                    <a:pt x="4305046" y="10347655"/>
                  </a:lnTo>
                  <a:lnTo>
                    <a:pt x="4308170" y="10352367"/>
                  </a:lnTo>
                  <a:lnTo>
                    <a:pt x="4320235" y="10353484"/>
                  </a:lnTo>
                  <a:lnTo>
                    <a:pt x="4324528" y="10345090"/>
                  </a:lnTo>
                  <a:lnTo>
                    <a:pt x="4328109" y="10335603"/>
                  </a:lnTo>
                  <a:close/>
                </a:path>
                <a:path w="7465694" h="10681970">
                  <a:moveTo>
                    <a:pt x="4469206" y="10307282"/>
                  </a:moveTo>
                  <a:lnTo>
                    <a:pt x="4462043" y="10298874"/>
                  </a:lnTo>
                  <a:lnTo>
                    <a:pt x="4454880" y="10293782"/>
                  </a:lnTo>
                  <a:lnTo>
                    <a:pt x="4447743" y="10290823"/>
                  </a:lnTo>
                  <a:lnTo>
                    <a:pt x="4440656" y="10288791"/>
                  </a:lnTo>
                  <a:lnTo>
                    <a:pt x="4424616" y="10297427"/>
                  </a:lnTo>
                  <a:lnTo>
                    <a:pt x="4409859" y="10299370"/>
                  </a:lnTo>
                  <a:lnTo>
                    <a:pt x="4395508" y="10295509"/>
                  </a:lnTo>
                  <a:lnTo>
                    <a:pt x="4381563" y="10286174"/>
                  </a:lnTo>
                  <a:lnTo>
                    <a:pt x="4376826" y="10281882"/>
                  </a:lnTo>
                  <a:lnTo>
                    <a:pt x="4374477" y="10279355"/>
                  </a:lnTo>
                  <a:lnTo>
                    <a:pt x="4361192" y="10279316"/>
                  </a:lnTo>
                  <a:lnTo>
                    <a:pt x="4363034" y="10283025"/>
                  </a:lnTo>
                  <a:lnTo>
                    <a:pt x="4366361" y="10286213"/>
                  </a:lnTo>
                  <a:lnTo>
                    <a:pt x="4374413" y="10295014"/>
                  </a:lnTo>
                  <a:lnTo>
                    <a:pt x="4378528" y="10300843"/>
                  </a:lnTo>
                  <a:lnTo>
                    <a:pt x="4371835" y="10312146"/>
                  </a:lnTo>
                  <a:lnTo>
                    <a:pt x="4370159" y="10314368"/>
                  </a:lnTo>
                  <a:lnTo>
                    <a:pt x="4367873" y="10316820"/>
                  </a:lnTo>
                  <a:lnTo>
                    <a:pt x="4373651" y="10318826"/>
                  </a:lnTo>
                  <a:lnTo>
                    <a:pt x="4378045" y="10323220"/>
                  </a:lnTo>
                  <a:lnTo>
                    <a:pt x="4381576" y="10329215"/>
                  </a:lnTo>
                  <a:lnTo>
                    <a:pt x="4384776" y="10336060"/>
                  </a:lnTo>
                  <a:lnTo>
                    <a:pt x="4392434" y="10350957"/>
                  </a:lnTo>
                  <a:lnTo>
                    <a:pt x="4400397" y="10359174"/>
                  </a:lnTo>
                  <a:lnTo>
                    <a:pt x="4409173" y="10356558"/>
                  </a:lnTo>
                  <a:lnTo>
                    <a:pt x="4427956" y="10323614"/>
                  </a:lnTo>
                  <a:lnTo>
                    <a:pt x="4439323" y="10313073"/>
                  </a:lnTo>
                  <a:lnTo>
                    <a:pt x="4453140" y="10307561"/>
                  </a:lnTo>
                  <a:lnTo>
                    <a:pt x="4469206" y="10307282"/>
                  </a:lnTo>
                  <a:close/>
                </a:path>
                <a:path w="7465694" h="10681970">
                  <a:moveTo>
                    <a:pt x="4484611" y="10370883"/>
                  </a:moveTo>
                  <a:lnTo>
                    <a:pt x="4471581" y="10358234"/>
                  </a:lnTo>
                  <a:lnTo>
                    <a:pt x="4459122" y="10350944"/>
                  </a:lnTo>
                  <a:lnTo>
                    <a:pt x="4447057" y="10347338"/>
                  </a:lnTo>
                  <a:lnTo>
                    <a:pt x="4435246" y="10345776"/>
                  </a:lnTo>
                  <a:lnTo>
                    <a:pt x="4428820" y="10347033"/>
                  </a:lnTo>
                  <a:lnTo>
                    <a:pt x="4423880" y="10351389"/>
                  </a:lnTo>
                  <a:lnTo>
                    <a:pt x="4421657" y="10357815"/>
                  </a:lnTo>
                  <a:lnTo>
                    <a:pt x="4423410" y="10365283"/>
                  </a:lnTo>
                  <a:lnTo>
                    <a:pt x="4424921" y="10375024"/>
                  </a:lnTo>
                  <a:lnTo>
                    <a:pt x="4422457" y="10384472"/>
                  </a:lnTo>
                  <a:lnTo>
                    <a:pt x="4421200" y="10392943"/>
                  </a:lnTo>
                  <a:lnTo>
                    <a:pt x="4426394" y="10399763"/>
                  </a:lnTo>
                  <a:lnTo>
                    <a:pt x="4429049" y="10401275"/>
                  </a:lnTo>
                  <a:lnTo>
                    <a:pt x="4437011" y="10395648"/>
                  </a:lnTo>
                  <a:lnTo>
                    <a:pt x="4437037" y="10393248"/>
                  </a:lnTo>
                  <a:lnTo>
                    <a:pt x="4441355" y="10366324"/>
                  </a:lnTo>
                  <a:lnTo>
                    <a:pt x="4452302" y="10361193"/>
                  </a:lnTo>
                  <a:lnTo>
                    <a:pt x="4467504" y="10366502"/>
                  </a:lnTo>
                  <a:lnTo>
                    <a:pt x="4484611" y="10370883"/>
                  </a:lnTo>
                  <a:close/>
                </a:path>
                <a:path w="7465694" h="10681970">
                  <a:moveTo>
                    <a:pt x="4521174" y="5450535"/>
                  </a:moveTo>
                  <a:lnTo>
                    <a:pt x="4520730" y="5450090"/>
                  </a:lnTo>
                  <a:lnTo>
                    <a:pt x="4520285" y="5449697"/>
                  </a:lnTo>
                  <a:lnTo>
                    <a:pt x="4519815" y="5449341"/>
                  </a:lnTo>
                  <a:lnTo>
                    <a:pt x="4520196" y="5449849"/>
                  </a:lnTo>
                  <a:lnTo>
                    <a:pt x="4520692" y="5450167"/>
                  </a:lnTo>
                  <a:lnTo>
                    <a:pt x="4521174" y="5450535"/>
                  </a:lnTo>
                  <a:close/>
                </a:path>
                <a:path w="7465694" h="10681970">
                  <a:moveTo>
                    <a:pt x="4524680" y="5452440"/>
                  </a:moveTo>
                  <a:lnTo>
                    <a:pt x="4524426" y="5452262"/>
                  </a:lnTo>
                  <a:lnTo>
                    <a:pt x="4524146" y="5452034"/>
                  </a:lnTo>
                  <a:lnTo>
                    <a:pt x="4523892" y="5451843"/>
                  </a:lnTo>
                  <a:lnTo>
                    <a:pt x="4523727" y="5451792"/>
                  </a:lnTo>
                  <a:lnTo>
                    <a:pt x="4523587" y="5451818"/>
                  </a:lnTo>
                  <a:lnTo>
                    <a:pt x="4523422" y="5451754"/>
                  </a:lnTo>
                  <a:lnTo>
                    <a:pt x="4523841" y="5451970"/>
                  </a:lnTo>
                  <a:lnTo>
                    <a:pt x="4524235" y="5452313"/>
                  </a:lnTo>
                  <a:lnTo>
                    <a:pt x="4524680" y="5452440"/>
                  </a:lnTo>
                  <a:close/>
                </a:path>
                <a:path w="7465694" h="10681970">
                  <a:moveTo>
                    <a:pt x="4588192" y="533882"/>
                  </a:moveTo>
                  <a:lnTo>
                    <a:pt x="4587849" y="532930"/>
                  </a:lnTo>
                  <a:lnTo>
                    <a:pt x="4587646" y="532142"/>
                  </a:lnTo>
                  <a:lnTo>
                    <a:pt x="4587341" y="531241"/>
                  </a:lnTo>
                  <a:lnTo>
                    <a:pt x="4587100" y="532003"/>
                  </a:lnTo>
                  <a:lnTo>
                    <a:pt x="4586884" y="532815"/>
                  </a:lnTo>
                  <a:lnTo>
                    <a:pt x="4586554" y="533438"/>
                  </a:lnTo>
                  <a:lnTo>
                    <a:pt x="4586744" y="533654"/>
                  </a:lnTo>
                  <a:lnTo>
                    <a:pt x="4586935" y="533908"/>
                  </a:lnTo>
                  <a:lnTo>
                    <a:pt x="4587138" y="534111"/>
                  </a:lnTo>
                  <a:lnTo>
                    <a:pt x="4587494" y="534047"/>
                  </a:lnTo>
                  <a:lnTo>
                    <a:pt x="4587849" y="533958"/>
                  </a:lnTo>
                  <a:lnTo>
                    <a:pt x="4588192" y="533882"/>
                  </a:lnTo>
                  <a:close/>
                </a:path>
                <a:path w="7465694" h="10681970">
                  <a:moveTo>
                    <a:pt x="4593196" y="645668"/>
                  </a:moveTo>
                  <a:lnTo>
                    <a:pt x="4592688" y="645617"/>
                  </a:lnTo>
                  <a:lnTo>
                    <a:pt x="4592193" y="645553"/>
                  </a:lnTo>
                  <a:lnTo>
                    <a:pt x="4591685" y="645502"/>
                  </a:lnTo>
                  <a:lnTo>
                    <a:pt x="4592002" y="645960"/>
                  </a:lnTo>
                  <a:lnTo>
                    <a:pt x="4592409" y="646188"/>
                  </a:lnTo>
                  <a:lnTo>
                    <a:pt x="4592713" y="645947"/>
                  </a:lnTo>
                  <a:lnTo>
                    <a:pt x="4592866" y="645833"/>
                  </a:lnTo>
                  <a:lnTo>
                    <a:pt x="4593044" y="645782"/>
                  </a:lnTo>
                  <a:lnTo>
                    <a:pt x="4593196" y="645668"/>
                  </a:lnTo>
                  <a:close/>
                </a:path>
                <a:path w="7465694" h="10681970">
                  <a:moveTo>
                    <a:pt x="4627003" y="5598757"/>
                  </a:moveTo>
                  <a:lnTo>
                    <a:pt x="4626445" y="5598757"/>
                  </a:lnTo>
                  <a:lnTo>
                    <a:pt x="4626876" y="5599150"/>
                  </a:lnTo>
                  <a:lnTo>
                    <a:pt x="4627003" y="5599100"/>
                  </a:lnTo>
                  <a:lnTo>
                    <a:pt x="4627003" y="5598757"/>
                  </a:lnTo>
                  <a:close/>
                </a:path>
                <a:path w="7465694" h="10681970">
                  <a:moveTo>
                    <a:pt x="4645888" y="7050633"/>
                  </a:moveTo>
                  <a:lnTo>
                    <a:pt x="4645876" y="7050443"/>
                  </a:lnTo>
                  <a:lnTo>
                    <a:pt x="4645774" y="7050202"/>
                  </a:lnTo>
                  <a:lnTo>
                    <a:pt x="4645698" y="7050062"/>
                  </a:lnTo>
                  <a:lnTo>
                    <a:pt x="4645609" y="7049910"/>
                  </a:lnTo>
                  <a:lnTo>
                    <a:pt x="4645622" y="7050214"/>
                  </a:lnTo>
                  <a:lnTo>
                    <a:pt x="4645761" y="7050405"/>
                  </a:lnTo>
                  <a:lnTo>
                    <a:pt x="4645888" y="7050633"/>
                  </a:lnTo>
                  <a:close/>
                </a:path>
                <a:path w="7465694" h="10681970">
                  <a:moveTo>
                    <a:pt x="4651502" y="10388435"/>
                  </a:moveTo>
                  <a:lnTo>
                    <a:pt x="4645799" y="10372979"/>
                  </a:lnTo>
                  <a:lnTo>
                    <a:pt x="4636617" y="10377322"/>
                  </a:lnTo>
                  <a:lnTo>
                    <a:pt x="4625962" y="10382377"/>
                  </a:lnTo>
                  <a:lnTo>
                    <a:pt x="4579442" y="10382377"/>
                  </a:lnTo>
                  <a:lnTo>
                    <a:pt x="4584408" y="10389959"/>
                  </a:lnTo>
                  <a:lnTo>
                    <a:pt x="4590199" y="10394417"/>
                  </a:lnTo>
                  <a:lnTo>
                    <a:pt x="4595647" y="10399077"/>
                  </a:lnTo>
                  <a:lnTo>
                    <a:pt x="4606493" y="10421302"/>
                  </a:lnTo>
                  <a:lnTo>
                    <a:pt x="4615307" y="10423207"/>
                  </a:lnTo>
                  <a:lnTo>
                    <a:pt x="4624832" y="10418559"/>
                  </a:lnTo>
                  <a:lnTo>
                    <a:pt x="4642815" y="10407523"/>
                  </a:lnTo>
                  <a:lnTo>
                    <a:pt x="4649597" y="10399649"/>
                  </a:lnTo>
                  <a:lnTo>
                    <a:pt x="4651502" y="10388435"/>
                  </a:lnTo>
                  <a:close/>
                </a:path>
                <a:path w="7465694" h="10681970">
                  <a:moveTo>
                    <a:pt x="5056086" y="10438524"/>
                  </a:moveTo>
                  <a:lnTo>
                    <a:pt x="5045913" y="10419778"/>
                  </a:lnTo>
                  <a:lnTo>
                    <a:pt x="5038318" y="10419334"/>
                  </a:lnTo>
                  <a:lnTo>
                    <a:pt x="5032197" y="10429418"/>
                  </a:lnTo>
                  <a:lnTo>
                    <a:pt x="5026482" y="10442270"/>
                  </a:lnTo>
                  <a:lnTo>
                    <a:pt x="5024221" y="10446398"/>
                  </a:lnTo>
                  <a:lnTo>
                    <a:pt x="5023015" y="10447833"/>
                  </a:lnTo>
                  <a:lnTo>
                    <a:pt x="5014798" y="10448023"/>
                  </a:lnTo>
                  <a:lnTo>
                    <a:pt x="5006822" y="10448887"/>
                  </a:lnTo>
                  <a:lnTo>
                    <a:pt x="5000320" y="10453916"/>
                  </a:lnTo>
                  <a:lnTo>
                    <a:pt x="4996535" y="10466603"/>
                  </a:lnTo>
                  <a:lnTo>
                    <a:pt x="4997564" y="10467670"/>
                  </a:lnTo>
                  <a:lnTo>
                    <a:pt x="5000244" y="10469308"/>
                  </a:lnTo>
                  <a:lnTo>
                    <a:pt x="5011356" y="10474338"/>
                  </a:lnTo>
                  <a:lnTo>
                    <a:pt x="5021389" y="10480281"/>
                  </a:lnTo>
                  <a:lnTo>
                    <a:pt x="5024869" y="10491775"/>
                  </a:lnTo>
                  <a:lnTo>
                    <a:pt x="5016373" y="10513428"/>
                  </a:lnTo>
                  <a:lnTo>
                    <a:pt x="5047729" y="10509517"/>
                  </a:lnTo>
                  <a:lnTo>
                    <a:pt x="5045595" y="10492041"/>
                  </a:lnTo>
                  <a:lnTo>
                    <a:pt x="5042535" y="10473982"/>
                  </a:lnTo>
                  <a:lnTo>
                    <a:pt x="5043475" y="10456596"/>
                  </a:lnTo>
                  <a:lnTo>
                    <a:pt x="5053355" y="10441127"/>
                  </a:lnTo>
                  <a:lnTo>
                    <a:pt x="5054320" y="10440276"/>
                  </a:lnTo>
                  <a:lnTo>
                    <a:pt x="5054955" y="10439336"/>
                  </a:lnTo>
                  <a:lnTo>
                    <a:pt x="5056086" y="10438524"/>
                  </a:lnTo>
                  <a:close/>
                </a:path>
                <a:path w="7465694" h="10681970">
                  <a:moveTo>
                    <a:pt x="5453850" y="6627711"/>
                  </a:moveTo>
                  <a:lnTo>
                    <a:pt x="5453634" y="6628016"/>
                  </a:lnTo>
                  <a:lnTo>
                    <a:pt x="5453354" y="6628168"/>
                  </a:lnTo>
                  <a:lnTo>
                    <a:pt x="5453126" y="6628498"/>
                  </a:lnTo>
                  <a:lnTo>
                    <a:pt x="5453697" y="6628498"/>
                  </a:lnTo>
                  <a:lnTo>
                    <a:pt x="5453735" y="6628193"/>
                  </a:lnTo>
                  <a:lnTo>
                    <a:pt x="5453824" y="6628003"/>
                  </a:lnTo>
                  <a:lnTo>
                    <a:pt x="5453850" y="6627711"/>
                  </a:lnTo>
                  <a:close/>
                </a:path>
                <a:path w="7465694" h="10681970">
                  <a:moveTo>
                    <a:pt x="5513565" y="809040"/>
                  </a:moveTo>
                  <a:lnTo>
                    <a:pt x="5513324" y="805370"/>
                  </a:lnTo>
                  <a:lnTo>
                    <a:pt x="5512486" y="803071"/>
                  </a:lnTo>
                  <a:lnTo>
                    <a:pt x="5511444" y="801268"/>
                  </a:lnTo>
                  <a:lnTo>
                    <a:pt x="5510009" y="805865"/>
                  </a:lnTo>
                  <a:lnTo>
                    <a:pt x="5508841" y="809231"/>
                  </a:lnTo>
                  <a:lnTo>
                    <a:pt x="5507698" y="811796"/>
                  </a:lnTo>
                  <a:lnTo>
                    <a:pt x="5509666" y="810933"/>
                  </a:lnTo>
                  <a:lnTo>
                    <a:pt x="5511660" y="810260"/>
                  </a:lnTo>
                  <a:lnTo>
                    <a:pt x="5513565" y="809040"/>
                  </a:lnTo>
                  <a:close/>
                </a:path>
                <a:path w="7465694" h="10681970">
                  <a:moveTo>
                    <a:pt x="5537568" y="811898"/>
                  </a:moveTo>
                  <a:lnTo>
                    <a:pt x="5536933" y="811872"/>
                  </a:lnTo>
                  <a:lnTo>
                    <a:pt x="5536273" y="811657"/>
                  </a:lnTo>
                  <a:lnTo>
                    <a:pt x="5535625" y="811517"/>
                  </a:lnTo>
                  <a:lnTo>
                    <a:pt x="5535803" y="813993"/>
                  </a:lnTo>
                  <a:lnTo>
                    <a:pt x="5536031" y="816267"/>
                  </a:lnTo>
                  <a:lnTo>
                    <a:pt x="5536146" y="819086"/>
                  </a:lnTo>
                  <a:lnTo>
                    <a:pt x="5536514" y="816356"/>
                  </a:lnTo>
                  <a:lnTo>
                    <a:pt x="5537073" y="814235"/>
                  </a:lnTo>
                  <a:lnTo>
                    <a:pt x="5537568" y="811898"/>
                  </a:lnTo>
                  <a:close/>
                </a:path>
                <a:path w="7465694" h="10681970">
                  <a:moveTo>
                    <a:pt x="5620550" y="615581"/>
                  </a:moveTo>
                  <a:lnTo>
                    <a:pt x="5618429" y="613981"/>
                  </a:lnTo>
                  <a:lnTo>
                    <a:pt x="5616422" y="612990"/>
                  </a:lnTo>
                  <a:lnTo>
                    <a:pt x="5614441" y="612152"/>
                  </a:lnTo>
                  <a:lnTo>
                    <a:pt x="5616105" y="613968"/>
                  </a:lnTo>
                  <a:lnTo>
                    <a:pt x="5618264" y="615124"/>
                  </a:lnTo>
                  <a:lnTo>
                    <a:pt x="5620550" y="615581"/>
                  </a:lnTo>
                  <a:close/>
                </a:path>
                <a:path w="7465694" h="10681970">
                  <a:moveTo>
                    <a:pt x="5639486" y="729970"/>
                  </a:moveTo>
                  <a:lnTo>
                    <a:pt x="5639397" y="729132"/>
                  </a:lnTo>
                  <a:lnTo>
                    <a:pt x="5639016" y="728776"/>
                  </a:lnTo>
                  <a:lnTo>
                    <a:pt x="5638343" y="728853"/>
                  </a:lnTo>
                  <a:lnTo>
                    <a:pt x="5637847" y="728649"/>
                  </a:lnTo>
                  <a:lnTo>
                    <a:pt x="5638343" y="729526"/>
                  </a:lnTo>
                  <a:lnTo>
                    <a:pt x="5638838" y="730415"/>
                  </a:lnTo>
                  <a:lnTo>
                    <a:pt x="5639308" y="731291"/>
                  </a:lnTo>
                  <a:lnTo>
                    <a:pt x="5639333" y="730567"/>
                  </a:lnTo>
                  <a:lnTo>
                    <a:pt x="5639486" y="729970"/>
                  </a:lnTo>
                  <a:close/>
                </a:path>
                <a:path w="7465694" h="10681970">
                  <a:moveTo>
                    <a:pt x="6214148" y="10681919"/>
                  </a:moveTo>
                  <a:lnTo>
                    <a:pt x="6203988" y="10657827"/>
                  </a:lnTo>
                  <a:lnTo>
                    <a:pt x="6192456" y="10647744"/>
                  </a:lnTo>
                  <a:lnTo>
                    <a:pt x="6179426" y="10652277"/>
                  </a:lnTo>
                  <a:lnTo>
                    <a:pt x="6164796" y="10672039"/>
                  </a:lnTo>
                  <a:lnTo>
                    <a:pt x="6162357" y="10676407"/>
                  </a:lnTo>
                  <a:lnTo>
                    <a:pt x="6158039" y="10678681"/>
                  </a:lnTo>
                  <a:lnTo>
                    <a:pt x="6154585" y="10681919"/>
                  </a:lnTo>
                  <a:lnTo>
                    <a:pt x="6214148" y="10681919"/>
                  </a:lnTo>
                  <a:close/>
                </a:path>
                <a:path w="7465694" h="10681970">
                  <a:moveTo>
                    <a:pt x="6818325" y="4130471"/>
                  </a:moveTo>
                  <a:lnTo>
                    <a:pt x="6818033" y="4129494"/>
                  </a:lnTo>
                  <a:lnTo>
                    <a:pt x="6817677" y="4128566"/>
                  </a:lnTo>
                  <a:lnTo>
                    <a:pt x="6817385" y="4127589"/>
                  </a:lnTo>
                  <a:lnTo>
                    <a:pt x="6817220" y="4127855"/>
                  </a:lnTo>
                  <a:lnTo>
                    <a:pt x="6817042" y="4127982"/>
                  </a:lnTo>
                  <a:lnTo>
                    <a:pt x="6816877" y="4128274"/>
                  </a:lnTo>
                  <a:lnTo>
                    <a:pt x="6817004" y="4128757"/>
                  </a:lnTo>
                  <a:lnTo>
                    <a:pt x="6817119" y="4129214"/>
                  </a:lnTo>
                  <a:lnTo>
                    <a:pt x="6817233" y="4129697"/>
                  </a:lnTo>
                  <a:lnTo>
                    <a:pt x="6817614" y="4129951"/>
                  </a:lnTo>
                  <a:lnTo>
                    <a:pt x="6817982" y="4130167"/>
                  </a:lnTo>
                  <a:lnTo>
                    <a:pt x="6818325" y="4130471"/>
                  </a:lnTo>
                  <a:close/>
                </a:path>
                <a:path w="7465694" h="10681970">
                  <a:moveTo>
                    <a:pt x="6838366" y="4193514"/>
                  </a:moveTo>
                  <a:lnTo>
                    <a:pt x="6837464" y="4189831"/>
                  </a:lnTo>
                  <a:lnTo>
                    <a:pt x="6836194" y="4185005"/>
                  </a:lnTo>
                  <a:lnTo>
                    <a:pt x="6834187" y="4178833"/>
                  </a:lnTo>
                  <a:lnTo>
                    <a:pt x="6831558" y="4180763"/>
                  </a:lnTo>
                  <a:lnTo>
                    <a:pt x="6829196" y="4183011"/>
                  </a:lnTo>
                  <a:lnTo>
                    <a:pt x="6827609" y="4186415"/>
                  </a:lnTo>
                  <a:lnTo>
                    <a:pt x="6831978" y="4189450"/>
                  </a:lnTo>
                  <a:lnTo>
                    <a:pt x="6835343" y="4191711"/>
                  </a:lnTo>
                  <a:lnTo>
                    <a:pt x="6838366" y="4193514"/>
                  </a:lnTo>
                  <a:close/>
                </a:path>
                <a:path w="7465694" h="10681970">
                  <a:moveTo>
                    <a:pt x="7147204" y="10644480"/>
                  </a:moveTo>
                  <a:lnTo>
                    <a:pt x="7145045" y="10643248"/>
                  </a:lnTo>
                  <a:lnTo>
                    <a:pt x="7142810" y="10644048"/>
                  </a:lnTo>
                  <a:lnTo>
                    <a:pt x="7140549" y="10645331"/>
                  </a:lnTo>
                  <a:lnTo>
                    <a:pt x="7135965" y="10648201"/>
                  </a:lnTo>
                  <a:lnTo>
                    <a:pt x="7131355" y="10649966"/>
                  </a:lnTo>
                  <a:lnTo>
                    <a:pt x="7126770" y="10648086"/>
                  </a:lnTo>
                  <a:lnTo>
                    <a:pt x="7122274" y="10640022"/>
                  </a:lnTo>
                  <a:lnTo>
                    <a:pt x="7112736" y="10625569"/>
                  </a:lnTo>
                  <a:lnTo>
                    <a:pt x="7101345" y="10623245"/>
                  </a:lnTo>
                  <a:lnTo>
                    <a:pt x="7089089" y="10627043"/>
                  </a:lnTo>
                  <a:lnTo>
                    <a:pt x="7076973" y="10630929"/>
                  </a:lnTo>
                  <a:lnTo>
                    <a:pt x="7072693" y="10631627"/>
                  </a:lnTo>
                  <a:lnTo>
                    <a:pt x="7069937" y="10639069"/>
                  </a:lnTo>
                  <a:lnTo>
                    <a:pt x="7072427" y="10648594"/>
                  </a:lnTo>
                  <a:lnTo>
                    <a:pt x="7077100" y="10652747"/>
                  </a:lnTo>
                  <a:lnTo>
                    <a:pt x="7079018" y="10651896"/>
                  </a:lnTo>
                  <a:lnTo>
                    <a:pt x="7092061" y="10650207"/>
                  </a:lnTo>
                  <a:lnTo>
                    <a:pt x="7094512" y="10659123"/>
                  </a:lnTo>
                  <a:lnTo>
                    <a:pt x="7093039" y="10671912"/>
                  </a:lnTo>
                  <a:lnTo>
                    <a:pt x="7094258" y="10681919"/>
                  </a:lnTo>
                  <a:lnTo>
                    <a:pt x="7100875" y="10681919"/>
                  </a:lnTo>
                  <a:lnTo>
                    <a:pt x="7111238" y="10673893"/>
                  </a:lnTo>
                  <a:lnTo>
                    <a:pt x="7123633" y="10670946"/>
                  </a:lnTo>
                  <a:lnTo>
                    <a:pt x="7146303" y="10649966"/>
                  </a:lnTo>
                  <a:lnTo>
                    <a:pt x="7146620" y="10648848"/>
                  </a:lnTo>
                  <a:lnTo>
                    <a:pt x="7147204" y="10644480"/>
                  </a:lnTo>
                  <a:close/>
                </a:path>
                <a:path w="7465694" h="10681970">
                  <a:moveTo>
                    <a:pt x="7193496" y="403237"/>
                  </a:moveTo>
                  <a:lnTo>
                    <a:pt x="7193470" y="393954"/>
                  </a:lnTo>
                  <a:lnTo>
                    <a:pt x="7188251" y="392582"/>
                  </a:lnTo>
                  <a:lnTo>
                    <a:pt x="7181443" y="393674"/>
                  </a:lnTo>
                  <a:lnTo>
                    <a:pt x="7178091" y="389382"/>
                  </a:lnTo>
                  <a:lnTo>
                    <a:pt x="7171550" y="383565"/>
                  </a:lnTo>
                  <a:lnTo>
                    <a:pt x="7166191" y="383667"/>
                  </a:lnTo>
                  <a:lnTo>
                    <a:pt x="7161581" y="388086"/>
                  </a:lnTo>
                  <a:lnTo>
                    <a:pt x="7157263" y="395198"/>
                  </a:lnTo>
                  <a:lnTo>
                    <a:pt x="7153364" y="411619"/>
                  </a:lnTo>
                  <a:lnTo>
                    <a:pt x="7156717" y="445998"/>
                  </a:lnTo>
                  <a:lnTo>
                    <a:pt x="7152526" y="462356"/>
                  </a:lnTo>
                  <a:lnTo>
                    <a:pt x="7158037" y="464972"/>
                  </a:lnTo>
                  <a:lnTo>
                    <a:pt x="7163244" y="462991"/>
                  </a:lnTo>
                  <a:lnTo>
                    <a:pt x="7168388" y="459981"/>
                  </a:lnTo>
                  <a:lnTo>
                    <a:pt x="7173696" y="459473"/>
                  </a:lnTo>
                  <a:lnTo>
                    <a:pt x="7186879" y="440702"/>
                  </a:lnTo>
                  <a:lnTo>
                    <a:pt x="7187031" y="422922"/>
                  </a:lnTo>
                  <a:lnTo>
                    <a:pt x="7187679" y="415658"/>
                  </a:lnTo>
                  <a:lnTo>
                    <a:pt x="7189610" y="408990"/>
                  </a:lnTo>
                  <a:lnTo>
                    <a:pt x="7193496" y="403237"/>
                  </a:lnTo>
                  <a:close/>
                </a:path>
                <a:path w="7465694" h="10681970">
                  <a:moveTo>
                    <a:pt x="7226617" y="393903"/>
                  </a:moveTo>
                  <a:lnTo>
                    <a:pt x="7225944" y="389229"/>
                  </a:lnTo>
                  <a:lnTo>
                    <a:pt x="7224052" y="376974"/>
                  </a:lnTo>
                  <a:lnTo>
                    <a:pt x="7221715" y="368249"/>
                  </a:lnTo>
                  <a:lnTo>
                    <a:pt x="7212025" y="371411"/>
                  </a:lnTo>
                  <a:lnTo>
                    <a:pt x="7209701" y="372618"/>
                  </a:lnTo>
                  <a:lnTo>
                    <a:pt x="7206882" y="375056"/>
                  </a:lnTo>
                  <a:lnTo>
                    <a:pt x="7206780" y="375208"/>
                  </a:lnTo>
                  <a:lnTo>
                    <a:pt x="7213346" y="384581"/>
                  </a:lnTo>
                  <a:lnTo>
                    <a:pt x="7226617" y="393903"/>
                  </a:lnTo>
                  <a:close/>
                </a:path>
                <a:path w="7465694" h="10681970">
                  <a:moveTo>
                    <a:pt x="7309828" y="3259213"/>
                  </a:moveTo>
                  <a:lnTo>
                    <a:pt x="7308240" y="3259861"/>
                  </a:lnTo>
                  <a:lnTo>
                    <a:pt x="7306932" y="3261537"/>
                  </a:lnTo>
                  <a:lnTo>
                    <a:pt x="7305815" y="3263925"/>
                  </a:lnTo>
                  <a:lnTo>
                    <a:pt x="7307186" y="3262134"/>
                  </a:lnTo>
                  <a:lnTo>
                    <a:pt x="7308507" y="3260661"/>
                  </a:lnTo>
                  <a:lnTo>
                    <a:pt x="7309828" y="3259213"/>
                  </a:lnTo>
                  <a:close/>
                </a:path>
                <a:path w="7465694" h="10681970">
                  <a:moveTo>
                    <a:pt x="7399541" y="8123453"/>
                  </a:moveTo>
                  <a:lnTo>
                    <a:pt x="7398677" y="8120901"/>
                  </a:lnTo>
                  <a:lnTo>
                    <a:pt x="7398080" y="8118373"/>
                  </a:lnTo>
                  <a:lnTo>
                    <a:pt x="7397585" y="8115859"/>
                  </a:lnTo>
                  <a:lnTo>
                    <a:pt x="7396620" y="8118081"/>
                  </a:lnTo>
                  <a:lnTo>
                    <a:pt x="7396112" y="8119161"/>
                  </a:lnTo>
                  <a:lnTo>
                    <a:pt x="7397128" y="8121078"/>
                  </a:lnTo>
                  <a:lnTo>
                    <a:pt x="7398283" y="8122425"/>
                  </a:lnTo>
                  <a:lnTo>
                    <a:pt x="7399541" y="8123453"/>
                  </a:lnTo>
                  <a:close/>
                </a:path>
                <a:path w="7465694" h="10681970">
                  <a:moveTo>
                    <a:pt x="7405014" y="142087"/>
                  </a:moveTo>
                  <a:lnTo>
                    <a:pt x="7404062" y="138315"/>
                  </a:lnTo>
                  <a:lnTo>
                    <a:pt x="7402995" y="135115"/>
                  </a:lnTo>
                  <a:lnTo>
                    <a:pt x="7401852" y="132143"/>
                  </a:lnTo>
                  <a:lnTo>
                    <a:pt x="7402754" y="135204"/>
                  </a:lnTo>
                  <a:lnTo>
                    <a:pt x="7403757" y="138455"/>
                  </a:lnTo>
                  <a:lnTo>
                    <a:pt x="7405014" y="142087"/>
                  </a:lnTo>
                  <a:close/>
                </a:path>
                <a:path w="7465694" h="10681970">
                  <a:moveTo>
                    <a:pt x="7412698" y="4222508"/>
                  </a:moveTo>
                  <a:lnTo>
                    <a:pt x="7412507" y="4222712"/>
                  </a:lnTo>
                  <a:lnTo>
                    <a:pt x="7412393" y="4222915"/>
                  </a:lnTo>
                  <a:lnTo>
                    <a:pt x="7412266" y="4223105"/>
                  </a:lnTo>
                  <a:lnTo>
                    <a:pt x="7412406" y="4223296"/>
                  </a:lnTo>
                  <a:lnTo>
                    <a:pt x="7412507" y="4223029"/>
                  </a:lnTo>
                  <a:lnTo>
                    <a:pt x="7412571" y="4222775"/>
                  </a:lnTo>
                  <a:lnTo>
                    <a:pt x="7412698" y="4222508"/>
                  </a:lnTo>
                  <a:close/>
                </a:path>
                <a:path w="7465694" h="10681970">
                  <a:moveTo>
                    <a:pt x="7438364" y="393890"/>
                  </a:moveTo>
                  <a:lnTo>
                    <a:pt x="7438149" y="393560"/>
                  </a:lnTo>
                  <a:lnTo>
                    <a:pt x="7434224" y="387959"/>
                  </a:lnTo>
                  <a:lnTo>
                    <a:pt x="7430198" y="381774"/>
                  </a:lnTo>
                  <a:lnTo>
                    <a:pt x="7425449" y="377266"/>
                  </a:lnTo>
                  <a:lnTo>
                    <a:pt x="7419149" y="376402"/>
                  </a:lnTo>
                  <a:lnTo>
                    <a:pt x="7418133" y="376618"/>
                  </a:lnTo>
                  <a:lnTo>
                    <a:pt x="7416597" y="382041"/>
                  </a:lnTo>
                  <a:lnTo>
                    <a:pt x="7417079" y="384289"/>
                  </a:lnTo>
                  <a:lnTo>
                    <a:pt x="7420661" y="392341"/>
                  </a:lnTo>
                  <a:lnTo>
                    <a:pt x="7425652" y="394423"/>
                  </a:lnTo>
                  <a:lnTo>
                    <a:pt x="7431303" y="393763"/>
                  </a:lnTo>
                  <a:lnTo>
                    <a:pt x="7436879" y="393560"/>
                  </a:lnTo>
                  <a:lnTo>
                    <a:pt x="7437374" y="393661"/>
                  </a:lnTo>
                  <a:lnTo>
                    <a:pt x="7437895" y="393687"/>
                  </a:lnTo>
                  <a:lnTo>
                    <a:pt x="7438339" y="393890"/>
                  </a:lnTo>
                  <a:close/>
                </a:path>
                <a:path w="7465694" h="10681970">
                  <a:moveTo>
                    <a:pt x="7464844" y="7976514"/>
                  </a:moveTo>
                  <a:lnTo>
                    <a:pt x="7455205" y="7977492"/>
                  </a:lnTo>
                  <a:lnTo>
                    <a:pt x="7449248" y="7981899"/>
                  </a:lnTo>
                  <a:lnTo>
                    <a:pt x="7447839" y="7990560"/>
                  </a:lnTo>
                  <a:lnTo>
                    <a:pt x="7451877" y="8004302"/>
                  </a:lnTo>
                  <a:lnTo>
                    <a:pt x="7464844" y="8013967"/>
                  </a:lnTo>
                  <a:lnTo>
                    <a:pt x="7464844" y="7976514"/>
                  </a:lnTo>
                  <a:close/>
                </a:path>
                <a:path w="7465694" h="10681970">
                  <a:moveTo>
                    <a:pt x="7464844" y="4419231"/>
                  </a:moveTo>
                  <a:lnTo>
                    <a:pt x="7458545" y="4419422"/>
                  </a:lnTo>
                  <a:lnTo>
                    <a:pt x="7452868" y="4420463"/>
                  </a:lnTo>
                  <a:lnTo>
                    <a:pt x="7449909" y="4425315"/>
                  </a:lnTo>
                  <a:lnTo>
                    <a:pt x="7451776" y="4436897"/>
                  </a:lnTo>
                  <a:lnTo>
                    <a:pt x="7451344" y="4437634"/>
                  </a:lnTo>
                  <a:lnTo>
                    <a:pt x="7451979" y="4437685"/>
                  </a:lnTo>
                  <a:lnTo>
                    <a:pt x="7464844" y="4447311"/>
                  </a:lnTo>
                  <a:lnTo>
                    <a:pt x="7464844" y="4419231"/>
                  </a:lnTo>
                  <a:close/>
                </a:path>
                <a:path w="7465694" h="10681970">
                  <a:moveTo>
                    <a:pt x="7464844" y="272199"/>
                  </a:moveTo>
                  <a:lnTo>
                    <a:pt x="7456297" y="281559"/>
                  </a:lnTo>
                  <a:lnTo>
                    <a:pt x="7456094" y="290918"/>
                  </a:lnTo>
                  <a:lnTo>
                    <a:pt x="7460259" y="300278"/>
                  </a:lnTo>
                  <a:lnTo>
                    <a:pt x="7464844" y="309638"/>
                  </a:lnTo>
                  <a:lnTo>
                    <a:pt x="7464844" y="272199"/>
                  </a:lnTo>
                  <a:close/>
                </a:path>
                <a:path w="7465694" h="10681970">
                  <a:moveTo>
                    <a:pt x="7464857" y="852589"/>
                  </a:moveTo>
                  <a:lnTo>
                    <a:pt x="7460323" y="850201"/>
                  </a:lnTo>
                  <a:lnTo>
                    <a:pt x="7455738" y="848537"/>
                  </a:lnTo>
                  <a:lnTo>
                    <a:pt x="7451699" y="849528"/>
                  </a:lnTo>
                  <a:lnTo>
                    <a:pt x="7448867" y="855040"/>
                  </a:lnTo>
                  <a:lnTo>
                    <a:pt x="7448512" y="866013"/>
                  </a:lnTo>
                  <a:lnTo>
                    <a:pt x="7452690" y="872236"/>
                  </a:lnTo>
                  <a:lnTo>
                    <a:pt x="7458951" y="876287"/>
                  </a:lnTo>
                  <a:lnTo>
                    <a:pt x="7464857" y="880681"/>
                  </a:lnTo>
                  <a:lnTo>
                    <a:pt x="7464857" y="852589"/>
                  </a:lnTo>
                  <a:close/>
                </a:path>
                <a:path w="7465694" h="10681970">
                  <a:moveTo>
                    <a:pt x="7464857" y="393903"/>
                  </a:moveTo>
                  <a:lnTo>
                    <a:pt x="7438390" y="393903"/>
                  </a:lnTo>
                  <a:lnTo>
                    <a:pt x="7438491" y="394258"/>
                  </a:lnTo>
                  <a:lnTo>
                    <a:pt x="7438593" y="394639"/>
                  </a:lnTo>
                  <a:lnTo>
                    <a:pt x="7438720" y="394995"/>
                  </a:lnTo>
                  <a:lnTo>
                    <a:pt x="7444118" y="412013"/>
                  </a:lnTo>
                  <a:lnTo>
                    <a:pt x="7449426" y="429094"/>
                  </a:lnTo>
                  <a:lnTo>
                    <a:pt x="7455929" y="445236"/>
                  </a:lnTo>
                  <a:lnTo>
                    <a:pt x="7464857" y="459422"/>
                  </a:lnTo>
                  <a:lnTo>
                    <a:pt x="7464857" y="393903"/>
                  </a:lnTo>
                  <a:close/>
                </a:path>
                <a:path w="7465694" h="10681970">
                  <a:moveTo>
                    <a:pt x="7464857" y="318998"/>
                  </a:moveTo>
                  <a:lnTo>
                    <a:pt x="7444727" y="304279"/>
                  </a:lnTo>
                  <a:lnTo>
                    <a:pt x="7422934" y="300659"/>
                  </a:lnTo>
                  <a:lnTo>
                    <a:pt x="7400734" y="299186"/>
                  </a:lnTo>
                  <a:lnTo>
                    <a:pt x="7379424" y="290918"/>
                  </a:lnTo>
                  <a:lnTo>
                    <a:pt x="7398677" y="290918"/>
                  </a:lnTo>
                  <a:lnTo>
                    <a:pt x="7398677" y="281546"/>
                  </a:lnTo>
                  <a:lnTo>
                    <a:pt x="7390676" y="278739"/>
                  </a:lnTo>
                  <a:lnTo>
                    <a:pt x="7388682" y="278041"/>
                  </a:lnTo>
                  <a:lnTo>
                    <a:pt x="7377722" y="278739"/>
                  </a:lnTo>
                  <a:lnTo>
                    <a:pt x="7367156" y="277190"/>
                  </a:lnTo>
                  <a:lnTo>
                    <a:pt x="7358342" y="266941"/>
                  </a:lnTo>
                  <a:lnTo>
                    <a:pt x="7359523" y="265595"/>
                  </a:lnTo>
                  <a:lnTo>
                    <a:pt x="7366025" y="258267"/>
                  </a:lnTo>
                  <a:lnTo>
                    <a:pt x="7374776" y="254977"/>
                  </a:lnTo>
                  <a:lnTo>
                    <a:pt x="7383793" y="252920"/>
                  </a:lnTo>
                  <a:lnTo>
                    <a:pt x="7392263" y="247954"/>
                  </a:lnTo>
                  <a:lnTo>
                    <a:pt x="7383056" y="241223"/>
                  </a:lnTo>
                  <a:lnTo>
                    <a:pt x="7374369" y="233959"/>
                  </a:lnTo>
                  <a:lnTo>
                    <a:pt x="7365517" y="228142"/>
                  </a:lnTo>
                  <a:lnTo>
                    <a:pt x="7355827" y="225767"/>
                  </a:lnTo>
                  <a:lnTo>
                    <a:pt x="7354633" y="225767"/>
                  </a:lnTo>
                  <a:lnTo>
                    <a:pt x="7353605" y="225183"/>
                  </a:lnTo>
                  <a:lnTo>
                    <a:pt x="7352347" y="225437"/>
                  </a:lnTo>
                  <a:lnTo>
                    <a:pt x="7341311" y="234315"/>
                  </a:lnTo>
                  <a:lnTo>
                    <a:pt x="7328141" y="239445"/>
                  </a:lnTo>
                  <a:lnTo>
                    <a:pt x="7316114" y="248500"/>
                  </a:lnTo>
                  <a:lnTo>
                    <a:pt x="7308507" y="269176"/>
                  </a:lnTo>
                  <a:lnTo>
                    <a:pt x="7322375" y="265595"/>
                  </a:lnTo>
                  <a:lnTo>
                    <a:pt x="7332751" y="266420"/>
                  </a:lnTo>
                  <a:lnTo>
                    <a:pt x="7335964" y="275691"/>
                  </a:lnTo>
                  <a:lnTo>
                    <a:pt x="7332535" y="285483"/>
                  </a:lnTo>
                  <a:lnTo>
                    <a:pt x="7332535" y="337769"/>
                  </a:lnTo>
                  <a:lnTo>
                    <a:pt x="7332243" y="340194"/>
                  </a:lnTo>
                  <a:lnTo>
                    <a:pt x="7331380" y="341693"/>
                  </a:lnTo>
                  <a:lnTo>
                    <a:pt x="7329411" y="348945"/>
                  </a:lnTo>
                  <a:lnTo>
                    <a:pt x="7310602" y="370471"/>
                  </a:lnTo>
                  <a:lnTo>
                    <a:pt x="7306043" y="375208"/>
                  </a:lnTo>
                  <a:lnTo>
                    <a:pt x="7307669" y="362902"/>
                  </a:lnTo>
                  <a:lnTo>
                    <a:pt x="7312533" y="354025"/>
                  </a:lnTo>
                  <a:lnTo>
                    <a:pt x="7318857" y="346697"/>
                  </a:lnTo>
                  <a:lnTo>
                    <a:pt x="7324890" y="339051"/>
                  </a:lnTo>
                  <a:lnTo>
                    <a:pt x="7325207" y="338543"/>
                  </a:lnTo>
                  <a:lnTo>
                    <a:pt x="7325588" y="338213"/>
                  </a:lnTo>
                  <a:lnTo>
                    <a:pt x="7325868" y="337718"/>
                  </a:lnTo>
                  <a:lnTo>
                    <a:pt x="7332535" y="337769"/>
                  </a:lnTo>
                  <a:lnTo>
                    <a:pt x="7332535" y="285483"/>
                  </a:lnTo>
                  <a:lnTo>
                    <a:pt x="7328332" y="297459"/>
                  </a:lnTo>
                  <a:lnTo>
                    <a:pt x="7325690" y="302895"/>
                  </a:lnTo>
                  <a:lnTo>
                    <a:pt x="7326579" y="311772"/>
                  </a:lnTo>
                  <a:lnTo>
                    <a:pt x="7325842" y="319049"/>
                  </a:lnTo>
                  <a:lnTo>
                    <a:pt x="7318159" y="315861"/>
                  </a:lnTo>
                  <a:lnTo>
                    <a:pt x="7313866" y="307898"/>
                  </a:lnTo>
                  <a:lnTo>
                    <a:pt x="7310602" y="298475"/>
                  </a:lnTo>
                  <a:lnTo>
                    <a:pt x="7306018" y="290918"/>
                  </a:lnTo>
                  <a:lnTo>
                    <a:pt x="7292784" y="300278"/>
                  </a:lnTo>
                  <a:lnTo>
                    <a:pt x="7292416" y="312343"/>
                  </a:lnTo>
                  <a:lnTo>
                    <a:pt x="7297775" y="326034"/>
                  </a:lnTo>
                  <a:lnTo>
                    <a:pt x="7298906" y="337705"/>
                  </a:lnTo>
                  <a:lnTo>
                    <a:pt x="7298957" y="338569"/>
                  </a:lnTo>
                  <a:lnTo>
                    <a:pt x="7286168" y="347091"/>
                  </a:lnTo>
                  <a:lnTo>
                    <a:pt x="7285609" y="348208"/>
                  </a:lnTo>
                  <a:lnTo>
                    <a:pt x="7284174" y="350875"/>
                  </a:lnTo>
                  <a:lnTo>
                    <a:pt x="7281634" y="355511"/>
                  </a:lnTo>
                  <a:lnTo>
                    <a:pt x="7278675" y="360743"/>
                  </a:lnTo>
                  <a:lnTo>
                    <a:pt x="7279145" y="361480"/>
                  </a:lnTo>
                  <a:lnTo>
                    <a:pt x="7287844" y="380022"/>
                  </a:lnTo>
                  <a:lnTo>
                    <a:pt x="7285507" y="389229"/>
                  </a:lnTo>
                  <a:lnTo>
                    <a:pt x="7276617" y="392544"/>
                  </a:lnTo>
                  <a:lnTo>
                    <a:pt x="7265657" y="393369"/>
                  </a:lnTo>
                  <a:lnTo>
                    <a:pt x="7255916" y="392950"/>
                  </a:lnTo>
                  <a:lnTo>
                    <a:pt x="7246150" y="391617"/>
                  </a:lnTo>
                  <a:lnTo>
                    <a:pt x="7236384" y="391299"/>
                  </a:lnTo>
                  <a:lnTo>
                    <a:pt x="7226617" y="393903"/>
                  </a:lnTo>
                  <a:lnTo>
                    <a:pt x="7222845" y="406565"/>
                  </a:lnTo>
                  <a:lnTo>
                    <a:pt x="7216356" y="411594"/>
                  </a:lnTo>
                  <a:lnTo>
                    <a:pt x="7208393" y="412457"/>
                  </a:lnTo>
                  <a:lnTo>
                    <a:pt x="7200201" y="412661"/>
                  </a:lnTo>
                  <a:lnTo>
                    <a:pt x="7206767" y="431330"/>
                  </a:lnTo>
                  <a:lnTo>
                    <a:pt x="7213066" y="445795"/>
                  </a:lnTo>
                  <a:lnTo>
                    <a:pt x="7220458" y="449122"/>
                  </a:lnTo>
                  <a:lnTo>
                    <a:pt x="7228268" y="444754"/>
                  </a:lnTo>
                  <a:lnTo>
                    <a:pt x="7242784" y="428358"/>
                  </a:lnTo>
                  <a:lnTo>
                    <a:pt x="7249973" y="422960"/>
                  </a:lnTo>
                  <a:lnTo>
                    <a:pt x="7257923" y="419785"/>
                  </a:lnTo>
                  <a:lnTo>
                    <a:pt x="7267130" y="418617"/>
                  </a:lnTo>
                  <a:lnTo>
                    <a:pt x="7278764" y="418325"/>
                  </a:lnTo>
                  <a:lnTo>
                    <a:pt x="7277646" y="423303"/>
                  </a:lnTo>
                  <a:lnTo>
                    <a:pt x="7272388" y="433768"/>
                  </a:lnTo>
                  <a:lnTo>
                    <a:pt x="7268400" y="439229"/>
                  </a:lnTo>
                  <a:lnTo>
                    <a:pt x="7272922" y="440702"/>
                  </a:lnTo>
                  <a:lnTo>
                    <a:pt x="7280211" y="445554"/>
                  </a:lnTo>
                  <a:lnTo>
                    <a:pt x="7283043" y="440994"/>
                  </a:lnTo>
                  <a:lnTo>
                    <a:pt x="7288162" y="432346"/>
                  </a:lnTo>
                  <a:lnTo>
                    <a:pt x="7297344" y="419582"/>
                  </a:lnTo>
                  <a:lnTo>
                    <a:pt x="7298868" y="418325"/>
                  </a:lnTo>
                  <a:lnTo>
                    <a:pt x="7308037" y="410819"/>
                  </a:lnTo>
                  <a:lnTo>
                    <a:pt x="7319200" y="409422"/>
                  </a:lnTo>
                  <a:lnTo>
                    <a:pt x="7329830" y="418719"/>
                  </a:lnTo>
                  <a:lnTo>
                    <a:pt x="7333666" y="432003"/>
                  </a:lnTo>
                  <a:lnTo>
                    <a:pt x="7328205" y="441032"/>
                  </a:lnTo>
                  <a:lnTo>
                    <a:pt x="7319251" y="448741"/>
                  </a:lnTo>
                  <a:lnTo>
                    <a:pt x="7312596" y="458089"/>
                  </a:lnTo>
                  <a:lnTo>
                    <a:pt x="7309739" y="462813"/>
                  </a:lnTo>
                  <a:lnTo>
                    <a:pt x="7306323" y="467169"/>
                  </a:lnTo>
                  <a:lnTo>
                    <a:pt x="7305027" y="472160"/>
                  </a:lnTo>
                  <a:lnTo>
                    <a:pt x="7308570" y="478815"/>
                  </a:lnTo>
                  <a:lnTo>
                    <a:pt x="7313981" y="483349"/>
                  </a:lnTo>
                  <a:lnTo>
                    <a:pt x="7319670" y="484974"/>
                  </a:lnTo>
                  <a:lnTo>
                    <a:pt x="7324738" y="482803"/>
                  </a:lnTo>
                  <a:lnTo>
                    <a:pt x="7328255" y="475957"/>
                  </a:lnTo>
                  <a:lnTo>
                    <a:pt x="7335571" y="458025"/>
                  </a:lnTo>
                  <a:lnTo>
                    <a:pt x="7344689" y="451383"/>
                  </a:lnTo>
                  <a:lnTo>
                    <a:pt x="7355357" y="453085"/>
                  </a:lnTo>
                  <a:lnTo>
                    <a:pt x="7367283" y="460222"/>
                  </a:lnTo>
                  <a:lnTo>
                    <a:pt x="7371639" y="463334"/>
                  </a:lnTo>
                  <a:lnTo>
                    <a:pt x="7376173" y="465366"/>
                  </a:lnTo>
                  <a:lnTo>
                    <a:pt x="7380275" y="464058"/>
                  </a:lnTo>
                  <a:lnTo>
                    <a:pt x="7383361" y="457174"/>
                  </a:lnTo>
                  <a:lnTo>
                    <a:pt x="7383500" y="451383"/>
                  </a:lnTo>
                  <a:lnTo>
                    <a:pt x="7383539" y="449122"/>
                  </a:lnTo>
                  <a:lnTo>
                    <a:pt x="7381075" y="442861"/>
                  </a:lnTo>
                  <a:lnTo>
                    <a:pt x="7377074" y="439000"/>
                  </a:lnTo>
                  <a:lnTo>
                    <a:pt x="7372782" y="438365"/>
                  </a:lnTo>
                  <a:lnTo>
                    <a:pt x="7359548" y="437921"/>
                  </a:lnTo>
                  <a:lnTo>
                    <a:pt x="7351052" y="429006"/>
                  </a:lnTo>
                  <a:lnTo>
                    <a:pt x="7344219" y="415442"/>
                  </a:lnTo>
                  <a:lnTo>
                    <a:pt x="7340778" y="409422"/>
                  </a:lnTo>
                  <a:lnTo>
                    <a:pt x="7336002" y="401066"/>
                  </a:lnTo>
                  <a:lnTo>
                    <a:pt x="7336041" y="394576"/>
                  </a:lnTo>
                  <a:lnTo>
                    <a:pt x="7369226" y="394576"/>
                  </a:lnTo>
                  <a:lnTo>
                    <a:pt x="7367359" y="393369"/>
                  </a:lnTo>
                  <a:lnTo>
                    <a:pt x="7339266" y="375208"/>
                  </a:lnTo>
                  <a:lnTo>
                    <a:pt x="7339038" y="375056"/>
                  </a:lnTo>
                  <a:lnTo>
                    <a:pt x="7349845" y="368998"/>
                  </a:lnTo>
                  <a:lnTo>
                    <a:pt x="7351776" y="359752"/>
                  </a:lnTo>
                  <a:lnTo>
                    <a:pt x="7349020" y="348830"/>
                  </a:lnTo>
                  <a:lnTo>
                    <a:pt x="7345743" y="337718"/>
                  </a:lnTo>
                  <a:lnTo>
                    <a:pt x="7348753" y="334454"/>
                  </a:lnTo>
                  <a:lnTo>
                    <a:pt x="7351750" y="331711"/>
                  </a:lnTo>
                  <a:lnTo>
                    <a:pt x="7354760" y="329247"/>
                  </a:lnTo>
                  <a:lnTo>
                    <a:pt x="7366140" y="322097"/>
                  </a:lnTo>
                  <a:lnTo>
                    <a:pt x="7377531" y="319735"/>
                  </a:lnTo>
                  <a:lnTo>
                    <a:pt x="7388911" y="322808"/>
                  </a:lnTo>
                  <a:lnTo>
                    <a:pt x="7400303" y="331939"/>
                  </a:lnTo>
                  <a:lnTo>
                    <a:pt x="7401979" y="333756"/>
                  </a:lnTo>
                  <a:lnTo>
                    <a:pt x="7403630" y="335470"/>
                  </a:lnTo>
                  <a:lnTo>
                    <a:pt x="7430795" y="340194"/>
                  </a:lnTo>
                  <a:lnTo>
                    <a:pt x="7442352" y="338823"/>
                  </a:lnTo>
                  <a:lnTo>
                    <a:pt x="7453719" y="335064"/>
                  </a:lnTo>
                  <a:lnTo>
                    <a:pt x="7464857" y="328371"/>
                  </a:lnTo>
                  <a:lnTo>
                    <a:pt x="7464857" y="319735"/>
                  </a:lnTo>
                  <a:lnTo>
                    <a:pt x="7464857" y="319049"/>
                  </a:lnTo>
                  <a:close/>
                </a:path>
                <a:path w="7465694" h="10681970">
                  <a:moveTo>
                    <a:pt x="7464857" y="234734"/>
                  </a:moveTo>
                  <a:lnTo>
                    <a:pt x="7459358" y="235089"/>
                  </a:lnTo>
                  <a:lnTo>
                    <a:pt x="7453452" y="234061"/>
                  </a:lnTo>
                  <a:lnTo>
                    <a:pt x="7448626" y="235089"/>
                  </a:lnTo>
                  <a:lnTo>
                    <a:pt x="7446404" y="241592"/>
                  </a:lnTo>
                  <a:lnTo>
                    <a:pt x="7447724" y="248996"/>
                  </a:lnTo>
                  <a:lnTo>
                    <a:pt x="7451801" y="255562"/>
                  </a:lnTo>
                  <a:lnTo>
                    <a:pt x="7457783" y="260464"/>
                  </a:lnTo>
                  <a:lnTo>
                    <a:pt x="7464857" y="262826"/>
                  </a:lnTo>
                  <a:lnTo>
                    <a:pt x="7464857" y="234734"/>
                  </a:lnTo>
                  <a:close/>
                </a:path>
                <a:path w="7465694" h="10681970">
                  <a:moveTo>
                    <a:pt x="7465073" y="7899"/>
                  </a:moveTo>
                  <a:lnTo>
                    <a:pt x="7464450" y="0"/>
                  </a:lnTo>
                  <a:lnTo>
                    <a:pt x="7357770" y="0"/>
                  </a:lnTo>
                  <a:lnTo>
                    <a:pt x="7355421" y="17043"/>
                  </a:lnTo>
                  <a:lnTo>
                    <a:pt x="7357478" y="44157"/>
                  </a:lnTo>
                  <a:lnTo>
                    <a:pt x="7356970" y="70624"/>
                  </a:lnTo>
                  <a:lnTo>
                    <a:pt x="7345731" y="94335"/>
                  </a:lnTo>
                  <a:lnTo>
                    <a:pt x="7346797" y="96088"/>
                  </a:lnTo>
                  <a:lnTo>
                    <a:pt x="7349337" y="98361"/>
                  </a:lnTo>
                  <a:lnTo>
                    <a:pt x="7361834" y="105244"/>
                  </a:lnTo>
                  <a:lnTo>
                    <a:pt x="7376173" y="108242"/>
                  </a:lnTo>
                  <a:lnTo>
                    <a:pt x="7390219" y="114744"/>
                  </a:lnTo>
                  <a:lnTo>
                    <a:pt x="7401852" y="132143"/>
                  </a:lnTo>
                  <a:lnTo>
                    <a:pt x="7398817" y="104825"/>
                  </a:lnTo>
                  <a:lnTo>
                    <a:pt x="7408900" y="99377"/>
                  </a:lnTo>
                  <a:lnTo>
                    <a:pt x="7422909" y="100876"/>
                  </a:lnTo>
                  <a:lnTo>
                    <a:pt x="7431659" y="94424"/>
                  </a:lnTo>
                  <a:lnTo>
                    <a:pt x="7427722" y="92290"/>
                  </a:lnTo>
                  <a:lnTo>
                    <a:pt x="7420038" y="86144"/>
                  </a:lnTo>
                  <a:lnTo>
                    <a:pt x="7412469" y="80746"/>
                  </a:lnTo>
                  <a:lnTo>
                    <a:pt x="7404671" y="77635"/>
                  </a:lnTo>
                  <a:lnTo>
                    <a:pt x="7396416" y="78701"/>
                  </a:lnTo>
                  <a:lnTo>
                    <a:pt x="7387514" y="85877"/>
                  </a:lnTo>
                  <a:lnTo>
                    <a:pt x="7382662" y="90589"/>
                  </a:lnTo>
                  <a:lnTo>
                    <a:pt x="7377481" y="93141"/>
                  </a:lnTo>
                  <a:lnTo>
                    <a:pt x="7372528" y="91986"/>
                  </a:lnTo>
                  <a:lnTo>
                    <a:pt x="7368324" y="85509"/>
                  </a:lnTo>
                  <a:lnTo>
                    <a:pt x="7366660" y="76047"/>
                  </a:lnTo>
                  <a:lnTo>
                    <a:pt x="7368680" y="68364"/>
                  </a:lnTo>
                  <a:lnTo>
                    <a:pt x="7373125" y="62064"/>
                  </a:lnTo>
                  <a:lnTo>
                    <a:pt x="7398169" y="37757"/>
                  </a:lnTo>
                  <a:lnTo>
                    <a:pt x="7419695" y="28422"/>
                  </a:lnTo>
                  <a:lnTo>
                    <a:pt x="7464857" y="19443"/>
                  </a:lnTo>
                  <a:lnTo>
                    <a:pt x="7465073" y="789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415118" y="13766"/>
              <a:ext cx="4688840" cy="10545445"/>
            </a:xfrm>
            <a:custGeom>
              <a:avLst/>
              <a:gdLst/>
              <a:ahLst/>
              <a:cxnLst/>
              <a:rect l="l" t="t" r="r" b="b"/>
              <a:pathLst>
                <a:path w="4688840" h="10545445">
                  <a:moveTo>
                    <a:pt x="255739" y="100469"/>
                  </a:moveTo>
                  <a:lnTo>
                    <a:pt x="255435" y="99898"/>
                  </a:lnTo>
                  <a:lnTo>
                    <a:pt x="249478" y="88582"/>
                  </a:lnTo>
                  <a:lnTo>
                    <a:pt x="248881" y="87464"/>
                  </a:lnTo>
                  <a:lnTo>
                    <a:pt x="237147" y="84175"/>
                  </a:lnTo>
                  <a:lnTo>
                    <a:pt x="223202" y="86067"/>
                  </a:lnTo>
                  <a:lnTo>
                    <a:pt x="209753" y="88582"/>
                  </a:lnTo>
                  <a:lnTo>
                    <a:pt x="196862" y="87261"/>
                  </a:lnTo>
                  <a:lnTo>
                    <a:pt x="189268" y="80213"/>
                  </a:lnTo>
                  <a:lnTo>
                    <a:pt x="186994" y="72605"/>
                  </a:lnTo>
                  <a:lnTo>
                    <a:pt x="185623" y="67983"/>
                  </a:lnTo>
                  <a:lnTo>
                    <a:pt x="185000" y="58115"/>
                  </a:lnTo>
                  <a:lnTo>
                    <a:pt x="184556" y="51079"/>
                  </a:lnTo>
                  <a:lnTo>
                    <a:pt x="192392" y="56337"/>
                  </a:lnTo>
                  <a:lnTo>
                    <a:pt x="195618" y="66459"/>
                  </a:lnTo>
                  <a:lnTo>
                    <a:pt x="198856" y="75057"/>
                  </a:lnTo>
                  <a:lnTo>
                    <a:pt x="226707" y="44208"/>
                  </a:lnTo>
                  <a:lnTo>
                    <a:pt x="227571" y="36931"/>
                  </a:lnTo>
                  <a:lnTo>
                    <a:pt x="229704" y="29641"/>
                  </a:lnTo>
                  <a:lnTo>
                    <a:pt x="231698" y="24244"/>
                  </a:lnTo>
                  <a:lnTo>
                    <a:pt x="231787" y="23990"/>
                  </a:lnTo>
                  <a:lnTo>
                    <a:pt x="232397" y="22339"/>
                  </a:lnTo>
                  <a:lnTo>
                    <a:pt x="234911" y="15049"/>
                  </a:lnTo>
                  <a:lnTo>
                    <a:pt x="233248" y="12954"/>
                  </a:lnTo>
                  <a:lnTo>
                    <a:pt x="232308" y="11823"/>
                  </a:lnTo>
                  <a:lnTo>
                    <a:pt x="227088" y="5969"/>
                  </a:lnTo>
                  <a:lnTo>
                    <a:pt x="221729" y="1384"/>
                  </a:lnTo>
                  <a:lnTo>
                    <a:pt x="217208" y="0"/>
                  </a:lnTo>
                  <a:lnTo>
                    <a:pt x="214477" y="3784"/>
                  </a:lnTo>
                  <a:lnTo>
                    <a:pt x="205994" y="21907"/>
                  </a:lnTo>
                  <a:lnTo>
                    <a:pt x="194602" y="23990"/>
                  </a:lnTo>
                  <a:lnTo>
                    <a:pt x="182270" y="20802"/>
                  </a:lnTo>
                  <a:lnTo>
                    <a:pt x="170942" y="23088"/>
                  </a:lnTo>
                  <a:lnTo>
                    <a:pt x="162991" y="24244"/>
                  </a:lnTo>
                  <a:lnTo>
                    <a:pt x="153797" y="20713"/>
                  </a:lnTo>
                  <a:lnTo>
                    <a:pt x="144386" y="19850"/>
                  </a:lnTo>
                  <a:lnTo>
                    <a:pt x="135750" y="28994"/>
                  </a:lnTo>
                  <a:lnTo>
                    <a:pt x="142887" y="33680"/>
                  </a:lnTo>
                  <a:lnTo>
                    <a:pt x="151663" y="34861"/>
                  </a:lnTo>
                  <a:lnTo>
                    <a:pt x="158356" y="38379"/>
                  </a:lnTo>
                  <a:lnTo>
                    <a:pt x="159270" y="50063"/>
                  </a:lnTo>
                  <a:lnTo>
                    <a:pt x="155562" y="58115"/>
                  </a:lnTo>
                  <a:lnTo>
                    <a:pt x="150418" y="56299"/>
                  </a:lnTo>
                  <a:lnTo>
                    <a:pt x="144589" y="50622"/>
                  </a:lnTo>
                  <a:lnTo>
                    <a:pt x="138899" y="47053"/>
                  </a:lnTo>
                  <a:lnTo>
                    <a:pt x="137071" y="46888"/>
                  </a:lnTo>
                  <a:lnTo>
                    <a:pt x="133832" y="48056"/>
                  </a:lnTo>
                  <a:lnTo>
                    <a:pt x="133451" y="49657"/>
                  </a:lnTo>
                  <a:lnTo>
                    <a:pt x="122999" y="71653"/>
                  </a:lnTo>
                  <a:lnTo>
                    <a:pt x="110045" y="72605"/>
                  </a:lnTo>
                  <a:lnTo>
                    <a:pt x="96126" y="65151"/>
                  </a:lnTo>
                  <a:lnTo>
                    <a:pt x="82727" y="61899"/>
                  </a:lnTo>
                  <a:lnTo>
                    <a:pt x="82677" y="71170"/>
                  </a:lnTo>
                  <a:lnTo>
                    <a:pt x="83553" y="72948"/>
                  </a:lnTo>
                  <a:lnTo>
                    <a:pt x="84112" y="74434"/>
                  </a:lnTo>
                  <a:lnTo>
                    <a:pt x="84759" y="76034"/>
                  </a:lnTo>
                  <a:lnTo>
                    <a:pt x="88366" y="88849"/>
                  </a:lnTo>
                  <a:lnTo>
                    <a:pt x="86601" y="96608"/>
                  </a:lnTo>
                  <a:lnTo>
                    <a:pt x="80098" y="99898"/>
                  </a:lnTo>
                  <a:lnTo>
                    <a:pt x="69456" y="99288"/>
                  </a:lnTo>
                  <a:lnTo>
                    <a:pt x="62801" y="99250"/>
                  </a:lnTo>
                  <a:lnTo>
                    <a:pt x="54063" y="107137"/>
                  </a:lnTo>
                  <a:lnTo>
                    <a:pt x="45732" y="116573"/>
                  </a:lnTo>
                  <a:lnTo>
                    <a:pt x="36334" y="122301"/>
                  </a:lnTo>
                  <a:lnTo>
                    <a:pt x="24371" y="119075"/>
                  </a:lnTo>
                  <a:lnTo>
                    <a:pt x="17741" y="114084"/>
                  </a:lnTo>
                  <a:lnTo>
                    <a:pt x="10452" y="109778"/>
                  </a:lnTo>
                  <a:lnTo>
                    <a:pt x="4025" y="110121"/>
                  </a:lnTo>
                  <a:lnTo>
                    <a:pt x="0" y="119126"/>
                  </a:lnTo>
                  <a:lnTo>
                    <a:pt x="673" y="131902"/>
                  </a:lnTo>
                  <a:lnTo>
                    <a:pt x="6667" y="136067"/>
                  </a:lnTo>
                  <a:lnTo>
                    <a:pt x="15113" y="136194"/>
                  </a:lnTo>
                  <a:lnTo>
                    <a:pt x="23126" y="136791"/>
                  </a:lnTo>
                  <a:lnTo>
                    <a:pt x="24536" y="137261"/>
                  </a:lnTo>
                  <a:lnTo>
                    <a:pt x="26238" y="137375"/>
                  </a:lnTo>
                  <a:lnTo>
                    <a:pt x="28067" y="137363"/>
                  </a:lnTo>
                  <a:lnTo>
                    <a:pt x="37185" y="136855"/>
                  </a:lnTo>
                  <a:lnTo>
                    <a:pt x="44437" y="138430"/>
                  </a:lnTo>
                  <a:lnTo>
                    <a:pt x="46024" y="146519"/>
                  </a:lnTo>
                  <a:lnTo>
                    <a:pt x="38138" y="165595"/>
                  </a:lnTo>
                  <a:lnTo>
                    <a:pt x="36537" y="178930"/>
                  </a:lnTo>
                  <a:lnTo>
                    <a:pt x="41986" y="192646"/>
                  </a:lnTo>
                  <a:lnTo>
                    <a:pt x="51409" y="201942"/>
                  </a:lnTo>
                  <a:lnTo>
                    <a:pt x="61696" y="201955"/>
                  </a:lnTo>
                  <a:lnTo>
                    <a:pt x="85636" y="192036"/>
                  </a:lnTo>
                  <a:lnTo>
                    <a:pt x="95529" y="189433"/>
                  </a:lnTo>
                  <a:lnTo>
                    <a:pt x="110578" y="185483"/>
                  </a:lnTo>
                  <a:lnTo>
                    <a:pt x="133908" y="173723"/>
                  </a:lnTo>
                  <a:lnTo>
                    <a:pt x="145542" y="158216"/>
                  </a:lnTo>
                  <a:lnTo>
                    <a:pt x="153136" y="148094"/>
                  </a:lnTo>
                  <a:lnTo>
                    <a:pt x="162725" y="154266"/>
                  </a:lnTo>
                  <a:lnTo>
                    <a:pt x="174028" y="153263"/>
                  </a:lnTo>
                  <a:lnTo>
                    <a:pt x="185686" y="155105"/>
                  </a:lnTo>
                  <a:lnTo>
                    <a:pt x="196367" y="169824"/>
                  </a:lnTo>
                  <a:lnTo>
                    <a:pt x="198386" y="174904"/>
                  </a:lnTo>
                  <a:lnTo>
                    <a:pt x="198628" y="178371"/>
                  </a:lnTo>
                  <a:lnTo>
                    <a:pt x="197993" y="182880"/>
                  </a:lnTo>
                  <a:lnTo>
                    <a:pt x="197586" y="184340"/>
                  </a:lnTo>
                  <a:lnTo>
                    <a:pt x="196837" y="185496"/>
                  </a:lnTo>
                  <a:lnTo>
                    <a:pt x="192570" y="189585"/>
                  </a:lnTo>
                  <a:lnTo>
                    <a:pt x="188099" y="192532"/>
                  </a:lnTo>
                  <a:lnTo>
                    <a:pt x="185940" y="196151"/>
                  </a:lnTo>
                  <a:lnTo>
                    <a:pt x="188569" y="202272"/>
                  </a:lnTo>
                  <a:lnTo>
                    <a:pt x="195160" y="202184"/>
                  </a:lnTo>
                  <a:lnTo>
                    <a:pt x="205016" y="198450"/>
                  </a:lnTo>
                  <a:lnTo>
                    <a:pt x="213474" y="193395"/>
                  </a:lnTo>
                  <a:lnTo>
                    <a:pt x="217081" y="183642"/>
                  </a:lnTo>
                  <a:lnTo>
                    <a:pt x="212407" y="165760"/>
                  </a:lnTo>
                  <a:lnTo>
                    <a:pt x="209283" y="158546"/>
                  </a:lnTo>
                  <a:lnTo>
                    <a:pt x="209892" y="153263"/>
                  </a:lnTo>
                  <a:lnTo>
                    <a:pt x="210324" y="149618"/>
                  </a:lnTo>
                  <a:lnTo>
                    <a:pt x="218262" y="149872"/>
                  </a:lnTo>
                  <a:lnTo>
                    <a:pt x="219075" y="149618"/>
                  </a:lnTo>
                  <a:lnTo>
                    <a:pt x="223951" y="148094"/>
                  </a:lnTo>
                  <a:lnTo>
                    <a:pt x="230835" y="145948"/>
                  </a:lnTo>
                  <a:lnTo>
                    <a:pt x="90563" y="145948"/>
                  </a:lnTo>
                  <a:lnTo>
                    <a:pt x="90563" y="161493"/>
                  </a:lnTo>
                  <a:lnTo>
                    <a:pt x="47840" y="189433"/>
                  </a:lnTo>
                  <a:lnTo>
                    <a:pt x="55118" y="171043"/>
                  </a:lnTo>
                  <a:lnTo>
                    <a:pt x="64058" y="161023"/>
                  </a:lnTo>
                  <a:lnTo>
                    <a:pt x="75565" y="158216"/>
                  </a:lnTo>
                  <a:lnTo>
                    <a:pt x="90563" y="161493"/>
                  </a:lnTo>
                  <a:lnTo>
                    <a:pt x="90563" y="145948"/>
                  </a:lnTo>
                  <a:lnTo>
                    <a:pt x="89382" y="145935"/>
                  </a:lnTo>
                  <a:lnTo>
                    <a:pt x="82334" y="144043"/>
                  </a:lnTo>
                  <a:lnTo>
                    <a:pt x="75107" y="140982"/>
                  </a:lnTo>
                  <a:lnTo>
                    <a:pt x="69215" y="136855"/>
                  </a:lnTo>
                  <a:lnTo>
                    <a:pt x="67614" y="135737"/>
                  </a:lnTo>
                  <a:lnTo>
                    <a:pt x="59690" y="127330"/>
                  </a:lnTo>
                  <a:lnTo>
                    <a:pt x="82524" y="127330"/>
                  </a:lnTo>
                  <a:lnTo>
                    <a:pt x="89433" y="145935"/>
                  </a:lnTo>
                  <a:lnTo>
                    <a:pt x="230873" y="145935"/>
                  </a:lnTo>
                  <a:lnTo>
                    <a:pt x="234899" y="144678"/>
                  </a:lnTo>
                  <a:lnTo>
                    <a:pt x="247294" y="131318"/>
                  </a:lnTo>
                  <a:lnTo>
                    <a:pt x="249047" y="127330"/>
                  </a:lnTo>
                  <a:lnTo>
                    <a:pt x="251256" y="122301"/>
                  </a:lnTo>
                  <a:lnTo>
                    <a:pt x="254533" y="114871"/>
                  </a:lnTo>
                  <a:lnTo>
                    <a:pt x="255739" y="100469"/>
                  </a:lnTo>
                  <a:close/>
                </a:path>
                <a:path w="4688840" h="10545445">
                  <a:moveTo>
                    <a:pt x="3926268" y="10527627"/>
                  </a:moveTo>
                  <a:lnTo>
                    <a:pt x="3923855" y="10521505"/>
                  </a:lnTo>
                  <a:lnTo>
                    <a:pt x="3918750" y="10522966"/>
                  </a:lnTo>
                  <a:lnTo>
                    <a:pt x="3915308" y="10523957"/>
                  </a:lnTo>
                  <a:lnTo>
                    <a:pt x="3912527" y="10529684"/>
                  </a:lnTo>
                  <a:lnTo>
                    <a:pt x="3908221" y="10534726"/>
                  </a:lnTo>
                  <a:lnTo>
                    <a:pt x="3911981" y="10539032"/>
                  </a:lnTo>
                  <a:lnTo>
                    <a:pt x="3914000" y="10543146"/>
                  </a:lnTo>
                  <a:lnTo>
                    <a:pt x="3921150" y="10545064"/>
                  </a:lnTo>
                  <a:lnTo>
                    <a:pt x="3925138" y="10541902"/>
                  </a:lnTo>
                  <a:lnTo>
                    <a:pt x="3926268" y="10527627"/>
                  </a:lnTo>
                  <a:close/>
                </a:path>
                <a:path w="4688840" h="10545445">
                  <a:moveTo>
                    <a:pt x="4661967" y="380136"/>
                  </a:moveTo>
                  <a:lnTo>
                    <a:pt x="4661751" y="379806"/>
                  </a:lnTo>
                  <a:lnTo>
                    <a:pt x="4657826" y="374205"/>
                  </a:lnTo>
                  <a:lnTo>
                    <a:pt x="4653800" y="368020"/>
                  </a:lnTo>
                  <a:lnTo>
                    <a:pt x="4649051" y="363512"/>
                  </a:lnTo>
                  <a:lnTo>
                    <a:pt x="4642751" y="362648"/>
                  </a:lnTo>
                  <a:lnTo>
                    <a:pt x="4641735" y="362864"/>
                  </a:lnTo>
                  <a:lnTo>
                    <a:pt x="4640199" y="368287"/>
                  </a:lnTo>
                  <a:lnTo>
                    <a:pt x="4640681" y="370535"/>
                  </a:lnTo>
                  <a:lnTo>
                    <a:pt x="4644263" y="378587"/>
                  </a:lnTo>
                  <a:lnTo>
                    <a:pt x="4649254" y="380669"/>
                  </a:lnTo>
                  <a:lnTo>
                    <a:pt x="4654905" y="380009"/>
                  </a:lnTo>
                  <a:lnTo>
                    <a:pt x="4660481" y="379806"/>
                  </a:lnTo>
                  <a:lnTo>
                    <a:pt x="4660976" y="379907"/>
                  </a:lnTo>
                  <a:lnTo>
                    <a:pt x="4661497" y="379933"/>
                  </a:lnTo>
                  <a:lnTo>
                    <a:pt x="4661941" y="380136"/>
                  </a:lnTo>
                  <a:close/>
                </a:path>
                <a:path w="4688840" h="10545445">
                  <a:moveTo>
                    <a:pt x="4688459" y="380149"/>
                  </a:moveTo>
                  <a:lnTo>
                    <a:pt x="4661992" y="380149"/>
                  </a:lnTo>
                  <a:lnTo>
                    <a:pt x="4662094" y="380504"/>
                  </a:lnTo>
                  <a:lnTo>
                    <a:pt x="4662195" y="380885"/>
                  </a:lnTo>
                  <a:lnTo>
                    <a:pt x="4662322" y="381241"/>
                  </a:lnTo>
                  <a:lnTo>
                    <a:pt x="4667720" y="398259"/>
                  </a:lnTo>
                  <a:lnTo>
                    <a:pt x="4673028" y="415340"/>
                  </a:lnTo>
                  <a:lnTo>
                    <a:pt x="4679531" y="431482"/>
                  </a:lnTo>
                  <a:lnTo>
                    <a:pt x="4688459" y="445668"/>
                  </a:lnTo>
                  <a:lnTo>
                    <a:pt x="4688459" y="380149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736062" y="456242"/>
              <a:ext cx="108978" cy="6498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892030" y="189811"/>
              <a:ext cx="83858" cy="9179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0692295" y="305358"/>
              <a:ext cx="4382135" cy="4095750"/>
            </a:xfrm>
            <a:custGeom>
              <a:avLst/>
              <a:gdLst/>
              <a:ahLst/>
              <a:cxnLst/>
              <a:rect l="l" t="t" r="r" b="b"/>
              <a:pathLst>
                <a:path w="4382134" h="4095750">
                  <a:moveTo>
                    <a:pt x="30797" y="0"/>
                  </a:moveTo>
                  <a:lnTo>
                    <a:pt x="20942" y="2032"/>
                  </a:lnTo>
                  <a:lnTo>
                    <a:pt x="12306" y="2857"/>
                  </a:lnTo>
                  <a:lnTo>
                    <a:pt x="5422" y="6337"/>
                  </a:lnTo>
                  <a:lnTo>
                    <a:pt x="800" y="16395"/>
                  </a:lnTo>
                  <a:lnTo>
                    <a:pt x="0" y="19939"/>
                  </a:lnTo>
                  <a:lnTo>
                    <a:pt x="7188" y="27127"/>
                  </a:lnTo>
                  <a:lnTo>
                    <a:pt x="10693" y="32639"/>
                  </a:lnTo>
                  <a:lnTo>
                    <a:pt x="17310" y="23063"/>
                  </a:lnTo>
                  <a:lnTo>
                    <a:pt x="30797" y="0"/>
                  </a:lnTo>
                  <a:close/>
                </a:path>
                <a:path w="4382134" h="4095750">
                  <a:moveTo>
                    <a:pt x="4381551" y="4082237"/>
                  </a:moveTo>
                  <a:lnTo>
                    <a:pt x="4379061" y="4073067"/>
                  </a:lnTo>
                  <a:lnTo>
                    <a:pt x="4367085" y="4050423"/>
                  </a:lnTo>
                  <a:lnTo>
                    <a:pt x="4352341" y="4041330"/>
                  </a:lnTo>
                  <a:lnTo>
                    <a:pt x="4333710" y="4046194"/>
                  </a:lnTo>
                  <a:lnTo>
                    <a:pt x="4310050" y="4065371"/>
                  </a:lnTo>
                  <a:lnTo>
                    <a:pt x="4326166" y="4065460"/>
                  </a:lnTo>
                  <a:lnTo>
                    <a:pt x="4338282" y="4077843"/>
                  </a:lnTo>
                  <a:lnTo>
                    <a:pt x="4350004" y="4091470"/>
                  </a:lnTo>
                  <a:lnTo>
                    <a:pt x="4364901" y="4095229"/>
                  </a:lnTo>
                  <a:lnTo>
                    <a:pt x="4371581" y="4095204"/>
                  </a:lnTo>
                  <a:lnTo>
                    <a:pt x="4377677" y="4092752"/>
                  </a:lnTo>
                  <a:lnTo>
                    <a:pt x="4381043" y="4088612"/>
                  </a:lnTo>
                  <a:lnTo>
                    <a:pt x="4381551" y="4082237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693317" y="4157125"/>
              <a:ext cx="83913" cy="7303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783877" y="10306715"/>
              <a:ext cx="121107" cy="7971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0863745" y="16598"/>
              <a:ext cx="4167504" cy="10629265"/>
            </a:xfrm>
            <a:custGeom>
              <a:avLst/>
              <a:gdLst/>
              <a:ahLst/>
              <a:cxnLst/>
              <a:rect l="l" t="t" r="r" b="b"/>
              <a:pathLst>
                <a:path w="4167505" h="10629265">
                  <a:moveTo>
                    <a:pt x="31153" y="10609161"/>
                  </a:moveTo>
                  <a:lnTo>
                    <a:pt x="24561" y="10599471"/>
                  </a:lnTo>
                  <a:lnTo>
                    <a:pt x="4711" y="10609009"/>
                  </a:lnTo>
                  <a:lnTo>
                    <a:pt x="4584" y="10609110"/>
                  </a:lnTo>
                  <a:lnTo>
                    <a:pt x="3860" y="10609059"/>
                  </a:lnTo>
                  <a:lnTo>
                    <a:pt x="4051" y="10609326"/>
                  </a:lnTo>
                  <a:lnTo>
                    <a:pt x="4216" y="10609783"/>
                  </a:lnTo>
                  <a:lnTo>
                    <a:pt x="4419" y="10610037"/>
                  </a:lnTo>
                  <a:lnTo>
                    <a:pt x="2273" y="10617098"/>
                  </a:lnTo>
                  <a:lnTo>
                    <a:pt x="0" y="10624223"/>
                  </a:lnTo>
                  <a:lnTo>
                    <a:pt x="1574" y="10629036"/>
                  </a:lnTo>
                  <a:lnTo>
                    <a:pt x="10960" y="10629125"/>
                  </a:lnTo>
                  <a:lnTo>
                    <a:pt x="18948" y="10627462"/>
                  </a:lnTo>
                  <a:lnTo>
                    <a:pt x="23202" y="10619346"/>
                  </a:lnTo>
                  <a:lnTo>
                    <a:pt x="29222" y="10611498"/>
                  </a:lnTo>
                  <a:lnTo>
                    <a:pt x="30111" y="10610228"/>
                  </a:lnTo>
                  <a:lnTo>
                    <a:pt x="31153" y="10609161"/>
                  </a:lnTo>
                  <a:close/>
                </a:path>
                <a:path w="4167505" h="10629265">
                  <a:moveTo>
                    <a:pt x="4038015" y="279"/>
                  </a:moveTo>
                  <a:lnTo>
                    <a:pt x="4000703" y="11150"/>
                  </a:lnTo>
                  <a:lnTo>
                    <a:pt x="4000106" y="12319"/>
                  </a:lnTo>
                  <a:lnTo>
                    <a:pt x="4003471" y="19596"/>
                  </a:lnTo>
                  <a:lnTo>
                    <a:pt x="4005961" y="21539"/>
                  </a:lnTo>
                  <a:lnTo>
                    <a:pt x="4013911" y="24193"/>
                  </a:lnTo>
                  <a:lnTo>
                    <a:pt x="4020731" y="19723"/>
                  </a:lnTo>
                  <a:lnTo>
                    <a:pt x="4028186" y="10845"/>
                  </a:lnTo>
                  <a:lnTo>
                    <a:pt x="4038015" y="279"/>
                  </a:lnTo>
                  <a:close/>
                </a:path>
                <a:path w="4167505" h="10629265">
                  <a:moveTo>
                    <a:pt x="4166971" y="1294752"/>
                  </a:moveTo>
                  <a:lnTo>
                    <a:pt x="4166730" y="1294612"/>
                  </a:lnTo>
                  <a:lnTo>
                    <a:pt x="4166527" y="1294701"/>
                  </a:lnTo>
                  <a:lnTo>
                    <a:pt x="4165269" y="1294066"/>
                  </a:lnTo>
                  <a:lnTo>
                    <a:pt x="4163314" y="1293863"/>
                  </a:lnTo>
                  <a:lnTo>
                    <a:pt x="4156760" y="1294942"/>
                  </a:lnTo>
                  <a:lnTo>
                    <a:pt x="4150525" y="1299121"/>
                  </a:lnTo>
                  <a:lnTo>
                    <a:pt x="4144416" y="1304505"/>
                  </a:lnTo>
                  <a:lnTo>
                    <a:pt x="4138231" y="1309243"/>
                  </a:lnTo>
                  <a:lnTo>
                    <a:pt x="4134891" y="1311249"/>
                  </a:lnTo>
                  <a:lnTo>
                    <a:pt x="4131411" y="1312011"/>
                  </a:lnTo>
                  <a:lnTo>
                    <a:pt x="4126192" y="1309611"/>
                  </a:lnTo>
                  <a:lnTo>
                    <a:pt x="4122191" y="1305623"/>
                  </a:lnTo>
                  <a:lnTo>
                    <a:pt x="4121429" y="1305331"/>
                  </a:lnTo>
                  <a:lnTo>
                    <a:pt x="4120489" y="1304226"/>
                  </a:lnTo>
                  <a:lnTo>
                    <a:pt x="4114076" y="1304061"/>
                  </a:lnTo>
                  <a:lnTo>
                    <a:pt x="4087609" y="1322781"/>
                  </a:lnTo>
                  <a:lnTo>
                    <a:pt x="4147147" y="1322755"/>
                  </a:lnTo>
                  <a:lnTo>
                    <a:pt x="4154474" y="1312405"/>
                  </a:lnTo>
                  <a:lnTo>
                    <a:pt x="4166971" y="129475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200701" y="75647"/>
              <a:ext cx="97815" cy="8421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0999711" y="131241"/>
              <a:ext cx="4062729" cy="10452100"/>
            </a:xfrm>
            <a:custGeom>
              <a:avLst/>
              <a:gdLst/>
              <a:ahLst/>
              <a:cxnLst/>
              <a:rect l="l" t="t" r="r" b="b"/>
              <a:pathLst>
                <a:path w="4062730" h="10452100">
                  <a:moveTo>
                    <a:pt x="41478" y="111671"/>
                  </a:moveTo>
                  <a:lnTo>
                    <a:pt x="39014" y="102603"/>
                  </a:lnTo>
                  <a:lnTo>
                    <a:pt x="35788" y="103479"/>
                  </a:lnTo>
                  <a:lnTo>
                    <a:pt x="33959" y="103593"/>
                  </a:lnTo>
                  <a:lnTo>
                    <a:pt x="11455" y="119443"/>
                  </a:lnTo>
                  <a:lnTo>
                    <a:pt x="4533" y="126098"/>
                  </a:lnTo>
                  <a:lnTo>
                    <a:pt x="0" y="137858"/>
                  </a:lnTo>
                  <a:lnTo>
                    <a:pt x="9525" y="137960"/>
                  </a:lnTo>
                  <a:lnTo>
                    <a:pt x="17678" y="134073"/>
                  </a:lnTo>
                  <a:lnTo>
                    <a:pt x="25146" y="128460"/>
                  </a:lnTo>
                  <a:lnTo>
                    <a:pt x="32588" y="123355"/>
                  </a:lnTo>
                  <a:lnTo>
                    <a:pt x="33083" y="123088"/>
                  </a:lnTo>
                  <a:lnTo>
                    <a:pt x="33553" y="122643"/>
                  </a:lnTo>
                  <a:lnTo>
                    <a:pt x="34061" y="122415"/>
                  </a:lnTo>
                  <a:lnTo>
                    <a:pt x="38912" y="117754"/>
                  </a:lnTo>
                  <a:lnTo>
                    <a:pt x="41478" y="111671"/>
                  </a:lnTo>
                  <a:close/>
                </a:path>
                <a:path w="4062730" h="10452100">
                  <a:moveTo>
                    <a:pt x="95948" y="16344"/>
                  </a:moveTo>
                  <a:lnTo>
                    <a:pt x="93484" y="4203"/>
                  </a:lnTo>
                  <a:lnTo>
                    <a:pt x="86144" y="952"/>
                  </a:lnTo>
                  <a:lnTo>
                    <a:pt x="78536" y="0"/>
                  </a:lnTo>
                  <a:lnTo>
                    <a:pt x="70764" y="317"/>
                  </a:lnTo>
                  <a:lnTo>
                    <a:pt x="59905" y="990"/>
                  </a:lnTo>
                  <a:lnTo>
                    <a:pt x="56921" y="1016"/>
                  </a:lnTo>
                  <a:lnTo>
                    <a:pt x="53962" y="508"/>
                  </a:lnTo>
                  <a:lnTo>
                    <a:pt x="42519" y="7010"/>
                  </a:lnTo>
                  <a:lnTo>
                    <a:pt x="30772" y="11887"/>
                  </a:lnTo>
                  <a:lnTo>
                    <a:pt x="18681" y="14871"/>
                  </a:lnTo>
                  <a:lnTo>
                    <a:pt x="6172" y="15684"/>
                  </a:lnTo>
                  <a:lnTo>
                    <a:pt x="23952" y="32791"/>
                  </a:lnTo>
                  <a:lnTo>
                    <a:pt x="41490" y="50584"/>
                  </a:lnTo>
                  <a:lnTo>
                    <a:pt x="59931" y="54165"/>
                  </a:lnTo>
                  <a:lnTo>
                    <a:pt x="80391" y="28625"/>
                  </a:lnTo>
                  <a:lnTo>
                    <a:pt x="79286" y="22758"/>
                  </a:lnTo>
                  <a:lnTo>
                    <a:pt x="81076" y="20358"/>
                  </a:lnTo>
                  <a:lnTo>
                    <a:pt x="88392" y="15989"/>
                  </a:lnTo>
                  <a:lnTo>
                    <a:pt x="95948" y="16344"/>
                  </a:lnTo>
                  <a:close/>
                </a:path>
                <a:path w="4062730" h="10452100">
                  <a:moveTo>
                    <a:pt x="400329" y="10426014"/>
                  </a:moveTo>
                  <a:lnTo>
                    <a:pt x="383108" y="10415143"/>
                  </a:lnTo>
                  <a:lnTo>
                    <a:pt x="370217" y="10419258"/>
                  </a:lnTo>
                  <a:lnTo>
                    <a:pt x="360248" y="10433266"/>
                  </a:lnTo>
                  <a:lnTo>
                    <a:pt x="351802" y="10452062"/>
                  </a:lnTo>
                  <a:lnTo>
                    <a:pt x="362991" y="10443159"/>
                  </a:lnTo>
                  <a:lnTo>
                    <a:pt x="375881" y="10439756"/>
                  </a:lnTo>
                  <a:lnTo>
                    <a:pt x="388848" y="10435996"/>
                  </a:lnTo>
                  <a:lnTo>
                    <a:pt x="400329" y="10426014"/>
                  </a:lnTo>
                  <a:close/>
                </a:path>
                <a:path w="4062730" h="10452100">
                  <a:moveTo>
                    <a:pt x="3025597" y="10407637"/>
                  </a:moveTo>
                  <a:lnTo>
                    <a:pt x="3014789" y="10403091"/>
                  </a:lnTo>
                  <a:lnTo>
                    <a:pt x="3005505" y="10401440"/>
                  </a:lnTo>
                  <a:lnTo>
                    <a:pt x="2997365" y="10404538"/>
                  </a:lnTo>
                  <a:lnTo>
                    <a:pt x="2989973" y="10414254"/>
                  </a:lnTo>
                  <a:lnTo>
                    <a:pt x="2998520" y="10418420"/>
                  </a:lnTo>
                  <a:lnTo>
                    <a:pt x="3006902" y="10419461"/>
                  </a:lnTo>
                  <a:lnTo>
                    <a:pt x="3015729" y="10416248"/>
                  </a:lnTo>
                  <a:lnTo>
                    <a:pt x="3025597" y="10407637"/>
                  </a:lnTo>
                  <a:close/>
                </a:path>
                <a:path w="4062730" h="10452100">
                  <a:moveTo>
                    <a:pt x="4062476" y="1250416"/>
                  </a:moveTo>
                  <a:lnTo>
                    <a:pt x="4060748" y="1238059"/>
                  </a:lnTo>
                  <a:lnTo>
                    <a:pt x="4059364" y="1228102"/>
                  </a:lnTo>
                  <a:lnTo>
                    <a:pt x="4055427" y="1222832"/>
                  </a:lnTo>
                  <a:lnTo>
                    <a:pt x="4046309" y="1225956"/>
                  </a:lnTo>
                  <a:lnTo>
                    <a:pt x="4044581" y="1227378"/>
                  </a:lnTo>
                  <a:lnTo>
                    <a:pt x="4044315" y="1254874"/>
                  </a:lnTo>
                  <a:lnTo>
                    <a:pt x="4047337" y="1254150"/>
                  </a:lnTo>
                  <a:lnTo>
                    <a:pt x="4051046" y="1254582"/>
                  </a:lnTo>
                  <a:lnTo>
                    <a:pt x="4058932" y="1253312"/>
                  </a:lnTo>
                  <a:lnTo>
                    <a:pt x="4062476" y="1250416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338994" y="206450"/>
              <a:ext cx="123304" cy="8037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0835310" y="515594"/>
              <a:ext cx="3169920" cy="9530080"/>
            </a:xfrm>
            <a:custGeom>
              <a:avLst/>
              <a:gdLst/>
              <a:ahLst/>
              <a:cxnLst/>
              <a:rect l="l" t="t" r="r" b="b"/>
              <a:pathLst>
                <a:path w="3169919" h="9530080">
                  <a:moveTo>
                    <a:pt x="26454" y="0"/>
                  </a:moveTo>
                  <a:lnTo>
                    <a:pt x="19062" y="2527"/>
                  </a:lnTo>
                  <a:lnTo>
                    <a:pt x="11595" y="4800"/>
                  </a:lnTo>
                  <a:lnTo>
                    <a:pt x="4940" y="9359"/>
                  </a:lnTo>
                  <a:lnTo>
                    <a:pt x="0" y="18770"/>
                  </a:lnTo>
                  <a:lnTo>
                    <a:pt x="19824" y="18681"/>
                  </a:lnTo>
                  <a:lnTo>
                    <a:pt x="26454" y="0"/>
                  </a:lnTo>
                  <a:close/>
                </a:path>
                <a:path w="3169919" h="9530080">
                  <a:moveTo>
                    <a:pt x="60045" y="33845"/>
                  </a:moveTo>
                  <a:lnTo>
                    <a:pt x="56769" y="22758"/>
                  </a:lnTo>
                  <a:lnTo>
                    <a:pt x="46570" y="18986"/>
                  </a:lnTo>
                  <a:lnTo>
                    <a:pt x="33070" y="18732"/>
                  </a:lnTo>
                  <a:lnTo>
                    <a:pt x="39585" y="46875"/>
                  </a:lnTo>
                  <a:lnTo>
                    <a:pt x="52844" y="56057"/>
                  </a:lnTo>
                  <a:lnTo>
                    <a:pt x="55829" y="46875"/>
                  </a:lnTo>
                  <a:lnTo>
                    <a:pt x="60045" y="33845"/>
                  </a:lnTo>
                  <a:close/>
                </a:path>
                <a:path w="3169919" h="9530080">
                  <a:moveTo>
                    <a:pt x="1303578" y="9511068"/>
                  </a:moveTo>
                  <a:lnTo>
                    <a:pt x="1295908" y="9511233"/>
                  </a:lnTo>
                  <a:lnTo>
                    <a:pt x="1288059" y="9510852"/>
                  </a:lnTo>
                  <a:lnTo>
                    <a:pt x="1281290" y="9513748"/>
                  </a:lnTo>
                  <a:lnTo>
                    <a:pt x="1276832" y="9523692"/>
                  </a:lnTo>
                  <a:lnTo>
                    <a:pt x="1275575" y="9530055"/>
                  </a:lnTo>
                  <a:lnTo>
                    <a:pt x="1285265" y="9528683"/>
                  </a:lnTo>
                  <a:lnTo>
                    <a:pt x="1290231" y="9529559"/>
                  </a:lnTo>
                  <a:lnTo>
                    <a:pt x="1303578" y="9511068"/>
                  </a:lnTo>
                  <a:close/>
                </a:path>
                <a:path w="3169919" h="9530080">
                  <a:moveTo>
                    <a:pt x="3169767" y="3004972"/>
                  </a:moveTo>
                  <a:lnTo>
                    <a:pt x="3163049" y="2976981"/>
                  </a:lnTo>
                  <a:lnTo>
                    <a:pt x="3156547" y="2976803"/>
                  </a:lnTo>
                  <a:lnTo>
                    <a:pt x="3149714" y="2987268"/>
                  </a:lnTo>
                  <a:lnTo>
                    <a:pt x="3144266" y="3001238"/>
                  </a:lnTo>
                  <a:lnTo>
                    <a:pt x="3136608" y="3009595"/>
                  </a:lnTo>
                  <a:lnTo>
                    <a:pt x="3123120" y="3003258"/>
                  </a:lnTo>
                  <a:lnTo>
                    <a:pt x="3116770" y="3023717"/>
                  </a:lnTo>
                  <a:lnTo>
                    <a:pt x="3116161" y="3029280"/>
                  </a:lnTo>
                  <a:lnTo>
                    <a:pt x="3115640" y="3035300"/>
                  </a:lnTo>
                  <a:lnTo>
                    <a:pt x="3116592" y="3038906"/>
                  </a:lnTo>
                  <a:lnTo>
                    <a:pt x="3120440" y="3037205"/>
                  </a:lnTo>
                  <a:lnTo>
                    <a:pt x="3132493" y="3028899"/>
                  </a:lnTo>
                  <a:lnTo>
                    <a:pt x="3144723" y="3025000"/>
                  </a:lnTo>
                  <a:lnTo>
                    <a:pt x="3157131" y="3023806"/>
                  </a:lnTo>
                  <a:lnTo>
                    <a:pt x="3169742" y="3023692"/>
                  </a:lnTo>
                  <a:lnTo>
                    <a:pt x="3169767" y="3004972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421077" y="478103"/>
              <a:ext cx="76720" cy="88371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0977486" y="282257"/>
              <a:ext cx="3707129" cy="1029969"/>
            </a:xfrm>
            <a:custGeom>
              <a:avLst/>
              <a:gdLst/>
              <a:ahLst/>
              <a:cxnLst/>
              <a:rect l="l" t="t" r="r" b="b"/>
              <a:pathLst>
                <a:path w="3707130" h="1029969">
                  <a:moveTo>
                    <a:pt x="19431" y="850"/>
                  </a:moveTo>
                  <a:lnTo>
                    <a:pt x="14071" y="0"/>
                  </a:lnTo>
                  <a:lnTo>
                    <a:pt x="6921" y="1028"/>
                  </a:lnTo>
                  <a:lnTo>
                    <a:pt x="2324" y="3124"/>
                  </a:lnTo>
                  <a:lnTo>
                    <a:pt x="0" y="13576"/>
                  </a:lnTo>
                  <a:lnTo>
                    <a:pt x="4533" y="15811"/>
                  </a:lnTo>
                  <a:lnTo>
                    <a:pt x="8991" y="16929"/>
                  </a:lnTo>
                  <a:lnTo>
                    <a:pt x="13373" y="17030"/>
                  </a:lnTo>
                  <a:lnTo>
                    <a:pt x="18389" y="16586"/>
                  </a:lnTo>
                  <a:lnTo>
                    <a:pt x="19431" y="850"/>
                  </a:lnTo>
                  <a:close/>
                </a:path>
                <a:path w="3707130" h="1029969">
                  <a:moveTo>
                    <a:pt x="50647" y="13322"/>
                  </a:moveTo>
                  <a:lnTo>
                    <a:pt x="49288" y="10109"/>
                  </a:lnTo>
                  <a:lnTo>
                    <a:pt x="48412" y="5486"/>
                  </a:lnTo>
                  <a:lnTo>
                    <a:pt x="44767" y="2997"/>
                  </a:lnTo>
                  <a:lnTo>
                    <a:pt x="41795" y="5689"/>
                  </a:lnTo>
                  <a:lnTo>
                    <a:pt x="37274" y="7569"/>
                  </a:lnTo>
                  <a:lnTo>
                    <a:pt x="41186" y="11887"/>
                  </a:lnTo>
                  <a:lnTo>
                    <a:pt x="43078" y="14986"/>
                  </a:lnTo>
                  <a:lnTo>
                    <a:pt x="45453" y="16192"/>
                  </a:lnTo>
                  <a:lnTo>
                    <a:pt x="46774" y="16865"/>
                  </a:lnTo>
                  <a:lnTo>
                    <a:pt x="48895" y="14376"/>
                  </a:lnTo>
                  <a:lnTo>
                    <a:pt x="50647" y="13322"/>
                  </a:lnTo>
                  <a:close/>
                </a:path>
                <a:path w="3707130" h="1029969">
                  <a:moveTo>
                    <a:pt x="3706571" y="1013510"/>
                  </a:moveTo>
                  <a:lnTo>
                    <a:pt x="3705872" y="1007706"/>
                  </a:lnTo>
                  <a:lnTo>
                    <a:pt x="3701834" y="1003452"/>
                  </a:lnTo>
                  <a:lnTo>
                    <a:pt x="3695852" y="1000671"/>
                  </a:lnTo>
                  <a:lnTo>
                    <a:pt x="3676205" y="1010424"/>
                  </a:lnTo>
                  <a:lnTo>
                    <a:pt x="3680790" y="1024051"/>
                  </a:lnTo>
                  <a:lnTo>
                    <a:pt x="3687216" y="1029385"/>
                  </a:lnTo>
                  <a:lnTo>
                    <a:pt x="3694696" y="1027861"/>
                  </a:lnTo>
                  <a:lnTo>
                    <a:pt x="3702469" y="1020965"/>
                  </a:lnTo>
                  <a:lnTo>
                    <a:pt x="3706571" y="1013510"/>
                  </a:lnTo>
                  <a:close/>
                </a:path>
              </a:pathLst>
            </a:custGeom>
            <a:solidFill>
              <a:srgbClr val="D7D7D7">
                <a:alpha val="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837498" y="932202"/>
            <a:ext cx="234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title"/>
          </p:nvPr>
        </p:nvSpPr>
        <p:spPr>
          <a:xfrm>
            <a:off x="709935" y="1329839"/>
            <a:ext cx="416877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400" spc="-300" dirty="0">
                <a:solidFill>
                  <a:srgbClr val="FFFFFF"/>
                </a:solidFill>
              </a:rPr>
              <a:t>가을</a:t>
            </a:r>
            <a:r>
              <a:rPr sz="3400" spc="-290" dirty="0">
                <a:solidFill>
                  <a:srgbClr val="FFFFFF"/>
                </a:solidFill>
              </a:rPr>
              <a:t> </a:t>
            </a:r>
            <a:r>
              <a:rPr sz="3400" spc="-300" dirty="0">
                <a:solidFill>
                  <a:srgbClr val="FFFFFF"/>
                </a:solidFill>
              </a:rPr>
              <a:t>주요</a:t>
            </a:r>
            <a:r>
              <a:rPr sz="3400" spc="-290" dirty="0">
                <a:solidFill>
                  <a:srgbClr val="FFFFFF"/>
                </a:solidFill>
              </a:rPr>
              <a:t> </a:t>
            </a:r>
            <a:r>
              <a:rPr sz="3400" spc="-395" dirty="0">
                <a:solidFill>
                  <a:srgbClr val="FFFFFF"/>
                </a:solidFill>
              </a:rPr>
              <a:t>키워드, </a:t>
            </a:r>
            <a:r>
              <a:rPr sz="3400" spc="-310" dirty="0">
                <a:solidFill>
                  <a:srgbClr val="FFFFFF"/>
                </a:solidFill>
              </a:rPr>
              <a:t>이슈별</a:t>
            </a:r>
            <a:r>
              <a:rPr sz="3400" spc="-285" dirty="0">
                <a:solidFill>
                  <a:srgbClr val="FFFFFF"/>
                </a:solidFill>
              </a:rPr>
              <a:t> </a:t>
            </a:r>
            <a:r>
              <a:rPr sz="3400" spc="-320" dirty="0">
                <a:solidFill>
                  <a:srgbClr val="FFFFFF"/>
                </a:solidFill>
              </a:rPr>
              <a:t>크리에이티브</a:t>
            </a:r>
            <a:r>
              <a:rPr sz="3400" spc="-280" dirty="0">
                <a:solidFill>
                  <a:srgbClr val="FFFFFF"/>
                </a:solidFill>
              </a:rPr>
              <a:t> </a:t>
            </a:r>
            <a:r>
              <a:rPr sz="3400" spc="-325" dirty="0">
                <a:solidFill>
                  <a:srgbClr val="FFFFFF"/>
                </a:solidFill>
              </a:rPr>
              <a:t>팁</a:t>
            </a:r>
            <a:endParaRPr sz="3400"/>
          </a:p>
        </p:txBody>
      </p:sp>
      <p:sp>
        <p:nvSpPr>
          <p:cNvPr id="103" name="object 103"/>
          <p:cNvSpPr txBox="1"/>
          <p:nvPr/>
        </p:nvSpPr>
        <p:spPr>
          <a:xfrm>
            <a:off x="841777" y="2618685"/>
            <a:ext cx="39801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8815" algn="l"/>
                <a:tab pos="1349375" algn="l"/>
                <a:tab pos="2183130" algn="l"/>
                <a:tab pos="2840355" algn="l"/>
              </a:tabLst>
            </a:pPr>
            <a:r>
              <a:rPr sz="1400" spc="-25" dirty="0">
                <a:solidFill>
                  <a:srgbClr val="FFAAA6"/>
                </a:solidFill>
                <a:latin typeface="Gulim"/>
                <a:cs typeface="Gulim"/>
              </a:rPr>
              <a:t>가을</a:t>
            </a:r>
            <a:r>
              <a:rPr sz="1400" dirty="0">
                <a:solidFill>
                  <a:srgbClr val="FFAAA6"/>
                </a:solidFill>
                <a:latin typeface="Gulim"/>
                <a:cs typeface="Gulim"/>
              </a:rPr>
              <a:t>	</a:t>
            </a:r>
            <a:r>
              <a:rPr sz="1400" spc="-25" dirty="0">
                <a:solidFill>
                  <a:srgbClr val="FFAAA6"/>
                </a:solidFill>
                <a:latin typeface="Gulim"/>
                <a:cs typeface="Gulim"/>
              </a:rPr>
              <a:t>추석</a:t>
            </a:r>
            <a:r>
              <a:rPr sz="1400" dirty="0">
                <a:solidFill>
                  <a:srgbClr val="FFAAA6"/>
                </a:solidFill>
                <a:latin typeface="Gulim"/>
                <a:cs typeface="Gulim"/>
              </a:rPr>
              <a:t>	</a:t>
            </a:r>
            <a:r>
              <a:rPr sz="1400" spc="-25" dirty="0">
                <a:solidFill>
                  <a:srgbClr val="FFAAA6"/>
                </a:solidFill>
                <a:latin typeface="Gulim"/>
                <a:cs typeface="Gulim"/>
              </a:rPr>
              <a:t>할로윈</a:t>
            </a:r>
            <a:r>
              <a:rPr sz="1400" dirty="0">
                <a:solidFill>
                  <a:srgbClr val="FFAAA6"/>
                </a:solidFill>
                <a:latin typeface="Gulim"/>
                <a:cs typeface="Gulim"/>
              </a:rPr>
              <a:t>	</a:t>
            </a:r>
            <a:r>
              <a:rPr sz="1400" spc="-25" dirty="0">
                <a:solidFill>
                  <a:srgbClr val="FFAAA6"/>
                </a:solidFill>
                <a:latin typeface="Gulim"/>
                <a:cs typeface="Gulim"/>
              </a:rPr>
              <a:t>수능</a:t>
            </a:r>
            <a:r>
              <a:rPr sz="1400" dirty="0">
                <a:solidFill>
                  <a:srgbClr val="FFAAA6"/>
                </a:solidFill>
                <a:latin typeface="Gulim"/>
                <a:cs typeface="Gulim"/>
              </a:rPr>
              <a:t>	</a:t>
            </a:r>
            <a:r>
              <a:rPr sz="1400" spc="-125" dirty="0">
                <a:solidFill>
                  <a:srgbClr val="FFAAA6"/>
                </a:solidFill>
                <a:latin typeface="Gulim"/>
                <a:cs typeface="Gulim"/>
              </a:rPr>
              <a:t>블랙프라이데이</a:t>
            </a:r>
            <a:endParaRPr sz="1400">
              <a:latin typeface="Gulim"/>
              <a:cs typeface="Gulim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39731" y="7797821"/>
            <a:ext cx="5443855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69390">
              <a:lnSpc>
                <a:spcPct val="136900"/>
              </a:lnSpc>
              <a:spcBef>
                <a:spcPts val="100"/>
              </a:spcBef>
            </a:pP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성과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주요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지표인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33333"/>
                </a:solidFill>
                <a:latin typeface="Gulim"/>
                <a:cs typeface="Gulim"/>
              </a:rPr>
              <a:t>CPC,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CTR을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개선하기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20" dirty="0">
                <a:solidFill>
                  <a:srgbClr val="333333"/>
                </a:solidFill>
                <a:latin typeface="Gulim"/>
                <a:cs typeface="Gulim"/>
              </a:rPr>
              <a:t>위해서는 </a:t>
            </a:r>
            <a:r>
              <a:rPr sz="1400" spc="-170" dirty="0">
                <a:solidFill>
                  <a:srgbClr val="333333"/>
                </a:solidFill>
                <a:latin typeface="Gulim"/>
                <a:cs typeface="Gulim"/>
              </a:rPr>
              <a:t>‘소재’와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이를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활용한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65" dirty="0">
                <a:solidFill>
                  <a:srgbClr val="333333"/>
                </a:solidFill>
                <a:latin typeface="Gulim"/>
                <a:cs typeface="Gulim"/>
              </a:rPr>
              <a:t>‘활발한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80" dirty="0">
                <a:solidFill>
                  <a:srgbClr val="333333"/>
                </a:solidFill>
                <a:latin typeface="Gulim"/>
                <a:cs typeface="Gulim"/>
              </a:rPr>
              <a:t>A/B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60" dirty="0">
                <a:solidFill>
                  <a:srgbClr val="333333"/>
                </a:solidFill>
                <a:latin typeface="Gulim"/>
                <a:cs typeface="Gulim"/>
              </a:rPr>
              <a:t>테스트’가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중요합니다.</a:t>
            </a:r>
            <a:endParaRPr sz="1400">
              <a:latin typeface="Gulim"/>
              <a:cs typeface="Gulim"/>
            </a:endParaRPr>
          </a:p>
          <a:p>
            <a:pPr marL="12700" marR="5080">
              <a:lnSpc>
                <a:spcPct val="136900"/>
              </a:lnSpc>
            </a:pP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이에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가을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키워드와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함께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33333"/>
                </a:solidFill>
                <a:latin typeface="Gulim"/>
                <a:cs typeface="Gulim"/>
              </a:rPr>
              <a:t>추석,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5" dirty="0">
                <a:solidFill>
                  <a:srgbClr val="333333"/>
                </a:solidFill>
                <a:latin typeface="Gulim"/>
                <a:cs typeface="Gulim"/>
              </a:rPr>
              <a:t>할로윈,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5" dirty="0">
                <a:solidFill>
                  <a:srgbClr val="333333"/>
                </a:solidFill>
                <a:latin typeface="Gulim"/>
                <a:cs typeface="Gulim"/>
              </a:rPr>
              <a:t>수능,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블랙프라이데이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등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가을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시즌을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대표하는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이슈를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주제로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50" dirty="0">
                <a:solidFill>
                  <a:srgbClr val="333333"/>
                </a:solidFill>
                <a:latin typeface="Gulim"/>
                <a:cs typeface="Gulim"/>
              </a:rPr>
              <a:t>한,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다양한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업종의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광고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소재들을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33333"/>
                </a:solidFill>
                <a:latin typeface="Gulim"/>
                <a:cs typeface="Gulim"/>
              </a:rPr>
              <a:t>분석하였습니다.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카피와</a:t>
            </a:r>
            <a:r>
              <a:rPr sz="1400" spc="-10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이미지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20" dirty="0">
                <a:solidFill>
                  <a:srgbClr val="333333"/>
                </a:solidFill>
                <a:latin typeface="Gulim"/>
                <a:cs typeface="Gulim"/>
              </a:rPr>
              <a:t>및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영상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인사이트를</a:t>
            </a:r>
            <a:r>
              <a:rPr sz="1400" spc="-10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25" dirty="0">
                <a:solidFill>
                  <a:srgbClr val="333333"/>
                </a:solidFill>
                <a:latin typeface="Gulim"/>
                <a:cs typeface="Gulim"/>
              </a:rPr>
              <a:t>통해</a:t>
            </a:r>
            <a:endParaRPr sz="14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새로운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0" dirty="0">
                <a:solidFill>
                  <a:srgbClr val="333333"/>
                </a:solidFill>
                <a:latin typeface="Gulim"/>
                <a:cs typeface="Gulim"/>
              </a:rPr>
              <a:t>소재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아이디어와</a:t>
            </a:r>
            <a:r>
              <a:rPr sz="1400" spc="-9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35" dirty="0">
                <a:solidFill>
                  <a:srgbClr val="333333"/>
                </a:solidFill>
                <a:latin typeface="Gulim"/>
                <a:cs typeface="Gulim"/>
              </a:rPr>
              <a:t>차별화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포인트를</a:t>
            </a:r>
            <a:r>
              <a:rPr sz="1400" spc="-90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40" dirty="0">
                <a:solidFill>
                  <a:srgbClr val="333333"/>
                </a:solidFill>
                <a:latin typeface="Gulim"/>
                <a:cs typeface="Gulim"/>
              </a:rPr>
              <a:t>얻으시길</a:t>
            </a:r>
            <a:r>
              <a:rPr sz="1400" spc="-95" dirty="0">
                <a:solidFill>
                  <a:srgbClr val="333333"/>
                </a:solidFill>
                <a:latin typeface="Gulim"/>
                <a:cs typeface="Gulim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Gulim"/>
                <a:cs typeface="Gulim"/>
              </a:rPr>
              <a:t>바랍니다.</a:t>
            </a:r>
            <a:endParaRPr sz="1400">
              <a:latin typeface="Gulim"/>
              <a:cs typeface="Gulim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713651" y="479653"/>
            <a:ext cx="13693140" cy="9733280"/>
            <a:chOff x="713651" y="479653"/>
            <a:chExt cx="13693140" cy="9733280"/>
          </a:xfrm>
        </p:grpSpPr>
        <p:pic>
          <p:nvPicPr>
            <p:cNvPr id="106" name="object 10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808570" y="8327663"/>
              <a:ext cx="1333481" cy="1331464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902982" y="7083043"/>
              <a:ext cx="4234180" cy="2411730"/>
            </a:xfrm>
            <a:custGeom>
              <a:avLst/>
              <a:gdLst/>
              <a:ahLst/>
              <a:cxnLst/>
              <a:rect l="l" t="t" r="r" b="b"/>
              <a:pathLst>
                <a:path w="4234180" h="2411729">
                  <a:moveTo>
                    <a:pt x="598665" y="364172"/>
                  </a:moveTo>
                  <a:lnTo>
                    <a:pt x="585203" y="300075"/>
                  </a:lnTo>
                  <a:lnTo>
                    <a:pt x="578116" y="356603"/>
                  </a:lnTo>
                  <a:lnTo>
                    <a:pt x="483184" y="385864"/>
                  </a:lnTo>
                  <a:lnTo>
                    <a:pt x="445414" y="424192"/>
                  </a:lnTo>
                  <a:lnTo>
                    <a:pt x="397979" y="414032"/>
                  </a:lnTo>
                  <a:lnTo>
                    <a:pt x="349770" y="550392"/>
                  </a:lnTo>
                  <a:lnTo>
                    <a:pt x="310413" y="523951"/>
                  </a:lnTo>
                  <a:lnTo>
                    <a:pt x="252222" y="515048"/>
                  </a:lnTo>
                  <a:lnTo>
                    <a:pt x="240347" y="514286"/>
                  </a:lnTo>
                  <a:lnTo>
                    <a:pt x="143459" y="611720"/>
                  </a:lnTo>
                  <a:lnTo>
                    <a:pt x="58039" y="633399"/>
                  </a:lnTo>
                  <a:lnTo>
                    <a:pt x="47967" y="614794"/>
                  </a:lnTo>
                  <a:lnTo>
                    <a:pt x="37096" y="596595"/>
                  </a:lnTo>
                  <a:lnTo>
                    <a:pt x="36296" y="583311"/>
                  </a:lnTo>
                  <a:lnTo>
                    <a:pt x="36525" y="576592"/>
                  </a:lnTo>
                  <a:lnTo>
                    <a:pt x="27889" y="556755"/>
                  </a:lnTo>
                  <a:lnTo>
                    <a:pt x="24866" y="550418"/>
                  </a:lnTo>
                  <a:lnTo>
                    <a:pt x="15532" y="506349"/>
                  </a:lnTo>
                  <a:lnTo>
                    <a:pt x="20675" y="443458"/>
                  </a:lnTo>
                  <a:lnTo>
                    <a:pt x="68681" y="430453"/>
                  </a:lnTo>
                  <a:lnTo>
                    <a:pt x="121462" y="413893"/>
                  </a:lnTo>
                  <a:lnTo>
                    <a:pt x="141643" y="388658"/>
                  </a:lnTo>
                  <a:lnTo>
                    <a:pt x="150774" y="358965"/>
                  </a:lnTo>
                  <a:lnTo>
                    <a:pt x="153860" y="343674"/>
                  </a:lnTo>
                  <a:lnTo>
                    <a:pt x="158457" y="326707"/>
                  </a:lnTo>
                  <a:lnTo>
                    <a:pt x="190360" y="300278"/>
                  </a:lnTo>
                  <a:lnTo>
                    <a:pt x="155486" y="324091"/>
                  </a:lnTo>
                  <a:lnTo>
                    <a:pt x="155194" y="330365"/>
                  </a:lnTo>
                  <a:lnTo>
                    <a:pt x="152285" y="341604"/>
                  </a:lnTo>
                  <a:lnTo>
                    <a:pt x="149694" y="343420"/>
                  </a:lnTo>
                  <a:lnTo>
                    <a:pt x="150787" y="347421"/>
                  </a:lnTo>
                  <a:lnTo>
                    <a:pt x="148996" y="354355"/>
                  </a:lnTo>
                  <a:lnTo>
                    <a:pt x="141185" y="374980"/>
                  </a:lnTo>
                  <a:lnTo>
                    <a:pt x="133718" y="391185"/>
                  </a:lnTo>
                  <a:lnTo>
                    <a:pt x="115036" y="411505"/>
                  </a:lnTo>
                  <a:lnTo>
                    <a:pt x="63080" y="421347"/>
                  </a:lnTo>
                  <a:lnTo>
                    <a:pt x="35725" y="429094"/>
                  </a:lnTo>
                  <a:lnTo>
                    <a:pt x="12992" y="437603"/>
                  </a:lnTo>
                  <a:lnTo>
                    <a:pt x="7099" y="449605"/>
                  </a:lnTo>
                  <a:lnTo>
                    <a:pt x="0" y="469087"/>
                  </a:lnTo>
                  <a:lnTo>
                    <a:pt x="2667" y="490778"/>
                  </a:lnTo>
                  <a:lnTo>
                    <a:pt x="2768" y="531723"/>
                  </a:lnTo>
                  <a:lnTo>
                    <a:pt x="4749" y="538073"/>
                  </a:lnTo>
                  <a:lnTo>
                    <a:pt x="9359" y="550418"/>
                  </a:lnTo>
                  <a:lnTo>
                    <a:pt x="11201" y="556933"/>
                  </a:lnTo>
                  <a:lnTo>
                    <a:pt x="12484" y="564146"/>
                  </a:lnTo>
                  <a:lnTo>
                    <a:pt x="16205" y="595858"/>
                  </a:lnTo>
                  <a:lnTo>
                    <a:pt x="14008" y="602830"/>
                  </a:lnTo>
                  <a:lnTo>
                    <a:pt x="14528" y="611365"/>
                  </a:lnTo>
                  <a:lnTo>
                    <a:pt x="26073" y="626592"/>
                  </a:lnTo>
                  <a:lnTo>
                    <a:pt x="26720" y="630847"/>
                  </a:lnTo>
                  <a:lnTo>
                    <a:pt x="27254" y="639445"/>
                  </a:lnTo>
                  <a:lnTo>
                    <a:pt x="56705" y="659879"/>
                  </a:lnTo>
                  <a:lnTo>
                    <a:pt x="85966" y="680758"/>
                  </a:lnTo>
                  <a:lnTo>
                    <a:pt x="109677" y="681850"/>
                  </a:lnTo>
                  <a:lnTo>
                    <a:pt x="101079" y="661733"/>
                  </a:lnTo>
                  <a:lnTo>
                    <a:pt x="169278" y="634136"/>
                  </a:lnTo>
                  <a:lnTo>
                    <a:pt x="220370" y="582828"/>
                  </a:lnTo>
                  <a:lnTo>
                    <a:pt x="249351" y="551040"/>
                  </a:lnTo>
                  <a:lnTo>
                    <a:pt x="276174" y="544118"/>
                  </a:lnTo>
                  <a:lnTo>
                    <a:pt x="311569" y="546430"/>
                  </a:lnTo>
                  <a:lnTo>
                    <a:pt x="335940" y="570636"/>
                  </a:lnTo>
                  <a:lnTo>
                    <a:pt x="361022" y="586574"/>
                  </a:lnTo>
                  <a:lnTo>
                    <a:pt x="379755" y="563143"/>
                  </a:lnTo>
                  <a:lnTo>
                    <a:pt x="418312" y="437388"/>
                  </a:lnTo>
                  <a:lnTo>
                    <a:pt x="456387" y="451866"/>
                  </a:lnTo>
                  <a:lnTo>
                    <a:pt x="482828" y="426935"/>
                  </a:lnTo>
                  <a:lnTo>
                    <a:pt x="506984" y="393065"/>
                  </a:lnTo>
                  <a:lnTo>
                    <a:pt x="598665" y="364172"/>
                  </a:lnTo>
                  <a:close/>
                </a:path>
                <a:path w="4234180" h="2411729">
                  <a:moveTo>
                    <a:pt x="1906943" y="369366"/>
                  </a:moveTo>
                  <a:lnTo>
                    <a:pt x="1866557" y="317804"/>
                  </a:lnTo>
                  <a:lnTo>
                    <a:pt x="1885162" y="371640"/>
                  </a:lnTo>
                  <a:lnTo>
                    <a:pt x="1812925" y="439826"/>
                  </a:lnTo>
                  <a:lnTo>
                    <a:pt x="1795957" y="490905"/>
                  </a:lnTo>
                  <a:lnTo>
                    <a:pt x="1748917" y="502742"/>
                  </a:lnTo>
                  <a:lnTo>
                    <a:pt x="1765884" y="646366"/>
                  </a:lnTo>
                  <a:lnTo>
                    <a:pt x="1742846" y="639394"/>
                  </a:lnTo>
                  <a:lnTo>
                    <a:pt x="1718894" y="640041"/>
                  </a:lnTo>
                  <a:lnTo>
                    <a:pt x="1688655" y="648246"/>
                  </a:lnTo>
                  <a:lnTo>
                    <a:pt x="1662747" y="657745"/>
                  </a:lnTo>
                  <a:lnTo>
                    <a:pt x="1651762" y="662305"/>
                  </a:lnTo>
                  <a:lnTo>
                    <a:pt x="1607883" y="792518"/>
                  </a:lnTo>
                  <a:lnTo>
                    <a:pt x="1540814" y="849693"/>
                  </a:lnTo>
                  <a:lnTo>
                    <a:pt x="1523555" y="837463"/>
                  </a:lnTo>
                  <a:lnTo>
                    <a:pt x="1505775" y="825919"/>
                  </a:lnTo>
                  <a:lnTo>
                    <a:pt x="1499171" y="814349"/>
                  </a:lnTo>
                  <a:lnTo>
                    <a:pt x="1496415" y="808228"/>
                  </a:lnTo>
                  <a:lnTo>
                    <a:pt x="1479905" y="794245"/>
                  </a:lnTo>
                  <a:lnTo>
                    <a:pt x="1474393" y="789889"/>
                  </a:lnTo>
                  <a:lnTo>
                    <a:pt x="1446555" y="754468"/>
                  </a:lnTo>
                  <a:lnTo>
                    <a:pt x="1423403" y="695782"/>
                  </a:lnTo>
                  <a:lnTo>
                    <a:pt x="1460728" y="662901"/>
                  </a:lnTo>
                  <a:lnTo>
                    <a:pt x="1500759" y="624738"/>
                  </a:lnTo>
                  <a:lnTo>
                    <a:pt x="1507731" y="593191"/>
                  </a:lnTo>
                  <a:lnTo>
                    <a:pt x="1502803" y="562508"/>
                  </a:lnTo>
                  <a:lnTo>
                    <a:pt x="1498815" y="547433"/>
                  </a:lnTo>
                  <a:lnTo>
                    <a:pt x="1495450" y="530174"/>
                  </a:lnTo>
                  <a:lnTo>
                    <a:pt x="1512404" y="492379"/>
                  </a:lnTo>
                  <a:lnTo>
                    <a:pt x="1491627" y="529145"/>
                  </a:lnTo>
                  <a:lnTo>
                    <a:pt x="1494129" y="534898"/>
                  </a:lnTo>
                  <a:lnTo>
                    <a:pt x="1496491" y="546265"/>
                  </a:lnTo>
                  <a:lnTo>
                    <a:pt x="1494967" y="549046"/>
                  </a:lnTo>
                  <a:lnTo>
                    <a:pt x="1497711" y="552157"/>
                  </a:lnTo>
                  <a:lnTo>
                    <a:pt x="1499171" y="559168"/>
                  </a:lnTo>
                  <a:lnTo>
                    <a:pt x="1501279" y="581113"/>
                  </a:lnTo>
                  <a:lnTo>
                    <a:pt x="1501724" y="598957"/>
                  </a:lnTo>
                  <a:lnTo>
                    <a:pt x="1493939" y="625449"/>
                  </a:lnTo>
                  <a:lnTo>
                    <a:pt x="1451673" y="657212"/>
                  </a:lnTo>
                  <a:lnTo>
                    <a:pt x="1430553" y="676236"/>
                  </a:lnTo>
                  <a:lnTo>
                    <a:pt x="1413916" y="693915"/>
                  </a:lnTo>
                  <a:lnTo>
                    <a:pt x="1413929" y="707301"/>
                  </a:lnTo>
                  <a:lnTo>
                    <a:pt x="1416177" y="727913"/>
                  </a:lnTo>
                  <a:lnTo>
                    <a:pt x="1428140" y="746188"/>
                  </a:lnTo>
                  <a:lnTo>
                    <a:pt x="1446314" y="782878"/>
                  </a:lnTo>
                  <a:lnTo>
                    <a:pt x="1450898" y="787704"/>
                  </a:lnTo>
                  <a:lnTo>
                    <a:pt x="1460474" y="796747"/>
                  </a:lnTo>
                  <a:lnTo>
                    <a:pt x="1465008" y="801763"/>
                  </a:lnTo>
                  <a:lnTo>
                    <a:pt x="1469351" y="807694"/>
                  </a:lnTo>
                  <a:lnTo>
                    <a:pt x="1486700" y="834491"/>
                  </a:lnTo>
                  <a:lnTo>
                    <a:pt x="1487817" y="841717"/>
                  </a:lnTo>
                  <a:lnTo>
                    <a:pt x="1492046" y="849134"/>
                  </a:lnTo>
                  <a:lnTo>
                    <a:pt x="1509128" y="857707"/>
                  </a:lnTo>
                  <a:lnTo>
                    <a:pt x="1511579" y="861237"/>
                  </a:lnTo>
                  <a:lnTo>
                    <a:pt x="1515859" y="868705"/>
                  </a:lnTo>
                  <a:lnTo>
                    <a:pt x="1551317" y="874039"/>
                  </a:lnTo>
                  <a:lnTo>
                    <a:pt x="1586776" y="879843"/>
                  </a:lnTo>
                  <a:lnTo>
                    <a:pt x="1608543" y="870356"/>
                  </a:lnTo>
                  <a:lnTo>
                    <a:pt x="1591945" y="856094"/>
                  </a:lnTo>
                  <a:lnTo>
                    <a:pt x="1640928" y="801217"/>
                  </a:lnTo>
                  <a:lnTo>
                    <a:pt x="1664119" y="732612"/>
                  </a:lnTo>
                  <a:lnTo>
                    <a:pt x="1676082" y="691299"/>
                  </a:lnTo>
                  <a:lnTo>
                    <a:pt x="1697088" y="673252"/>
                  </a:lnTo>
                  <a:lnTo>
                    <a:pt x="1729854" y="659688"/>
                  </a:lnTo>
                  <a:lnTo>
                    <a:pt x="1762417" y="670648"/>
                  </a:lnTo>
                  <a:lnTo>
                    <a:pt x="1791957" y="673862"/>
                  </a:lnTo>
                  <a:lnTo>
                    <a:pt x="1798421" y="644575"/>
                  </a:lnTo>
                  <a:lnTo>
                    <a:pt x="1777466" y="514705"/>
                  </a:lnTo>
                  <a:lnTo>
                    <a:pt x="1818017" y="510895"/>
                  </a:lnTo>
                  <a:lnTo>
                    <a:pt x="1830730" y="476846"/>
                  </a:lnTo>
                  <a:lnTo>
                    <a:pt x="1837448" y="435787"/>
                  </a:lnTo>
                  <a:lnTo>
                    <a:pt x="1906943" y="369366"/>
                  </a:lnTo>
                  <a:close/>
                </a:path>
                <a:path w="4234180" h="2411729">
                  <a:moveTo>
                    <a:pt x="1908263" y="2117483"/>
                  </a:moveTo>
                  <a:lnTo>
                    <a:pt x="1900872" y="2096935"/>
                  </a:lnTo>
                  <a:lnTo>
                    <a:pt x="1891741" y="2057006"/>
                  </a:lnTo>
                  <a:lnTo>
                    <a:pt x="1888401" y="2051253"/>
                  </a:lnTo>
                  <a:lnTo>
                    <a:pt x="1881187" y="2040229"/>
                  </a:lnTo>
                  <a:lnTo>
                    <a:pt x="1877949" y="2034286"/>
                  </a:lnTo>
                  <a:lnTo>
                    <a:pt x="1875091" y="2027516"/>
                  </a:lnTo>
                  <a:lnTo>
                    <a:pt x="1864474" y="1997417"/>
                  </a:lnTo>
                  <a:lnTo>
                    <a:pt x="1865071" y="1990140"/>
                  </a:lnTo>
                  <a:lnTo>
                    <a:pt x="1862683" y="1981923"/>
                  </a:lnTo>
                  <a:lnTo>
                    <a:pt x="1848065" y="1969617"/>
                  </a:lnTo>
                  <a:lnTo>
                    <a:pt x="1846491" y="1965617"/>
                  </a:lnTo>
                  <a:lnTo>
                    <a:pt x="1844090" y="1957349"/>
                  </a:lnTo>
                  <a:lnTo>
                    <a:pt x="1810842" y="1943912"/>
                  </a:lnTo>
                  <a:lnTo>
                    <a:pt x="1777695" y="1930019"/>
                  </a:lnTo>
                  <a:lnTo>
                    <a:pt x="1754327" y="1934184"/>
                  </a:lnTo>
                  <a:lnTo>
                    <a:pt x="1767154" y="1951913"/>
                  </a:lnTo>
                  <a:lnTo>
                    <a:pt x="1706740" y="1993874"/>
                  </a:lnTo>
                  <a:lnTo>
                    <a:pt x="1668221" y="2055202"/>
                  </a:lnTo>
                  <a:lnTo>
                    <a:pt x="1646974" y="2092604"/>
                  </a:lnTo>
                  <a:lnTo>
                    <a:pt x="1622348" y="2105266"/>
                  </a:lnTo>
                  <a:lnTo>
                    <a:pt x="1587309" y="2110829"/>
                  </a:lnTo>
                  <a:lnTo>
                    <a:pt x="1558201" y="2092591"/>
                  </a:lnTo>
                  <a:lnTo>
                    <a:pt x="1530210" y="2082596"/>
                  </a:lnTo>
                  <a:lnTo>
                    <a:pt x="1517103" y="2109584"/>
                  </a:lnTo>
                  <a:lnTo>
                    <a:pt x="1507261" y="2240750"/>
                  </a:lnTo>
                  <a:lnTo>
                    <a:pt x="1466938" y="2235022"/>
                  </a:lnTo>
                  <a:lnTo>
                    <a:pt x="1446657" y="2265172"/>
                  </a:lnTo>
                  <a:lnTo>
                    <a:pt x="1430566" y="2303551"/>
                  </a:lnTo>
                  <a:lnTo>
                    <a:pt x="1347520" y="2351976"/>
                  </a:lnTo>
                  <a:lnTo>
                    <a:pt x="1374800" y="2411514"/>
                  </a:lnTo>
                  <a:lnTo>
                    <a:pt x="1369225" y="2354821"/>
                  </a:lnTo>
                  <a:lnTo>
                    <a:pt x="1455369" y="2305316"/>
                  </a:lnTo>
                  <a:lnTo>
                    <a:pt x="1483741" y="2259596"/>
                  </a:lnTo>
                  <a:lnTo>
                    <a:pt x="1532242" y="2259038"/>
                  </a:lnTo>
                  <a:lnTo>
                    <a:pt x="1549171" y="2115401"/>
                  </a:lnTo>
                  <a:lnTo>
                    <a:pt x="1569961" y="2127542"/>
                  </a:lnTo>
                  <a:lnTo>
                    <a:pt x="1593405" y="2132495"/>
                  </a:lnTo>
                  <a:lnTo>
                    <a:pt x="1624711" y="2131555"/>
                  </a:lnTo>
                  <a:lnTo>
                    <a:pt x="1652130" y="2128342"/>
                  </a:lnTo>
                  <a:lnTo>
                    <a:pt x="1663877" y="2126462"/>
                  </a:lnTo>
                  <a:lnTo>
                    <a:pt x="1736852" y="2010041"/>
                  </a:lnTo>
                  <a:lnTo>
                    <a:pt x="1815388" y="1970036"/>
                  </a:lnTo>
                  <a:lnTo>
                    <a:pt x="1829308" y="1985949"/>
                  </a:lnTo>
                  <a:lnTo>
                    <a:pt x="1843938" y="2001316"/>
                  </a:lnTo>
                  <a:lnTo>
                    <a:pt x="1847659" y="2014105"/>
                  </a:lnTo>
                  <a:lnTo>
                    <a:pt x="1848916" y="2020697"/>
                  </a:lnTo>
                  <a:lnTo>
                    <a:pt x="1861705" y="2038146"/>
                  </a:lnTo>
                  <a:lnTo>
                    <a:pt x="1866061" y="2043658"/>
                  </a:lnTo>
                  <a:lnTo>
                    <a:pt x="1884895" y="2084578"/>
                  </a:lnTo>
                  <a:lnTo>
                    <a:pt x="1893760" y="2147049"/>
                  </a:lnTo>
                  <a:lnTo>
                    <a:pt x="1849805" y="2170341"/>
                  </a:lnTo>
                  <a:lnTo>
                    <a:pt x="1801990" y="2198141"/>
                  </a:lnTo>
                  <a:lnTo>
                    <a:pt x="1787867" y="2227199"/>
                  </a:lnTo>
                  <a:lnTo>
                    <a:pt x="1785518" y="2258187"/>
                  </a:lnTo>
                  <a:lnTo>
                    <a:pt x="1785886" y="2273770"/>
                  </a:lnTo>
                  <a:lnTo>
                    <a:pt x="1785137" y="2291334"/>
                  </a:lnTo>
                  <a:lnTo>
                    <a:pt x="1759864" y="2324163"/>
                  </a:lnTo>
                  <a:lnTo>
                    <a:pt x="1788617" y="2293226"/>
                  </a:lnTo>
                  <a:lnTo>
                    <a:pt x="1787525" y="2287054"/>
                  </a:lnTo>
                  <a:lnTo>
                    <a:pt x="1787867" y="2275446"/>
                  </a:lnTo>
                  <a:lnTo>
                    <a:pt x="1790001" y="2273109"/>
                  </a:lnTo>
                  <a:lnTo>
                    <a:pt x="1788058" y="2269439"/>
                  </a:lnTo>
                  <a:lnTo>
                    <a:pt x="1788274" y="2262276"/>
                  </a:lnTo>
                  <a:lnTo>
                    <a:pt x="1791335" y="2240445"/>
                  </a:lnTo>
                  <a:lnTo>
                    <a:pt x="1795043" y="2222982"/>
                  </a:lnTo>
                  <a:lnTo>
                    <a:pt x="1808772" y="2199043"/>
                  </a:lnTo>
                  <a:lnTo>
                    <a:pt x="1857286" y="2177973"/>
                  </a:lnTo>
                  <a:lnTo>
                    <a:pt x="1882241" y="2164384"/>
                  </a:lnTo>
                  <a:lnTo>
                    <a:pt x="1902536" y="2151075"/>
                  </a:lnTo>
                  <a:lnTo>
                    <a:pt x="1905647" y="2138057"/>
                  </a:lnTo>
                  <a:lnTo>
                    <a:pt x="1908263" y="2117483"/>
                  </a:lnTo>
                  <a:close/>
                </a:path>
                <a:path w="4234180" h="2411729">
                  <a:moveTo>
                    <a:pt x="2251760" y="1199210"/>
                  </a:moveTo>
                  <a:lnTo>
                    <a:pt x="2174087" y="1020508"/>
                  </a:lnTo>
                  <a:lnTo>
                    <a:pt x="2192528" y="1175461"/>
                  </a:lnTo>
                  <a:lnTo>
                    <a:pt x="1961032" y="1242949"/>
                  </a:lnTo>
                  <a:lnTo>
                    <a:pt x="1886470" y="1343431"/>
                  </a:lnTo>
                  <a:lnTo>
                    <a:pt x="1754517" y="1308773"/>
                  </a:lnTo>
                  <a:lnTo>
                    <a:pt x="1716773" y="1678241"/>
                  </a:lnTo>
                  <a:lnTo>
                    <a:pt x="1659521" y="1630451"/>
                  </a:lnTo>
                  <a:lnTo>
                    <a:pt x="1595450" y="1599793"/>
                  </a:lnTo>
                  <a:lnTo>
                    <a:pt x="1510309" y="1578965"/>
                  </a:lnTo>
                  <a:lnTo>
                    <a:pt x="1435912" y="1567103"/>
                  </a:lnTo>
                  <a:lnTo>
                    <a:pt x="1404048" y="1563344"/>
                  </a:lnTo>
                  <a:lnTo>
                    <a:pt x="1212215" y="1818640"/>
                  </a:lnTo>
                  <a:lnTo>
                    <a:pt x="1000861" y="1866544"/>
                  </a:lnTo>
                  <a:lnTo>
                    <a:pt x="981659" y="1840026"/>
                  </a:lnTo>
                  <a:lnTo>
                    <a:pt x="962025" y="1813801"/>
                  </a:lnTo>
                  <a:lnTo>
                    <a:pt x="941933" y="1787829"/>
                  </a:lnTo>
                  <a:lnTo>
                    <a:pt x="921359" y="1762061"/>
                  </a:lnTo>
                  <a:lnTo>
                    <a:pt x="917181" y="1748205"/>
                  </a:lnTo>
                  <a:lnTo>
                    <a:pt x="913307" y="1734400"/>
                  </a:lnTo>
                  <a:lnTo>
                    <a:pt x="909777" y="1720621"/>
                  </a:lnTo>
                  <a:lnTo>
                    <a:pt x="906691" y="1706791"/>
                  </a:lnTo>
                  <a:lnTo>
                    <a:pt x="882904" y="1669389"/>
                  </a:lnTo>
                  <a:lnTo>
                    <a:pt x="870864" y="1650847"/>
                  </a:lnTo>
                  <a:lnTo>
                    <a:pt x="858723" y="1632940"/>
                  </a:lnTo>
                  <a:lnTo>
                    <a:pt x="805103" y="1510042"/>
                  </a:lnTo>
                  <a:lnTo>
                    <a:pt x="777367" y="1337284"/>
                  </a:lnTo>
                  <a:lnTo>
                    <a:pt x="895629" y="1308087"/>
                  </a:lnTo>
                  <a:lnTo>
                    <a:pt x="1024115" y="1269771"/>
                  </a:lnTo>
                  <a:lnTo>
                    <a:pt x="1060856" y="1202994"/>
                  </a:lnTo>
                  <a:lnTo>
                    <a:pt x="1065466" y="1122324"/>
                  </a:lnTo>
                  <a:lnTo>
                    <a:pt x="1063536" y="1080579"/>
                  </a:lnTo>
                  <a:lnTo>
                    <a:pt x="1064564" y="1034415"/>
                  </a:lnTo>
                  <a:lnTo>
                    <a:pt x="1131455" y="965949"/>
                  </a:lnTo>
                  <a:lnTo>
                    <a:pt x="1054976" y="1026782"/>
                  </a:lnTo>
                  <a:lnTo>
                    <a:pt x="1058329" y="1044054"/>
                  </a:lnTo>
                  <a:lnTo>
                    <a:pt x="1058049" y="1074648"/>
                  </a:lnTo>
                  <a:lnTo>
                    <a:pt x="1052385" y="1079271"/>
                  </a:lnTo>
                  <a:lnTo>
                    <a:pt x="1057884" y="1090485"/>
                  </a:lnTo>
                  <a:lnTo>
                    <a:pt x="1057732" y="1109395"/>
                  </a:lnTo>
                  <a:lnTo>
                    <a:pt x="1050658" y="1165174"/>
                  </a:lnTo>
                  <a:lnTo>
                    <a:pt x="1041565" y="1208862"/>
                  </a:lnTo>
                  <a:lnTo>
                    <a:pt x="1005586" y="1262329"/>
                  </a:lnTo>
                  <a:lnTo>
                    <a:pt x="874826" y="1282192"/>
                  </a:lnTo>
                  <a:lnTo>
                    <a:pt x="807694" y="1299743"/>
                  </a:lnTo>
                  <a:lnTo>
                    <a:pt x="753249" y="1320050"/>
                  </a:lnTo>
                  <a:lnTo>
                    <a:pt x="745553" y="1352346"/>
                  </a:lnTo>
                  <a:lnTo>
                    <a:pt x="739622" y="1405115"/>
                  </a:lnTo>
                  <a:lnTo>
                    <a:pt x="760920" y="1465300"/>
                  </a:lnTo>
                  <a:lnTo>
                    <a:pt x="777570" y="1536192"/>
                  </a:lnTo>
                  <a:lnTo>
                    <a:pt x="788073" y="1578292"/>
                  </a:lnTo>
                  <a:lnTo>
                    <a:pt x="797483" y="1596097"/>
                  </a:lnTo>
                  <a:lnTo>
                    <a:pt x="817753" y="1630768"/>
                  </a:lnTo>
                  <a:lnTo>
                    <a:pt x="826909" y="1648993"/>
                  </a:lnTo>
                  <a:lnTo>
                    <a:pt x="842733" y="1690776"/>
                  </a:lnTo>
                  <a:lnTo>
                    <a:pt x="856843" y="1732305"/>
                  </a:lnTo>
                  <a:lnTo>
                    <a:pt x="867486" y="1782660"/>
                  </a:lnTo>
                  <a:lnTo>
                    <a:pt x="871486" y="1799666"/>
                  </a:lnTo>
                  <a:lnTo>
                    <a:pt x="911948" y="1843290"/>
                  </a:lnTo>
                  <a:lnTo>
                    <a:pt x="915136" y="1852168"/>
                  </a:lnTo>
                  <a:lnTo>
                    <a:pt x="923505" y="1878888"/>
                  </a:lnTo>
                  <a:lnTo>
                    <a:pt x="969200" y="1908898"/>
                  </a:lnTo>
                  <a:lnTo>
                    <a:pt x="1014742" y="1939378"/>
                  </a:lnTo>
                  <a:lnTo>
                    <a:pt x="1105712" y="2001062"/>
                  </a:lnTo>
                  <a:lnTo>
                    <a:pt x="1169073" y="2007412"/>
                  </a:lnTo>
                  <a:lnTo>
                    <a:pt x="1133144" y="1950694"/>
                  </a:lnTo>
                  <a:lnTo>
                    <a:pt x="1295107" y="1884070"/>
                  </a:lnTo>
                  <a:lnTo>
                    <a:pt x="1396352" y="1749640"/>
                  </a:lnTo>
                  <a:lnTo>
                    <a:pt x="1452003" y="1666011"/>
                  </a:lnTo>
                  <a:lnTo>
                    <a:pt x="1518272" y="1650657"/>
                  </a:lnTo>
                  <a:lnTo>
                    <a:pt x="1613268" y="1661960"/>
                  </a:lnTo>
                  <a:lnTo>
                    <a:pt x="1693532" y="1732165"/>
                  </a:lnTo>
                  <a:lnTo>
                    <a:pt x="1770253" y="1779625"/>
                  </a:lnTo>
                  <a:lnTo>
                    <a:pt x="1804352" y="1717611"/>
                  </a:lnTo>
                  <a:lnTo>
                    <a:pt x="1823542" y="1376032"/>
                  </a:lnTo>
                  <a:lnTo>
                    <a:pt x="1933600" y="1421307"/>
                  </a:lnTo>
                  <a:lnTo>
                    <a:pt x="1987067" y="1356220"/>
                  </a:lnTo>
                  <a:lnTo>
                    <a:pt x="2028596" y="1266139"/>
                  </a:lnTo>
                  <a:lnTo>
                    <a:pt x="2251760" y="1199210"/>
                  </a:lnTo>
                  <a:close/>
                </a:path>
                <a:path w="4234180" h="2411729">
                  <a:moveTo>
                    <a:pt x="2668359" y="701179"/>
                  </a:moveTo>
                  <a:lnTo>
                    <a:pt x="2652598" y="707237"/>
                  </a:lnTo>
                  <a:lnTo>
                    <a:pt x="2644178" y="664006"/>
                  </a:lnTo>
                  <a:lnTo>
                    <a:pt x="2616035" y="632383"/>
                  </a:lnTo>
                  <a:lnTo>
                    <a:pt x="2598178" y="614540"/>
                  </a:lnTo>
                  <a:lnTo>
                    <a:pt x="2597670" y="597433"/>
                  </a:lnTo>
                  <a:lnTo>
                    <a:pt x="2605163" y="574573"/>
                  </a:lnTo>
                  <a:lnTo>
                    <a:pt x="2626436" y="558253"/>
                  </a:lnTo>
                  <a:lnTo>
                    <a:pt x="2641930" y="541680"/>
                  </a:lnTo>
                  <a:lnTo>
                    <a:pt x="2628328" y="530212"/>
                  </a:lnTo>
                  <a:lnTo>
                    <a:pt x="2545054" y="508571"/>
                  </a:lnTo>
                  <a:lnTo>
                    <a:pt x="2561666" y="483679"/>
                  </a:lnTo>
                  <a:lnTo>
                    <a:pt x="2548267" y="467271"/>
                  </a:lnTo>
                  <a:lnTo>
                    <a:pt x="2528100" y="452577"/>
                  </a:lnTo>
                  <a:lnTo>
                    <a:pt x="2522639" y="394233"/>
                  </a:lnTo>
                  <a:lnTo>
                    <a:pt x="2474734" y="404545"/>
                  </a:lnTo>
                  <a:lnTo>
                    <a:pt x="2513850" y="407670"/>
                  </a:lnTo>
                  <a:lnTo>
                    <a:pt x="2519045" y="468083"/>
                  </a:lnTo>
                  <a:lnTo>
                    <a:pt x="2540127" y="491439"/>
                  </a:lnTo>
                  <a:lnTo>
                    <a:pt x="2525052" y="522262"/>
                  </a:lnTo>
                  <a:lnTo>
                    <a:pt x="2614282" y="549846"/>
                  </a:lnTo>
                  <a:lnTo>
                    <a:pt x="2579598" y="595833"/>
                  </a:lnTo>
                  <a:lnTo>
                    <a:pt x="2570492" y="621271"/>
                  </a:lnTo>
                  <a:lnTo>
                    <a:pt x="2623947" y="681215"/>
                  </a:lnTo>
                  <a:lnTo>
                    <a:pt x="2625293" y="735698"/>
                  </a:lnTo>
                  <a:lnTo>
                    <a:pt x="2610383" y="742657"/>
                  </a:lnTo>
                  <a:lnTo>
                    <a:pt x="2595600" y="750125"/>
                  </a:lnTo>
                  <a:lnTo>
                    <a:pt x="2585999" y="750989"/>
                  </a:lnTo>
                  <a:lnTo>
                    <a:pt x="2581249" y="751014"/>
                  </a:lnTo>
                  <a:lnTo>
                    <a:pt x="2567216" y="756323"/>
                  </a:lnTo>
                  <a:lnTo>
                    <a:pt x="2560675" y="759180"/>
                  </a:lnTo>
                  <a:lnTo>
                    <a:pt x="2527706" y="766330"/>
                  </a:lnTo>
                  <a:lnTo>
                    <a:pt x="2483739" y="764616"/>
                  </a:lnTo>
                  <a:lnTo>
                    <a:pt x="2482392" y="734009"/>
                  </a:lnTo>
                  <a:lnTo>
                    <a:pt x="2479306" y="700430"/>
                  </a:lnTo>
                  <a:lnTo>
                    <a:pt x="2464663" y="688073"/>
                  </a:lnTo>
                  <a:lnTo>
                    <a:pt x="2444991" y="682942"/>
                  </a:lnTo>
                  <a:lnTo>
                    <a:pt x="2434602" y="681355"/>
                  </a:lnTo>
                  <a:lnTo>
                    <a:pt x="2423274" y="678815"/>
                  </a:lnTo>
                  <a:lnTo>
                    <a:pt x="2409698" y="658939"/>
                  </a:lnTo>
                  <a:lnTo>
                    <a:pt x="2420912" y="680796"/>
                  </a:lnTo>
                  <a:lnTo>
                    <a:pt x="2425331" y="680834"/>
                  </a:lnTo>
                  <a:lnTo>
                    <a:pt x="2432875" y="682409"/>
                  </a:lnTo>
                  <a:lnTo>
                    <a:pt x="2433739" y="684034"/>
                  </a:lnTo>
                  <a:lnTo>
                    <a:pt x="2436761" y="683234"/>
                  </a:lnTo>
                  <a:lnTo>
                    <a:pt x="2441422" y="684212"/>
                  </a:lnTo>
                  <a:lnTo>
                    <a:pt x="2454821" y="688708"/>
                  </a:lnTo>
                  <a:lnTo>
                    <a:pt x="2465146" y="693115"/>
                  </a:lnTo>
                  <a:lnTo>
                    <a:pt x="2476550" y="704634"/>
                  </a:lnTo>
                  <a:lnTo>
                    <a:pt x="2474988" y="737857"/>
                  </a:lnTo>
                  <a:lnTo>
                    <a:pt x="2475992" y="755281"/>
                  </a:lnTo>
                  <a:lnTo>
                    <a:pt x="2478303" y="769708"/>
                  </a:lnTo>
                  <a:lnTo>
                    <a:pt x="2485885" y="773201"/>
                  </a:lnTo>
                  <a:lnTo>
                    <a:pt x="2498598" y="777278"/>
                  </a:lnTo>
                  <a:lnTo>
                    <a:pt x="2514498" y="775004"/>
                  </a:lnTo>
                  <a:lnTo>
                    <a:pt x="2543695" y="773899"/>
                  </a:lnTo>
                  <a:lnTo>
                    <a:pt x="2550299" y="772236"/>
                  </a:lnTo>
                  <a:lnTo>
                    <a:pt x="2556306" y="769340"/>
                  </a:lnTo>
                  <a:lnTo>
                    <a:pt x="2569807" y="766305"/>
                  </a:lnTo>
                  <a:lnTo>
                    <a:pt x="2578519" y="765517"/>
                  </a:lnTo>
                  <a:lnTo>
                    <a:pt x="2591638" y="763600"/>
                  </a:lnTo>
                  <a:lnTo>
                    <a:pt x="2596235" y="764844"/>
                  </a:lnTo>
                  <a:lnTo>
                    <a:pt x="2602407" y="764286"/>
                  </a:lnTo>
                  <a:lnTo>
                    <a:pt x="2615171" y="756462"/>
                  </a:lnTo>
                  <a:lnTo>
                    <a:pt x="2618308" y="755942"/>
                  </a:lnTo>
                  <a:lnTo>
                    <a:pt x="2624518" y="755383"/>
                  </a:lnTo>
                  <a:lnTo>
                    <a:pt x="2663660" y="716495"/>
                  </a:lnTo>
                  <a:lnTo>
                    <a:pt x="2668359" y="701179"/>
                  </a:lnTo>
                  <a:close/>
                </a:path>
                <a:path w="4234180" h="2411729">
                  <a:moveTo>
                    <a:pt x="3106128" y="693877"/>
                  </a:moveTo>
                  <a:lnTo>
                    <a:pt x="3094698" y="668032"/>
                  </a:lnTo>
                  <a:lnTo>
                    <a:pt x="2990875" y="579221"/>
                  </a:lnTo>
                  <a:lnTo>
                    <a:pt x="3031896" y="555244"/>
                  </a:lnTo>
                  <a:lnTo>
                    <a:pt x="3024174" y="522503"/>
                  </a:lnTo>
                  <a:lnTo>
                    <a:pt x="3005620" y="487502"/>
                  </a:lnTo>
                  <a:lnTo>
                    <a:pt x="3038411" y="400418"/>
                  </a:lnTo>
                  <a:lnTo>
                    <a:pt x="2962846" y="381812"/>
                  </a:lnTo>
                  <a:lnTo>
                    <a:pt x="3016516" y="413486"/>
                  </a:lnTo>
                  <a:lnTo>
                    <a:pt x="2981896" y="503339"/>
                  </a:lnTo>
                  <a:lnTo>
                    <a:pt x="2995752" y="551345"/>
                  </a:lnTo>
                  <a:lnTo>
                    <a:pt x="2952800" y="584860"/>
                  </a:lnTo>
                  <a:lnTo>
                    <a:pt x="3060992" y="686308"/>
                  </a:lnTo>
                  <a:lnTo>
                    <a:pt x="3006687" y="705840"/>
                  </a:lnTo>
                  <a:lnTo>
                    <a:pt x="2957677" y="748588"/>
                  </a:lnTo>
                  <a:lnTo>
                    <a:pt x="2948775" y="757796"/>
                  </a:lnTo>
                  <a:lnTo>
                    <a:pt x="2983395" y="880541"/>
                  </a:lnTo>
                  <a:lnTo>
                    <a:pt x="2947428" y="959256"/>
                  </a:lnTo>
                  <a:lnTo>
                    <a:pt x="2921279" y="958811"/>
                  </a:lnTo>
                  <a:lnTo>
                    <a:pt x="2895003" y="959205"/>
                  </a:lnTo>
                  <a:lnTo>
                    <a:pt x="2880690" y="953757"/>
                  </a:lnTo>
                  <a:lnTo>
                    <a:pt x="2873895" y="950480"/>
                  </a:lnTo>
                  <a:lnTo>
                    <a:pt x="2847454" y="948309"/>
                  </a:lnTo>
                  <a:lnTo>
                    <a:pt x="2838818" y="947839"/>
                  </a:lnTo>
                  <a:lnTo>
                    <a:pt x="2786811" y="935101"/>
                  </a:lnTo>
                  <a:lnTo>
                    <a:pt x="2725242" y="902081"/>
                  </a:lnTo>
                  <a:lnTo>
                    <a:pt x="2744597" y="857453"/>
                  </a:lnTo>
                  <a:lnTo>
                    <a:pt x="2763545" y="807364"/>
                  </a:lnTo>
                  <a:lnTo>
                    <a:pt x="2751239" y="779526"/>
                  </a:lnTo>
                  <a:lnTo>
                    <a:pt x="2726728" y="758532"/>
                  </a:lnTo>
                  <a:lnTo>
                    <a:pt x="2713012" y="749033"/>
                  </a:lnTo>
                  <a:lnTo>
                    <a:pt x="2698597" y="737539"/>
                  </a:lnTo>
                  <a:lnTo>
                    <a:pt x="2693047" y="699719"/>
                  </a:lnTo>
                  <a:lnTo>
                    <a:pt x="2693847" y="738733"/>
                  </a:lnTo>
                  <a:lnTo>
                    <a:pt x="2700147" y="741845"/>
                  </a:lnTo>
                  <a:lnTo>
                    <a:pt x="2709799" y="749338"/>
                  </a:lnTo>
                  <a:lnTo>
                    <a:pt x="2709900" y="752259"/>
                  </a:lnTo>
                  <a:lnTo>
                    <a:pt x="2714790" y="753224"/>
                  </a:lnTo>
                  <a:lnTo>
                    <a:pt x="2720759" y="757859"/>
                  </a:lnTo>
                  <a:lnTo>
                    <a:pt x="2736748" y="773607"/>
                  </a:lnTo>
                  <a:lnTo>
                    <a:pt x="2748419" y="787082"/>
                  </a:lnTo>
                  <a:lnTo>
                    <a:pt x="2756700" y="811441"/>
                  </a:lnTo>
                  <a:lnTo>
                    <a:pt x="2731351" y="857783"/>
                  </a:lnTo>
                  <a:lnTo>
                    <a:pt x="2720657" y="883361"/>
                  </a:lnTo>
                  <a:lnTo>
                    <a:pt x="2713913" y="905560"/>
                  </a:lnTo>
                  <a:lnTo>
                    <a:pt x="2722321" y="915822"/>
                  </a:lnTo>
                  <a:lnTo>
                    <a:pt x="2737637" y="930490"/>
                  </a:lnTo>
                  <a:lnTo>
                    <a:pt x="2761907" y="938301"/>
                  </a:lnTo>
                  <a:lnTo>
                    <a:pt x="2804363" y="957033"/>
                  </a:lnTo>
                  <a:lnTo>
                    <a:pt x="2812300" y="958354"/>
                  </a:lnTo>
                  <a:lnTo>
                    <a:pt x="2828213" y="960310"/>
                  </a:lnTo>
                  <a:lnTo>
                    <a:pt x="2836227" y="961821"/>
                  </a:lnTo>
                  <a:lnTo>
                    <a:pt x="2844584" y="964107"/>
                  </a:lnTo>
                  <a:lnTo>
                    <a:pt x="2869933" y="972489"/>
                  </a:lnTo>
                  <a:lnTo>
                    <a:pt x="2876753" y="975169"/>
                  </a:lnTo>
                  <a:lnTo>
                    <a:pt x="2888488" y="981303"/>
                  </a:lnTo>
                  <a:lnTo>
                    <a:pt x="2894863" y="984148"/>
                  </a:lnTo>
                  <a:lnTo>
                    <a:pt x="2918510" y="981862"/>
                  </a:lnTo>
                  <a:lnTo>
                    <a:pt x="2923362" y="983297"/>
                  </a:lnTo>
                  <a:lnTo>
                    <a:pt x="2932620" y="986815"/>
                  </a:lnTo>
                  <a:lnTo>
                    <a:pt x="2973921" y="972489"/>
                  </a:lnTo>
                  <a:lnTo>
                    <a:pt x="3015538" y="958532"/>
                  </a:lnTo>
                  <a:lnTo>
                    <a:pt x="3032899" y="939952"/>
                  </a:lnTo>
                  <a:lnTo>
                    <a:pt x="3006191" y="937628"/>
                  </a:lnTo>
                  <a:lnTo>
                    <a:pt x="3024251" y="870064"/>
                  </a:lnTo>
                  <a:lnTo>
                    <a:pt x="3006064" y="805357"/>
                  </a:lnTo>
                  <a:lnTo>
                    <a:pt x="2992983" y="767435"/>
                  </a:lnTo>
                  <a:lnTo>
                    <a:pt x="3004159" y="742670"/>
                  </a:lnTo>
                  <a:lnTo>
                    <a:pt x="3030753" y="715238"/>
                  </a:lnTo>
                  <a:lnTo>
                    <a:pt x="3072485" y="706742"/>
                  </a:lnTo>
                  <a:lnTo>
                    <a:pt x="3106128" y="693877"/>
                  </a:lnTo>
                  <a:close/>
                </a:path>
                <a:path w="4234180" h="2411729">
                  <a:moveTo>
                    <a:pt x="3444392" y="2080361"/>
                  </a:moveTo>
                  <a:lnTo>
                    <a:pt x="3427107" y="1973046"/>
                  </a:lnTo>
                  <a:lnTo>
                    <a:pt x="3415652" y="2059343"/>
                  </a:lnTo>
                  <a:lnTo>
                    <a:pt x="3281210" y="2063813"/>
                  </a:lnTo>
                  <a:lnTo>
                    <a:pt x="3227019" y="2107819"/>
                  </a:lnTo>
                  <a:lnTo>
                    <a:pt x="3160496" y="2070849"/>
                  </a:lnTo>
                  <a:lnTo>
                    <a:pt x="3089033" y="2265324"/>
                  </a:lnTo>
                  <a:lnTo>
                    <a:pt x="3064687" y="2231580"/>
                  </a:lnTo>
                  <a:lnTo>
                    <a:pt x="3034296" y="2206155"/>
                  </a:lnTo>
                  <a:lnTo>
                    <a:pt x="2991154" y="2183142"/>
                  </a:lnTo>
                  <a:lnTo>
                    <a:pt x="2952585" y="2166442"/>
                  </a:lnTo>
                  <a:lnTo>
                    <a:pt x="2935884" y="2160003"/>
                  </a:lnTo>
                  <a:lnTo>
                    <a:pt x="2796921" y="2271484"/>
                  </a:lnTo>
                  <a:lnTo>
                    <a:pt x="2676067" y="2268156"/>
                  </a:lnTo>
                  <a:lnTo>
                    <a:pt x="2669349" y="2251176"/>
                  </a:lnTo>
                  <a:lnTo>
                    <a:pt x="2662364" y="2234285"/>
                  </a:lnTo>
                  <a:lnTo>
                    <a:pt x="2655100" y="2217470"/>
                  </a:lnTo>
                  <a:lnTo>
                    <a:pt x="2647543" y="2200694"/>
                  </a:lnTo>
                  <a:lnTo>
                    <a:pt x="2647010" y="2184641"/>
                  </a:lnTo>
                  <a:lnTo>
                    <a:pt x="2647251" y="2168804"/>
                  </a:lnTo>
                  <a:lnTo>
                    <a:pt x="2635618" y="2133612"/>
                  </a:lnTo>
                  <a:lnTo>
                    <a:pt x="2631529" y="2122259"/>
                  </a:lnTo>
                  <a:lnTo>
                    <a:pt x="2619527" y="2048433"/>
                  </a:lnTo>
                  <a:lnTo>
                    <a:pt x="2628417" y="1951215"/>
                  </a:lnTo>
                  <a:lnTo>
                    <a:pt x="2696375" y="1951774"/>
                  </a:lnTo>
                  <a:lnTo>
                    <a:pt x="2771114" y="1948827"/>
                  </a:lnTo>
                  <a:lnTo>
                    <a:pt x="2800197" y="1917814"/>
                  </a:lnTo>
                  <a:lnTo>
                    <a:pt x="2813837" y="1874850"/>
                  </a:lnTo>
                  <a:lnTo>
                    <a:pt x="2818574" y="1852015"/>
                  </a:lnTo>
                  <a:lnTo>
                    <a:pt x="2825508" y="1827212"/>
                  </a:lnTo>
                  <a:lnTo>
                    <a:pt x="2871114" y="1799463"/>
                  </a:lnTo>
                  <a:lnTo>
                    <a:pt x="2821368" y="1821764"/>
                  </a:lnTo>
                  <a:lnTo>
                    <a:pt x="2820797" y="1831555"/>
                  </a:lnTo>
                  <a:lnTo>
                    <a:pt x="2816415" y="1848053"/>
                  </a:lnTo>
                  <a:lnTo>
                    <a:pt x="2812719" y="1849780"/>
                  </a:lnTo>
                  <a:lnTo>
                    <a:pt x="2814142" y="1856600"/>
                  </a:lnTo>
                  <a:lnTo>
                    <a:pt x="2811449" y="1866785"/>
                  </a:lnTo>
                  <a:lnTo>
                    <a:pt x="2799905" y="1895970"/>
                  </a:lnTo>
                  <a:lnTo>
                    <a:pt x="2788970" y="1918309"/>
                  </a:lnTo>
                  <a:lnTo>
                    <a:pt x="2762123" y="1942236"/>
                  </a:lnTo>
                  <a:lnTo>
                    <a:pt x="2688717" y="1934921"/>
                  </a:lnTo>
                  <a:lnTo>
                    <a:pt x="2649994" y="1935124"/>
                  </a:lnTo>
                  <a:lnTo>
                    <a:pt x="2617762" y="1938566"/>
                  </a:lnTo>
                  <a:lnTo>
                    <a:pt x="2609138" y="1954961"/>
                  </a:lnTo>
                  <a:lnTo>
                    <a:pt x="2598648" y="1982660"/>
                  </a:lnTo>
                  <a:lnTo>
                    <a:pt x="2601836" y="2018131"/>
                  </a:lnTo>
                  <a:lnTo>
                    <a:pt x="2600922" y="2069858"/>
                  </a:lnTo>
                  <a:lnTo>
                    <a:pt x="2600896" y="2082952"/>
                  </a:lnTo>
                  <a:lnTo>
                    <a:pt x="2603525" y="2093874"/>
                  </a:lnTo>
                  <a:lnTo>
                    <a:pt x="2609685" y="2115426"/>
                  </a:lnTo>
                  <a:lnTo>
                    <a:pt x="2612110" y="2126538"/>
                  </a:lnTo>
                  <a:lnTo>
                    <a:pt x="2613723" y="2138540"/>
                  </a:lnTo>
                  <a:lnTo>
                    <a:pt x="2616771" y="2175700"/>
                  </a:lnTo>
                  <a:lnTo>
                    <a:pt x="2617051" y="2185936"/>
                  </a:lnTo>
                  <a:lnTo>
                    <a:pt x="2615565" y="2204377"/>
                  </a:lnTo>
                  <a:lnTo>
                    <a:pt x="2615387" y="2214130"/>
                  </a:lnTo>
                  <a:lnTo>
                    <a:pt x="2631224" y="2243302"/>
                  </a:lnTo>
                  <a:lnTo>
                    <a:pt x="2632024" y="2250313"/>
                  </a:lnTo>
                  <a:lnTo>
                    <a:pt x="2632545" y="2264143"/>
                  </a:lnTo>
                  <a:lnTo>
                    <a:pt x="2653093" y="2286673"/>
                  </a:lnTo>
                  <a:lnTo>
                    <a:pt x="2714142" y="2355354"/>
                  </a:lnTo>
                  <a:lnTo>
                    <a:pt x="2747505" y="2367546"/>
                  </a:lnTo>
                  <a:lnTo>
                    <a:pt x="2735935" y="2331923"/>
                  </a:lnTo>
                  <a:lnTo>
                    <a:pt x="2832671" y="2318308"/>
                  </a:lnTo>
                  <a:lnTo>
                    <a:pt x="2905976" y="2259634"/>
                  </a:lnTo>
                  <a:lnTo>
                    <a:pt x="2947606" y="2222119"/>
                  </a:lnTo>
                  <a:lnTo>
                    <a:pt x="2985554" y="2222982"/>
                  </a:lnTo>
                  <a:lnTo>
                    <a:pt x="3035338" y="2242223"/>
                  </a:lnTo>
                  <a:lnTo>
                    <a:pt x="3069005" y="2291270"/>
                  </a:lnTo>
                  <a:lnTo>
                    <a:pt x="3103918" y="2327516"/>
                  </a:lnTo>
                  <a:lnTo>
                    <a:pt x="3130918" y="2298712"/>
                  </a:lnTo>
                  <a:lnTo>
                    <a:pt x="3188512" y="2116747"/>
                  </a:lnTo>
                  <a:lnTo>
                    <a:pt x="3241725" y="2156422"/>
                  </a:lnTo>
                  <a:lnTo>
                    <a:pt x="3279622" y="2128634"/>
                  </a:lnTo>
                  <a:lnTo>
                    <a:pt x="3314522" y="2085695"/>
                  </a:lnTo>
                  <a:lnTo>
                    <a:pt x="3444392" y="2080361"/>
                  </a:lnTo>
                  <a:close/>
                </a:path>
                <a:path w="4234180" h="2411729">
                  <a:moveTo>
                    <a:pt x="3451339" y="1625600"/>
                  </a:moveTo>
                  <a:lnTo>
                    <a:pt x="3447465" y="1601330"/>
                  </a:lnTo>
                  <a:lnTo>
                    <a:pt x="3443274" y="1599933"/>
                  </a:lnTo>
                  <a:lnTo>
                    <a:pt x="3436594" y="1596085"/>
                  </a:lnTo>
                  <a:lnTo>
                    <a:pt x="3436289" y="1594281"/>
                  </a:lnTo>
                  <a:lnTo>
                    <a:pt x="3433153" y="1594104"/>
                  </a:lnTo>
                  <a:lnTo>
                    <a:pt x="3429038" y="1591729"/>
                  </a:lnTo>
                  <a:lnTo>
                    <a:pt x="3417684" y="1583283"/>
                  </a:lnTo>
                  <a:lnTo>
                    <a:pt x="3409251" y="1575892"/>
                  </a:lnTo>
                  <a:lnTo>
                    <a:pt x="3401987" y="1561401"/>
                  </a:lnTo>
                  <a:lnTo>
                    <a:pt x="3413798" y="1530311"/>
                  </a:lnTo>
                  <a:lnTo>
                    <a:pt x="3418243" y="1513433"/>
                  </a:lnTo>
                  <a:lnTo>
                    <a:pt x="3420529" y="1499006"/>
                  </a:lnTo>
                  <a:lnTo>
                    <a:pt x="3414407" y="1493329"/>
                  </a:lnTo>
                  <a:lnTo>
                    <a:pt x="3403574" y="1485506"/>
                  </a:lnTo>
                  <a:lnTo>
                    <a:pt x="3387763" y="1482725"/>
                  </a:lnTo>
                  <a:lnTo>
                    <a:pt x="3359658" y="1474711"/>
                  </a:lnTo>
                  <a:lnTo>
                    <a:pt x="3352876" y="1474254"/>
                  </a:lnTo>
                  <a:lnTo>
                    <a:pt x="3346259" y="1475130"/>
                  </a:lnTo>
                  <a:lnTo>
                    <a:pt x="3332492" y="1473822"/>
                  </a:lnTo>
                  <a:lnTo>
                    <a:pt x="3323958" y="1471866"/>
                  </a:lnTo>
                  <a:lnTo>
                    <a:pt x="3310902" y="1469605"/>
                  </a:lnTo>
                  <a:lnTo>
                    <a:pt x="3306915" y="1467002"/>
                  </a:lnTo>
                  <a:lnTo>
                    <a:pt x="3300869" y="1465618"/>
                  </a:lnTo>
                  <a:lnTo>
                    <a:pt x="3286315" y="1469085"/>
                  </a:lnTo>
                  <a:lnTo>
                    <a:pt x="3283166" y="1468615"/>
                  </a:lnTo>
                  <a:lnTo>
                    <a:pt x="3277082" y="1467218"/>
                  </a:lnTo>
                  <a:lnTo>
                    <a:pt x="3227806" y="1492021"/>
                  </a:lnTo>
                  <a:lnTo>
                    <a:pt x="3218586" y="1505115"/>
                  </a:lnTo>
                  <a:lnTo>
                    <a:pt x="3235452" y="1504251"/>
                  </a:lnTo>
                  <a:lnTo>
                    <a:pt x="3230016" y="1547964"/>
                  </a:lnTo>
                  <a:lnTo>
                    <a:pt x="3246945" y="1586750"/>
                  </a:lnTo>
                  <a:lnTo>
                    <a:pt x="3258388" y="1609280"/>
                  </a:lnTo>
                  <a:lnTo>
                    <a:pt x="3253562" y="1625688"/>
                  </a:lnTo>
                  <a:lnTo>
                    <a:pt x="3239338" y="1645107"/>
                  </a:lnTo>
                  <a:lnTo>
                    <a:pt x="3214052" y="1653997"/>
                  </a:lnTo>
                  <a:lnTo>
                    <a:pt x="3194177" y="1664944"/>
                  </a:lnTo>
                  <a:lnTo>
                    <a:pt x="3203537" y="1680083"/>
                  </a:lnTo>
                  <a:lnTo>
                    <a:pt x="3275977" y="1726501"/>
                  </a:lnTo>
                  <a:lnTo>
                    <a:pt x="3252457" y="1745005"/>
                  </a:lnTo>
                  <a:lnTo>
                    <a:pt x="3260102" y="1764766"/>
                  </a:lnTo>
                  <a:lnTo>
                    <a:pt x="3274695" y="1784985"/>
                  </a:lnTo>
                  <a:lnTo>
                    <a:pt x="3261779" y="1842135"/>
                  </a:lnTo>
                  <a:lnTo>
                    <a:pt x="3310521" y="1847215"/>
                  </a:lnTo>
                  <a:lnTo>
                    <a:pt x="3274301" y="1832102"/>
                  </a:lnTo>
                  <a:lnTo>
                    <a:pt x="3288131" y="1773059"/>
                  </a:lnTo>
                  <a:lnTo>
                    <a:pt x="3275342" y="1744306"/>
                  </a:lnTo>
                  <a:lnTo>
                    <a:pt x="3299244" y="1719694"/>
                  </a:lnTo>
                  <a:lnTo>
                    <a:pt x="3222993" y="1665757"/>
                  </a:lnTo>
                  <a:lnTo>
                    <a:pt x="3270250" y="1632813"/>
                  </a:lnTo>
                  <a:lnTo>
                    <a:pt x="3286810" y="1611464"/>
                  </a:lnTo>
                  <a:lnTo>
                    <a:pt x="3254603" y="1537893"/>
                  </a:lnTo>
                  <a:lnTo>
                    <a:pt x="3270237" y="1485684"/>
                  </a:lnTo>
                  <a:lnTo>
                    <a:pt x="3286582" y="1483702"/>
                  </a:lnTo>
                  <a:lnTo>
                    <a:pt x="3302939" y="1481188"/>
                  </a:lnTo>
                  <a:lnTo>
                    <a:pt x="3312337" y="1483360"/>
                  </a:lnTo>
                  <a:lnTo>
                    <a:pt x="3316859" y="1484807"/>
                  </a:lnTo>
                  <a:lnTo>
                    <a:pt x="3331845" y="1484122"/>
                  </a:lnTo>
                  <a:lnTo>
                    <a:pt x="3338957" y="1483423"/>
                  </a:lnTo>
                  <a:lnTo>
                    <a:pt x="3372510" y="1486877"/>
                  </a:lnTo>
                  <a:lnTo>
                    <a:pt x="3413772" y="1502156"/>
                  </a:lnTo>
                  <a:lnTo>
                    <a:pt x="3405555" y="1531670"/>
                  </a:lnTo>
                  <a:lnTo>
                    <a:pt x="3398062" y="1564538"/>
                  </a:lnTo>
                  <a:lnTo>
                    <a:pt x="3408146" y="1580845"/>
                  </a:lnTo>
                  <a:lnTo>
                    <a:pt x="3425240" y="1591818"/>
                  </a:lnTo>
                  <a:lnTo>
                    <a:pt x="3434626" y="1596555"/>
                  </a:lnTo>
                  <a:lnTo>
                    <a:pt x="3444608" y="1602486"/>
                  </a:lnTo>
                  <a:lnTo>
                    <a:pt x="3451339" y="1625600"/>
                  </a:lnTo>
                  <a:close/>
                </a:path>
                <a:path w="4234180" h="2411729">
                  <a:moveTo>
                    <a:pt x="3934383" y="312064"/>
                  </a:moveTo>
                  <a:lnTo>
                    <a:pt x="3922953" y="286207"/>
                  </a:lnTo>
                  <a:lnTo>
                    <a:pt x="3819131" y="197408"/>
                  </a:lnTo>
                  <a:lnTo>
                    <a:pt x="3860152" y="173431"/>
                  </a:lnTo>
                  <a:lnTo>
                    <a:pt x="3852430" y="140690"/>
                  </a:lnTo>
                  <a:lnTo>
                    <a:pt x="3833876" y="105676"/>
                  </a:lnTo>
                  <a:lnTo>
                    <a:pt x="3866667" y="18605"/>
                  </a:lnTo>
                  <a:lnTo>
                    <a:pt x="3791102" y="0"/>
                  </a:lnTo>
                  <a:lnTo>
                    <a:pt x="3844772" y="31661"/>
                  </a:lnTo>
                  <a:lnTo>
                    <a:pt x="3810152" y="121513"/>
                  </a:lnTo>
                  <a:lnTo>
                    <a:pt x="3824008" y="169532"/>
                  </a:lnTo>
                  <a:lnTo>
                    <a:pt x="3781056" y="203047"/>
                  </a:lnTo>
                  <a:lnTo>
                    <a:pt x="3889248" y="304495"/>
                  </a:lnTo>
                  <a:lnTo>
                    <a:pt x="3834955" y="324027"/>
                  </a:lnTo>
                  <a:lnTo>
                    <a:pt x="3785933" y="366776"/>
                  </a:lnTo>
                  <a:lnTo>
                    <a:pt x="3777030" y="375983"/>
                  </a:lnTo>
                  <a:lnTo>
                    <a:pt x="3811651" y="498729"/>
                  </a:lnTo>
                  <a:lnTo>
                    <a:pt x="3775684" y="577443"/>
                  </a:lnTo>
                  <a:lnTo>
                    <a:pt x="3749535" y="577011"/>
                  </a:lnTo>
                  <a:lnTo>
                    <a:pt x="3723259" y="577392"/>
                  </a:lnTo>
                  <a:lnTo>
                    <a:pt x="3708946" y="571931"/>
                  </a:lnTo>
                  <a:lnTo>
                    <a:pt x="3702151" y="568667"/>
                  </a:lnTo>
                  <a:lnTo>
                    <a:pt x="3675723" y="566496"/>
                  </a:lnTo>
                  <a:lnTo>
                    <a:pt x="3667087" y="566013"/>
                  </a:lnTo>
                  <a:lnTo>
                    <a:pt x="3615067" y="553288"/>
                  </a:lnTo>
                  <a:lnTo>
                    <a:pt x="3553498" y="520255"/>
                  </a:lnTo>
                  <a:lnTo>
                    <a:pt x="3572853" y="475640"/>
                  </a:lnTo>
                  <a:lnTo>
                    <a:pt x="3591801" y="425551"/>
                  </a:lnTo>
                  <a:lnTo>
                    <a:pt x="3579495" y="397713"/>
                  </a:lnTo>
                  <a:lnTo>
                    <a:pt x="3554984" y="376720"/>
                  </a:lnTo>
                  <a:lnTo>
                    <a:pt x="3541268" y="367220"/>
                  </a:lnTo>
                  <a:lnTo>
                    <a:pt x="3526853" y="355714"/>
                  </a:lnTo>
                  <a:lnTo>
                    <a:pt x="3521303" y="317906"/>
                  </a:lnTo>
                  <a:lnTo>
                    <a:pt x="3522103" y="356920"/>
                  </a:lnTo>
                  <a:lnTo>
                    <a:pt x="3528403" y="360032"/>
                  </a:lnTo>
                  <a:lnTo>
                    <a:pt x="3538055" y="367525"/>
                  </a:lnTo>
                  <a:lnTo>
                    <a:pt x="3538156" y="370446"/>
                  </a:lnTo>
                  <a:lnTo>
                    <a:pt x="3543046" y="371411"/>
                  </a:lnTo>
                  <a:lnTo>
                    <a:pt x="3549015" y="376047"/>
                  </a:lnTo>
                  <a:lnTo>
                    <a:pt x="3565004" y="391795"/>
                  </a:lnTo>
                  <a:lnTo>
                    <a:pt x="3576675" y="405269"/>
                  </a:lnTo>
                  <a:lnTo>
                    <a:pt x="3584956" y="429628"/>
                  </a:lnTo>
                  <a:lnTo>
                    <a:pt x="3559606" y="475970"/>
                  </a:lnTo>
                  <a:lnTo>
                    <a:pt x="3548913" y="501548"/>
                  </a:lnTo>
                  <a:lnTo>
                    <a:pt x="3542169" y="523748"/>
                  </a:lnTo>
                  <a:lnTo>
                    <a:pt x="3550577" y="534009"/>
                  </a:lnTo>
                  <a:lnTo>
                    <a:pt x="3565893" y="548678"/>
                  </a:lnTo>
                  <a:lnTo>
                    <a:pt x="3590163" y="556488"/>
                  </a:lnTo>
                  <a:lnTo>
                    <a:pt x="3632619" y="575221"/>
                  </a:lnTo>
                  <a:lnTo>
                    <a:pt x="3640556" y="576541"/>
                  </a:lnTo>
                  <a:lnTo>
                    <a:pt x="3656482" y="578497"/>
                  </a:lnTo>
                  <a:lnTo>
                    <a:pt x="3664483" y="580009"/>
                  </a:lnTo>
                  <a:lnTo>
                    <a:pt x="3672840" y="582295"/>
                  </a:lnTo>
                  <a:lnTo>
                    <a:pt x="3698189" y="590677"/>
                  </a:lnTo>
                  <a:lnTo>
                    <a:pt x="3705021" y="593356"/>
                  </a:lnTo>
                  <a:lnTo>
                    <a:pt x="3716756" y="599490"/>
                  </a:lnTo>
                  <a:lnTo>
                    <a:pt x="3723119" y="602335"/>
                  </a:lnTo>
                  <a:lnTo>
                    <a:pt x="3746766" y="600049"/>
                  </a:lnTo>
                  <a:lnTo>
                    <a:pt x="3751618" y="601484"/>
                  </a:lnTo>
                  <a:lnTo>
                    <a:pt x="3760876" y="605002"/>
                  </a:lnTo>
                  <a:lnTo>
                    <a:pt x="3802176" y="590677"/>
                  </a:lnTo>
                  <a:lnTo>
                    <a:pt x="3843794" y="576719"/>
                  </a:lnTo>
                  <a:lnTo>
                    <a:pt x="3861155" y="558139"/>
                  </a:lnTo>
                  <a:lnTo>
                    <a:pt x="3834447" y="555815"/>
                  </a:lnTo>
                  <a:lnTo>
                    <a:pt x="3852507" y="488251"/>
                  </a:lnTo>
                  <a:lnTo>
                    <a:pt x="3834320" y="423545"/>
                  </a:lnTo>
                  <a:lnTo>
                    <a:pt x="3821239" y="385622"/>
                  </a:lnTo>
                  <a:lnTo>
                    <a:pt x="3832415" y="360845"/>
                  </a:lnTo>
                  <a:lnTo>
                    <a:pt x="3859009" y="333425"/>
                  </a:lnTo>
                  <a:lnTo>
                    <a:pt x="3900741" y="324929"/>
                  </a:lnTo>
                  <a:lnTo>
                    <a:pt x="3934383" y="312064"/>
                  </a:lnTo>
                  <a:close/>
                </a:path>
                <a:path w="4234180" h="2411729">
                  <a:moveTo>
                    <a:pt x="4233862" y="898055"/>
                  </a:moveTo>
                  <a:lnTo>
                    <a:pt x="4229989" y="873785"/>
                  </a:lnTo>
                  <a:lnTo>
                    <a:pt x="4225798" y="872388"/>
                  </a:lnTo>
                  <a:lnTo>
                    <a:pt x="4219130" y="868540"/>
                  </a:lnTo>
                  <a:lnTo>
                    <a:pt x="4218813" y="866724"/>
                  </a:lnTo>
                  <a:lnTo>
                    <a:pt x="4215676" y="866546"/>
                  </a:lnTo>
                  <a:lnTo>
                    <a:pt x="4211561" y="864184"/>
                  </a:lnTo>
                  <a:lnTo>
                    <a:pt x="4200207" y="855738"/>
                  </a:lnTo>
                  <a:lnTo>
                    <a:pt x="4191774" y="848347"/>
                  </a:lnTo>
                  <a:lnTo>
                    <a:pt x="4184510" y="833856"/>
                  </a:lnTo>
                  <a:lnTo>
                    <a:pt x="4196321" y="802767"/>
                  </a:lnTo>
                  <a:lnTo>
                    <a:pt x="4200766" y="785888"/>
                  </a:lnTo>
                  <a:lnTo>
                    <a:pt x="4203052" y="771448"/>
                  </a:lnTo>
                  <a:lnTo>
                    <a:pt x="4196931" y="765784"/>
                  </a:lnTo>
                  <a:lnTo>
                    <a:pt x="4186097" y="757948"/>
                  </a:lnTo>
                  <a:lnTo>
                    <a:pt x="4170286" y="755180"/>
                  </a:lnTo>
                  <a:lnTo>
                    <a:pt x="4142181" y="747153"/>
                  </a:lnTo>
                  <a:lnTo>
                    <a:pt x="4135399" y="746709"/>
                  </a:lnTo>
                  <a:lnTo>
                    <a:pt x="4128782" y="747585"/>
                  </a:lnTo>
                  <a:lnTo>
                    <a:pt x="4115016" y="746264"/>
                  </a:lnTo>
                  <a:lnTo>
                    <a:pt x="4106481" y="744308"/>
                  </a:lnTo>
                  <a:lnTo>
                    <a:pt x="4093426" y="742061"/>
                  </a:lnTo>
                  <a:lnTo>
                    <a:pt x="4089438" y="739457"/>
                  </a:lnTo>
                  <a:lnTo>
                    <a:pt x="4083393" y="738060"/>
                  </a:lnTo>
                  <a:lnTo>
                    <a:pt x="4068838" y="741540"/>
                  </a:lnTo>
                  <a:lnTo>
                    <a:pt x="4065689" y="741057"/>
                  </a:lnTo>
                  <a:lnTo>
                    <a:pt x="4059605" y="739673"/>
                  </a:lnTo>
                  <a:lnTo>
                    <a:pt x="4010329" y="764476"/>
                  </a:lnTo>
                  <a:lnTo>
                    <a:pt x="4001109" y="777570"/>
                  </a:lnTo>
                  <a:lnTo>
                    <a:pt x="4017975" y="776706"/>
                  </a:lnTo>
                  <a:lnTo>
                    <a:pt x="4012539" y="820420"/>
                  </a:lnTo>
                  <a:lnTo>
                    <a:pt x="4029468" y="859205"/>
                  </a:lnTo>
                  <a:lnTo>
                    <a:pt x="4040911" y="881735"/>
                  </a:lnTo>
                  <a:lnTo>
                    <a:pt x="4036085" y="898144"/>
                  </a:lnTo>
                  <a:lnTo>
                    <a:pt x="4021861" y="917549"/>
                  </a:lnTo>
                  <a:lnTo>
                    <a:pt x="3996575" y="926452"/>
                  </a:lnTo>
                  <a:lnTo>
                    <a:pt x="3976700" y="937399"/>
                  </a:lnTo>
                  <a:lnTo>
                    <a:pt x="3986060" y="952525"/>
                  </a:lnTo>
                  <a:lnTo>
                    <a:pt x="4058501" y="998943"/>
                  </a:lnTo>
                  <a:lnTo>
                    <a:pt x="4034980" y="1017460"/>
                  </a:lnTo>
                  <a:lnTo>
                    <a:pt x="4042626" y="1037209"/>
                  </a:lnTo>
                  <a:lnTo>
                    <a:pt x="4057218" y="1057440"/>
                  </a:lnTo>
                  <a:lnTo>
                    <a:pt x="4044302" y="1114590"/>
                  </a:lnTo>
                  <a:lnTo>
                    <a:pt x="4093045" y="1119670"/>
                  </a:lnTo>
                  <a:lnTo>
                    <a:pt x="4056824" y="1104557"/>
                  </a:lnTo>
                  <a:lnTo>
                    <a:pt x="4070654" y="1045514"/>
                  </a:lnTo>
                  <a:lnTo>
                    <a:pt x="4057866" y="1016762"/>
                  </a:lnTo>
                  <a:lnTo>
                    <a:pt x="4081767" y="992149"/>
                  </a:lnTo>
                  <a:lnTo>
                    <a:pt x="4005516" y="938212"/>
                  </a:lnTo>
                  <a:lnTo>
                    <a:pt x="4052773" y="905268"/>
                  </a:lnTo>
                  <a:lnTo>
                    <a:pt x="4069334" y="883920"/>
                  </a:lnTo>
                  <a:lnTo>
                    <a:pt x="4037126" y="810348"/>
                  </a:lnTo>
                  <a:lnTo>
                    <a:pt x="4052760" y="758139"/>
                  </a:lnTo>
                  <a:lnTo>
                    <a:pt x="4069105" y="756158"/>
                  </a:lnTo>
                  <a:lnTo>
                    <a:pt x="4085463" y="753643"/>
                  </a:lnTo>
                  <a:lnTo>
                    <a:pt x="4094861" y="755802"/>
                  </a:lnTo>
                  <a:lnTo>
                    <a:pt x="4099382" y="757262"/>
                  </a:lnTo>
                  <a:lnTo>
                    <a:pt x="4114368" y="756564"/>
                  </a:lnTo>
                  <a:lnTo>
                    <a:pt x="4121480" y="755878"/>
                  </a:lnTo>
                  <a:lnTo>
                    <a:pt x="4155033" y="759320"/>
                  </a:lnTo>
                  <a:lnTo>
                    <a:pt x="4196296" y="774611"/>
                  </a:lnTo>
                  <a:lnTo>
                    <a:pt x="4188079" y="804113"/>
                  </a:lnTo>
                  <a:lnTo>
                    <a:pt x="4180586" y="836993"/>
                  </a:lnTo>
                  <a:lnTo>
                    <a:pt x="4190669" y="853300"/>
                  </a:lnTo>
                  <a:lnTo>
                    <a:pt x="4207764" y="864273"/>
                  </a:lnTo>
                  <a:lnTo>
                    <a:pt x="4217149" y="869010"/>
                  </a:lnTo>
                  <a:lnTo>
                    <a:pt x="4227131" y="874941"/>
                  </a:lnTo>
                  <a:lnTo>
                    <a:pt x="4233862" y="898055"/>
                  </a:lnTo>
                  <a:close/>
                </a:path>
              </a:pathLst>
            </a:custGeom>
            <a:solidFill>
              <a:srgbClr val="FF70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807857" y="7883194"/>
              <a:ext cx="1356995" cy="1356995"/>
            </a:xfrm>
            <a:custGeom>
              <a:avLst/>
              <a:gdLst/>
              <a:ahLst/>
              <a:cxnLst/>
              <a:rect l="l" t="t" r="r" b="b"/>
              <a:pathLst>
                <a:path w="1356995" h="1356995">
                  <a:moveTo>
                    <a:pt x="998651" y="682574"/>
                  </a:moveTo>
                  <a:lnTo>
                    <a:pt x="995921" y="636409"/>
                  </a:lnTo>
                  <a:lnTo>
                    <a:pt x="986218" y="590016"/>
                  </a:lnTo>
                  <a:lnTo>
                    <a:pt x="969835" y="545541"/>
                  </a:lnTo>
                  <a:lnTo>
                    <a:pt x="947674" y="504952"/>
                  </a:lnTo>
                  <a:lnTo>
                    <a:pt x="920356" y="468566"/>
                  </a:lnTo>
                  <a:lnTo>
                    <a:pt x="888479" y="436765"/>
                  </a:lnTo>
                  <a:lnTo>
                    <a:pt x="873887" y="425805"/>
                  </a:lnTo>
                  <a:lnTo>
                    <a:pt x="873887" y="668947"/>
                  </a:lnTo>
                  <a:lnTo>
                    <a:pt x="871093" y="712597"/>
                  </a:lnTo>
                  <a:lnTo>
                    <a:pt x="858913" y="753897"/>
                  </a:lnTo>
                  <a:lnTo>
                    <a:pt x="838136" y="791387"/>
                  </a:lnTo>
                  <a:lnTo>
                    <a:pt x="809586" y="823620"/>
                  </a:lnTo>
                  <a:lnTo>
                    <a:pt x="774052" y="849134"/>
                  </a:lnTo>
                  <a:lnTo>
                    <a:pt x="732345" y="866482"/>
                  </a:lnTo>
                  <a:lnTo>
                    <a:pt x="687793" y="873887"/>
                  </a:lnTo>
                  <a:lnTo>
                    <a:pt x="644131" y="871105"/>
                  </a:lnTo>
                  <a:lnTo>
                    <a:pt x="602830" y="858926"/>
                  </a:lnTo>
                  <a:lnTo>
                    <a:pt x="565340" y="838149"/>
                  </a:lnTo>
                  <a:lnTo>
                    <a:pt x="533120" y="809599"/>
                  </a:lnTo>
                  <a:lnTo>
                    <a:pt x="507606" y="774065"/>
                  </a:lnTo>
                  <a:lnTo>
                    <a:pt x="490258" y="732358"/>
                  </a:lnTo>
                  <a:lnTo>
                    <a:pt x="482854" y="687793"/>
                  </a:lnTo>
                  <a:lnTo>
                    <a:pt x="485635" y="644144"/>
                  </a:lnTo>
                  <a:lnTo>
                    <a:pt x="497814" y="602843"/>
                  </a:lnTo>
                  <a:lnTo>
                    <a:pt x="518591" y="565353"/>
                  </a:lnTo>
                  <a:lnTo>
                    <a:pt x="547141" y="533120"/>
                  </a:lnTo>
                  <a:lnTo>
                    <a:pt x="582676" y="507606"/>
                  </a:lnTo>
                  <a:lnTo>
                    <a:pt x="624382" y="490258"/>
                  </a:lnTo>
                  <a:lnTo>
                    <a:pt x="668947" y="482841"/>
                  </a:lnTo>
                  <a:lnTo>
                    <a:pt x="712597" y="485635"/>
                  </a:lnTo>
                  <a:lnTo>
                    <a:pt x="753897" y="497814"/>
                  </a:lnTo>
                  <a:lnTo>
                    <a:pt x="791387" y="518591"/>
                  </a:lnTo>
                  <a:lnTo>
                    <a:pt x="823607" y="547141"/>
                  </a:lnTo>
                  <a:lnTo>
                    <a:pt x="849122" y="582676"/>
                  </a:lnTo>
                  <a:lnTo>
                    <a:pt x="866470" y="624395"/>
                  </a:lnTo>
                  <a:lnTo>
                    <a:pt x="873887" y="668947"/>
                  </a:lnTo>
                  <a:lnTo>
                    <a:pt x="873887" y="425805"/>
                  </a:lnTo>
                  <a:lnTo>
                    <a:pt x="813574" y="388188"/>
                  </a:lnTo>
                  <a:lnTo>
                    <a:pt x="771779" y="372110"/>
                  </a:lnTo>
                  <a:lnTo>
                    <a:pt x="727900" y="361962"/>
                  </a:lnTo>
                  <a:lnTo>
                    <a:pt x="682574" y="358089"/>
                  </a:lnTo>
                  <a:lnTo>
                    <a:pt x="636397" y="360819"/>
                  </a:lnTo>
                  <a:lnTo>
                    <a:pt x="590003" y="370522"/>
                  </a:lnTo>
                  <a:lnTo>
                    <a:pt x="545541" y="386905"/>
                  </a:lnTo>
                  <a:lnTo>
                    <a:pt x="504939" y="409067"/>
                  </a:lnTo>
                  <a:lnTo>
                    <a:pt x="468566" y="436384"/>
                  </a:lnTo>
                  <a:lnTo>
                    <a:pt x="436753" y="468261"/>
                  </a:lnTo>
                  <a:lnTo>
                    <a:pt x="409841" y="504050"/>
                  </a:lnTo>
                  <a:lnTo>
                    <a:pt x="388175" y="543166"/>
                  </a:lnTo>
                  <a:lnTo>
                    <a:pt x="372097" y="584962"/>
                  </a:lnTo>
                  <a:lnTo>
                    <a:pt x="361950" y="628827"/>
                  </a:lnTo>
                  <a:lnTo>
                    <a:pt x="358076" y="674166"/>
                  </a:lnTo>
                  <a:lnTo>
                    <a:pt x="360819" y="720331"/>
                  </a:lnTo>
                  <a:lnTo>
                    <a:pt x="370509" y="766724"/>
                  </a:lnTo>
                  <a:lnTo>
                    <a:pt x="386892" y="811187"/>
                  </a:lnTo>
                  <a:lnTo>
                    <a:pt x="409054" y="851789"/>
                  </a:lnTo>
                  <a:lnTo>
                    <a:pt x="436384" y="888161"/>
                  </a:lnTo>
                  <a:lnTo>
                    <a:pt x="468249" y="919975"/>
                  </a:lnTo>
                  <a:lnTo>
                    <a:pt x="504050" y="946886"/>
                  </a:lnTo>
                  <a:lnTo>
                    <a:pt x="543153" y="968552"/>
                  </a:lnTo>
                  <a:lnTo>
                    <a:pt x="584949" y="984631"/>
                  </a:lnTo>
                  <a:lnTo>
                    <a:pt x="628827" y="994778"/>
                  </a:lnTo>
                  <a:lnTo>
                    <a:pt x="674154" y="998651"/>
                  </a:lnTo>
                  <a:lnTo>
                    <a:pt x="720318" y="995908"/>
                  </a:lnTo>
                  <a:lnTo>
                    <a:pt x="766711" y="986218"/>
                  </a:lnTo>
                  <a:lnTo>
                    <a:pt x="811187" y="969835"/>
                  </a:lnTo>
                  <a:lnTo>
                    <a:pt x="851776" y="947674"/>
                  </a:lnTo>
                  <a:lnTo>
                    <a:pt x="888149" y="920343"/>
                  </a:lnTo>
                  <a:lnTo>
                    <a:pt x="919975" y="888479"/>
                  </a:lnTo>
                  <a:lnTo>
                    <a:pt x="930935" y="873887"/>
                  </a:lnTo>
                  <a:lnTo>
                    <a:pt x="946886" y="852678"/>
                  </a:lnTo>
                  <a:lnTo>
                    <a:pt x="968552" y="813574"/>
                  </a:lnTo>
                  <a:lnTo>
                    <a:pt x="984631" y="771779"/>
                  </a:lnTo>
                  <a:lnTo>
                    <a:pt x="994778" y="727900"/>
                  </a:lnTo>
                  <a:lnTo>
                    <a:pt x="998651" y="682574"/>
                  </a:lnTo>
                  <a:close/>
                </a:path>
                <a:path w="1356995" h="1356995">
                  <a:moveTo>
                    <a:pt x="1356728" y="838441"/>
                  </a:moveTo>
                  <a:lnTo>
                    <a:pt x="1352537" y="793330"/>
                  </a:lnTo>
                  <a:lnTo>
                    <a:pt x="1342555" y="748118"/>
                  </a:lnTo>
                  <a:lnTo>
                    <a:pt x="1231620" y="361594"/>
                  </a:lnTo>
                  <a:lnTo>
                    <a:pt x="1231620" y="831176"/>
                  </a:lnTo>
                  <a:lnTo>
                    <a:pt x="1230579" y="879195"/>
                  </a:lnTo>
                  <a:lnTo>
                    <a:pt x="1220381" y="925309"/>
                  </a:lnTo>
                  <a:lnTo>
                    <a:pt x="1201674" y="968286"/>
                  </a:lnTo>
                  <a:lnTo>
                    <a:pt x="1175156" y="1006944"/>
                  </a:lnTo>
                  <a:lnTo>
                    <a:pt x="1141476" y="1040041"/>
                  </a:lnTo>
                  <a:lnTo>
                    <a:pt x="1101318" y="1066380"/>
                  </a:lnTo>
                  <a:lnTo>
                    <a:pt x="1055357" y="1084732"/>
                  </a:lnTo>
                  <a:lnTo>
                    <a:pt x="574255" y="1222806"/>
                  </a:lnTo>
                  <a:lnTo>
                    <a:pt x="525551" y="1231620"/>
                  </a:lnTo>
                  <a:lnTo>
                    <a:pt x="477545" y="1230591"/>
                  </a:lnTo>
                  <a:lnTo>
                    <a:pt x="431431" y="1220381"/>
                  </a:lnTo>
                  <a:lnTo>
                    <a:pt x="388442" y="1201686"/>
                  </a:lnTo>
                  <a:lnTo>
                    <a:pt x="349783" y="1175156"/>
                  </a:lnTo>
                  <a:lnTo>
                    <a:pt x="316687" y="1141476"/>
                  </a:lnTo>
                  <a:lnTo>
                    <a:pt x="290347" y="1101318"/>
                  </a:lnTo>
                  <a:lnTo>
                    <a:pt x="271995" y="1055357"/>
                  </a:lnTo>
                  <a:lnTo>
                    <a:pt x="133921" y="574255"/>
                  </a:lnTo>
                  <a:lnTo>
                    <a:pt x="125107" y="525551"/>
                  </a:lnTo>
                  <a:lnTo>
                    <a:pt x="126136" y="477545"/>
                  </a:lnTo>
                  <a:lnTo>
                    <a:pt x="136347" y="431431"/>
                  </a:lnTo>
                  <a:lnTo>
                    <a:pt x="155041" y="388442"/>
                  </a:lnTo>
                  <a:lnTo>
                    <a:pt x="181571" y="349783"/>
                  </a:lnTo>
                  <a:lnTo>
                    <a:pt x="215252" y="316687"/>
                  </a:lnTo>
                  <a:lnTo>
                    <a:pt x="255409" y="290347"/>
                  </a:lnTo>
                  <a:lnTo>
                    <a:pt x="301371" y="271995"/>
                  </a:lnTo>
                  <a:lnTo>
                    <a:pt x="782485" y="133934"/>
                  </a:lnTo>
                  <a:lnTo>
                    <a:pt x="831176" y="125120"/>
                  </a:lnTo>
                  <a:lnTo>
                    <a:pt x="879195" y="126149"/>
                  </a:lnTo>
                  <a:lnTo>
                    <a:pt x="925296" y="136347"/>
                  </a:lnTo>
                  <a:lnTo>
                    <a:pt x="968286" y="155054"/>
                  </a:lnTo>
                  <a:lnTo>
                    <a:pt x="1006932" y="181584"/>
                  </a:lnTo>
                  <a:lnTo>
                    <a:pt x="1040041" y="215265"/>
                  </a:lnTo>
                  <a:lnTo>
                    <a:pt x="1066380" y="255422"/>
                  </a:lnTo>
                  <a:lnTo>
                    <a:pt x="1084732" y="301383"/>
                  </a:lnTo>
                  <a:lnTo>
                    <a:pt x="1222806" y="782485"/>
                  </a:lnTo>
                  <a:lnTo>
                    <a:pt x="1231620" y="831176"/>
                  </a:lnTo>
                  <a:lnTo>
                    <a:pt x="1231620" y="361594"/>
                  </a:lnTo>
                  <a:lnTo>
                    <a:pt x="1204480" y="267017"/>
                  </a:lnTo>
                  <a:lnTo>
                    <a:pt x="1188961" y="223393"/>
                  </a:lnTo>
                  <a:lnTo>
                    <a:pt x="1168603" y="182918"/>
                  </a:lnTo>
                  <a:lnTo>
                    <a:pt x="1143825" y="145846"/>
                  </a:lnTo>
                  <a:lnTo>
                    <a:pt x="1126007" y="125120"/>
                  </a:lnTo>
                  <a:lnTo>
                    <a:pt x="1115072" y="112395"/>
                  </a:lnTo>
                  <a:lnTo>
                    <a:pt x="1082751" y="82816"/>
                  </a:lnTo>
                  <a:lnTo>
                    <a:pt x="1047330" y="57353"/>
                  </a:lnTo>
                  <a:lnTo>
                    <a:pt x="1009205" y="36233"/>
                  </a:lnTo>
                  <a:lnTo>
                    <a:pt x="968819" y="19697"/>
                  </a:lnTo>
                  <a:lnTo>
                    <a:pt x="926617" y="7988"/>
                  </a:lnTo>
                  <a:lnTo>
                    <a:pt x="883005" y="1346"/>
                  </a:lnTo>
                  <a:lnTo>
                    <a:pt x="838441" y="0"/>
                  </a:lnTo>
                  <a:lnTo>
                    <a:pt x="793330" y="4203"/>
                  </a:lnTo>
                  <a:lnTo>
                    <a:pt x="748118" y="14185"/>
                  </a:lnTo>
                  <a:lnTo>
                    <a:pt x="267004" y="152247"/>
                  </a:lnTo>
                  <a:lnTo>
                    <a:pt x="223380" y="167767"/>
                  </a:lnTo>
                  <a:lnTo>
                    <a:pt x="182905" y="188125"/>
                  </a:lnTo>
                  <a:lnTo>
                    <a:pt x="145834" y="212902"/>
                  </a:lnTo>
                  <a:lnTo>
                    <a:pt x="112395" y="241655"/>
                  </a:lnTo>
                  <a:lnTo>
                    <a:pt x="82816" y="273964"/>
                  </a:lnTo>
                  <a:lnTo>
                    <a:pt x="57340" y="309397"/>
                  </a:lnTo>
                  <a:lnTo>
                    <a:pt x="36233" y="347522"/>
                  </a:lnTo>
                  <a:lnTo>
                    <a:pt x="19697" y="387908"/>
                  </a:lnTo>
                  <a:lnTo>
                    <a:pt x="7988" y="430110"/>
                  </a:lnTo>
                  <a:lnTo>
                    <a:pt x="1346" y="473722"/>
                  </a:lnTo>
                  <a:lnTo>
                    <a:pt x="0" y="518299"/>
                  </a:lnTo>
                  <a:lnTo>
                    <a:pt x="4203" y="563410"/>
                  </a:lnTo>
                  <a:lnTo>
                    <a:pt x="14185" y="608622"/>
                  </a:lnTo>
                  <a:lnTo>
                    <a:pt x="152247" y="1089723"/>
                  </a:lnTo>
                  <a:lnTo>
                    <a:pt x="167767" y="1133348"/>
                  </a:lnTo>
                  <a:lnTo>
                    <a:pt x="188125" y="1173822"/>
                  </a:lnTo>
                  <a:lnTo>
                    <a:pt x="212902" y="1210894"/>
                  </a:lnTo>
                  <a:lnTo>
                    <a:pt x="241655" y="1244346"/>
                  </a:lnTo>
                  <a:lnTo>
                    <a:pt x="273964" y="1273924"/>
                  </a:lnTo>
                  <a:lnTo>
                    <a:pt x="309397" y="1299387"/>
                  </a:lnTo>
                  <a:lnTo>
                    <a:pt x="347522" y="1320507"/>
                  </a:lnTo>
                  <a:lnTo>
                    <a:pt x="387908" y="1337043"/>
                  </a:lnTo>
                  <a:lnTo>
                    <a:pt x="430110" y="1348752"/>
                  </a:lnTo>
                  <a:lnTo>
                    <a:pt x="473722" y="1355394"/>
                  </a:lnTo>
                  <a:lnTo>
                    <a:pt x="518287" y="1356728"/>
                  </a:lnTo>
                  <a:lnTo>
                    <a:pt x="563397" y="1352537"/>
                  </a:lnTo>
                  <a:lnTo>
                    <a:pt x="608609" y="1342555"/>
                  </a:lnTo>
                  <a:lnTo>
                    <a:pt x="995146" y="1231620"/>
                  </a:lnTo>
                  <a:lnTo>
                    <a:pt x="1089723" y="1204480"/>
                  </a:lnTo>
                  <a:lnTo>
                    <a:pt x="1133348" y="1188961"/>
                  </a:lnTo>
                  <a:lnTo>
                    <a:pt x="1173810" y="1168603"/>
                  </a:lnTo>
                  <a:lnTo>
                    <a:pt x="1210894" y="1143825"/>
                  </a:lnTo>
                  <a:lnTo>
                    <a:pt x="1244346" y="1115072"/>
                  </a:lnTo>
                  <a:lnTo>
                    <a:pt x="1273911" y="1082763"/>
                  </a:lnTo>
                  <a:lnTo>
                    <a:pt x="1299387" y="1047330"/>
                  </a:lnTo>
                  <a:lnTo>
                    <a:pt x="1320507" y="1009205"/>
                  </a:lnTo>
                  <a:lnTo>
                    <a:pt x="1337030" y="968832"/>
                  </a:lnTo>
                  <a:lnTo>
                    <a:pt x="1348740" y="926617"/>
                  </a:lnTo>
                  <a:lnTo>
                    <a:pt x="1355382" y="883018"/>
                  </a:lnTo>
                  <a:lnTo>
                    <a:pt x="1356728" y="838441"/>
                  </a:lnTo>
                  <a:close/>
                </a:path>
              </a:pathLst>
            </a:custGeom>
            <a:solidFill>
              <a:srgbClr val="FF7D3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630777" y="8091280"/>
              <a:ext cx="152421" cy="15242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807857" y="7883194"/>
              <a:ext cx="1356995" cy="1356995"/>
            </a:xfrm>
            <a:custGeom>
              <a:avLst/>
              <a:gdLst/>
              <a:ahLst/>
              <a:cxnLst/>
              <a:rect l="l" t="t" r="r" b="b"/>
              <a:pathLst>
                <a:path w="1356995" h="1356995">
                  <a:moveTo>
                    <a:pt x="998651" y="682574"/>
                  </a:moveTo>
                  <a:lnTo>
                    <a:pt x="995921" y="636409"/>
                  </a:lnTo>
                  <a:lnTo>
                    <a:pt x="986218" y="590016"/>
                  </a:lnTo>
                  <a:lnTo>
                    <a:pt x="969835" y="545541"/>
                  </a:lnTo>
                  <a:lnTo>
                    <a:pt x="947674" y="504952"/>
                  </a:lnTo>
                  <a:lnTo>
                    <a:pt x="920356" y="468566"/>
                  </a:lnTo>
                  <a:lnTo>
                    <a:pt x="888479" y="436765"/>
                  </a:lnTo>
                  <a:lnTo>
                    <a:pt x="873887" y="425805"/>
                  </a:lnTo>
                  <a:lnTo>
                    <a:pt x="873887" y="668947"/>
                  </a:lnTo>
                  <a:lnTo>
                    <a:pt x="871093" y="712597"/>
                  </a:lnTo>
                  <a:lnTo>
                    <a:pt x="858913" y="753897"/>
                  </a:lnTo>
                  <a:lnTo>
                    <a:pt x="838136" y="791387"/>
                  </a:lnTo>
                  <a:lnTo>
                    <a:pt x="809586" y="823620"/>
                  </a:lnTo>
                  <a:lnTo>
                    <a:pt x="774052" y="849134"/>
                  </a:lnTo>
                  <a:lnTo>
                    <a:pt x="732345" y="866482"/>
                  </a:lnTo>
                  <a:lnTo>
                    <a:pt x="687793" y="873887"/>
                  </a:lnTo>
                  <a:lnTo>
                    <a:pt x="644131" y="871105"/>
                  </a:lnTo>
                  <a:lnTo>
                    <a:pt x="602830" y="858926"/>
                  </a:lnTo>
                  <a:lnTo>
                    <a:pt x="565340" y="838149"/>
                  </a:lnTo>
                  <a:lnTo>
                    <a:pt x="533120" y="809599"/>
                  </a:lnTo>
                  <a:lnTo>
                    <a:pt x="507606" y="774065"/>
                  </a:lnTo>
                  <a:lnTo>
                    <a:pt x="490258" y="732358"/>
                  </a:lnTo>
                  <a:lnTo>
                    <a:pt x="482854" y="687793"/>
                  </a:lnTo>
                  <a:lnTo>
                    <a:pt x="485635" y="644144"/>
                  </a:lnTo>
                  <a:lnTo>
                    <a:pt x="497814" y="602843"/>
                  </a:lnTo>
                  <a:lnTo>
                    <a:pt x="518591" y="565353"/>
                  </a:lnTo>
                  <a:lnTo>
                    <a:pt x="547141" y="533120"/>
                  </a:lnTo>
                  <a:lnTo>
                    <a:pt x="582676" y="507606"/>
                  </a:lnTo>
                  <a:lnTo>
                    <a:pt x="624382" y="490258"/>
                  </a:lnTo>
                  <a:lnTo>
                    <a:pt x="668947" y="482841"/>
                  </a:lnTo>
                  <a:lnTo>
                    <a:pt x="712597" y="485635"/>
                  </a:lnTo>
                  <a:lnTo>
                    <a:pt x="753897" y="497814"/>
                  </a:lnTo>
                  <a:lnTo>
                    <a:pt x="791387" y="518591"/>
                  </a:lnTo>
                  <a:lnTo>
                    <a:pt x="823607" y="547141"/>
                  </a:lnTo>
                  <a:lnTo>
                    <a:pt x="849122" y="582676"/>
                  </a:lnTo>
                  <a:lnTo>
                    <a:pt x="866470" y="624395"/>
                  </a:lnTo>
                  <a:lnTo>
                    <a:pt x="873887" y="668947"/>
                  </a:lnTo>
                  <a:lnTo>
                    <a:pt x="873887" y="425805"/>
                  </a:lnTo>
                  <a:lnTo>
                    <a:pt x="813574" y="388188"/>
                  </a:lnTo>
                  <a:lnTo>
                    <a:pt x="771779" y="372110"/>
                  </a:lnTo>
                  <a:lnTo>
                    <a:pt x="727900" y="361962"/>
                  </a:lnTo>
                  <a:lnTo>
                    <a:pt x="682574" y="358089"/>
                  </a:lnTo>
                  <a:lnTo>
                    <a:pt x="636397" y="360819"/>
                  </a:lnTo>
                  <a:lnTo>
                    <a:pt x="590003" y="370522"/>
                  </a:lnTo>
                  <a:lnTo>
                    <a:pt x="545541" y="386905"/>
                  </a:lnTo>
                  <a:lnTo>
                    <a:pt x="504939" y="409067"/>
                  </a:lnTo>
                  <a:lnTo>
                    <a:pt x="468566" y="436384"/>
                  </a:lnTo>
                  <a:lnTo>
                    <a:pt x="436753" y="468261"/>
                  </a:lnTo>
                  <a:lnTo>
                    <a:pt x="409841" y="504050"/>
                  </a:lnTo>
                  <a:lnTo>
                    <a:pt x="388175" y="543166"/>
                  </a:lnTo>
                  <a:lnTo>
                    <a:pt x="372097" y="584962"/>
                  </a:lnTo>
                  <a:lnTo>
                    <a:pt x="361950" y="628827"/>
                  </a:lnTo>
                  <a:lnTo>
                    <a:pt x="358076" y="674166"/>
                  </a:lnTo>
                  <a:lnTo>
                    <a:pt x="360819" y="720331"/>
                  </a:lnTo>
                  <a:lnTo>
                    <a:pt x="370509" y="766724"/>
                  </a:lnTo>
                  <a:lnTo>
                    <a:pt x="386892" y="811187"/>
                  </a:lnTo>
                  <a:lnTo>
                    <a:pt x="409054" y="851789"/>
                  </a:lnTo>
                  <a:lnTo>
                    <a:pt x="436384" y="888161"/>
                  </a:lnTo>
                  <a:lnTo>
                    <a:pt x="468249" y="919975"/>
                  </a:lnTo>
                  <a:lnTo>
                    <a:pt x="504050" y="946886"/>
                  </a:lnTo>
                  <a:lnTo>
                    <a:pt x="543153" y="968552"/>
                  </a:lnTo>
                  <a:lnTo>
                    <a:pt x="584949" y="984631"/>
                  </a:lnTo>
                  <a:lnTo>
                    <a:pt x="628827" y="994778"/>
                  </a:lnTo>
                  <a:lnTo>
                    <a:pt x="674154" y="998651"/>
                  </a:lnTo>
                  <a:lnTo>
                    <a:pt x="720318" y="995908"/>
                  </a:lnTo>
                  <a:lnTo>
                    <a:pt x="766711" y="986218"/>
                  </a:lnTo>
                  <a:lnTo>
                    <a:pt x="811187" y="969835"/>
                  </a:lnTo>
                  <a:lnTo>
                    <a:pt x="851776" y="947674"/>
                  </a:lnTo>
                  <a:lnTo>
                    <a:pt x="888149" y="920343"/>
                  </a:lnTo>
                  <a:lnTo>
                    <a:pt x="919975" y="888479"/>
                  </a:lnTo>
                  <a:lnTo>
                    <a:pt x="930935" y="873887"/>
                  </a:lnTo>
                  <a:lnTo>
                    <a:pt x="946886" y="852678"/>
                  </a:lnTo>
                  <a:lnTo>
                    <a:pt x="968552" y="813574"/>
                  </a:lnTo>
                  <a:lnTo>
                    <a:pt x="984631" y="771779"/>
                  </a:lnTo>
                  <a:lnTo>
                    <a:pt x="994778" y="727900"/>
                  </a:lnTo>
                  <a:lnTo>
                    <a:pt x="998651" y="682574"/>
                  </a:lnTo>
                  <a:close/>
                </a:path>
                <a:path w="1356995" h="1356995">
                  <a:moveTo>
                    <a:pt x="1356728" y="838441"/>
                  </a:moveTo>
                  <a:lnTo>
                    <a:pt x="1352537" y="793330"/>
                  </a:lnTo>
                  <a:lnTo>
                    <a:pt x="1342555" y="748118"/>
                  </a:lnTo>
                  <a:lnTo>
                    <a:pt x="1231620" y="361594"/>
                  </a:lnTo>
                  <a:lnTo>
                    <a:pt x="1231620" y="831176"/>
                  </a:lnTo>
                  <a:lnTo>
                    <a:pt x="1230579" y="879195"/>
                  </a:lnTo>
                  <a:lnTo>
                    <a:pt x="1220381" y="925309"/>
                  </a:lnTo>
                  <a:lnTo>
                    <a:pt x="1201674" y="968286"/>
                  </a:lnTo>
                  <a:lnTo>
                    <a:pt x="1175156" y="1006944"/>
                  </a:lnTo>
                  <a:lnTo>
                    <a:pt x="1141476" y="1040041"/>
                  </a:lnTo>
                  <a:lnTo>
                    <a:pt x="1101318" y="1066380"/>
                  </a:lnTo>
                  <a:lnTo>
                    <a:pt x="1055357" y="1084732"/>
                  </a:lnTo>
                  <a:lnTo>
                    <a:pt x="574255" y="1222806"/>
                  </a:lnTo>
                  <a:lnTo>
                    <a:pt x="525551" y="1231620"/>
                  </a:lnTo>
                  <a:lnTo>
                    <a:pt x="477545" y="1230591"/>
                  </a:lnTo>
                  <a:lnTo>
                    <a:pt x="431431" y="1220381"/>
                  </a:lnTo>
                  <a:lnTo>
                    <a:pt x="388442" y="1201686"/>
                  </a:lnTo>
                  <a:lnTo>
                    <a:pt x="349783" y="1175156"/>
                  </a:lnTo>
                  <a:lnTo>
                    <a:pt x="316687" y="1141476"/>
                  </a:lnTo>
                  <a:lnTo>
                    <a:pt x="290347" y="1101318"/>
                  </a:lnTo>
                  <a:lnTo>
                    <a:pt x="271995" y="1055357"/>
                  </a:lnTo>
                  <a:lnTo>
                    <a:pt x="133921" y="574255"/>
                  </a:lnTo>
                  <a:lnTo>
                    <a:pt x="125107" y="525551"/>
                  </a:lnTo>
                  <a:lnTo>
                    <a:pt x="126136" y="477545"/>
                  </a:lnTo>
                  <a:lnTo>
                    <a:pt x="136347" y="431431"/>
                  </a:lnTo>
                  <a:lnTo>
                    <a:pt x="155041" y="388442"/>
                  </a:lnTo>
                  <a:lnTo>
                    <a:pt x="181571" y="349783"/>
                  </a:lnTo>
                  <a:lnTo>
                    <a:pt x="215252" y="316687"/>
                  </a:lnTo>
                  <a:lnTo>
                    <a:pt x="255409" y="290347"/>
                  </a:lnTo>
                  <a:lnTo>
                    <a:pt x="301371" y="271995"/>
                  </a:lnTo>
                  <a:lnTo>
                    <a:pt x="782485" y="133934"/>
                  </a:lnTo>
                  <a:lnTo>
                    <a:pt x="831176" y="125120"/>
                  </a:lnTo>
                  <a:lnTo>
                    <a:pt x="879195" y="126149"/>
                  </a:lnTo>
                  <a:lnTo>
                    <a:pt x="925296" y="136347"/>
                  </a:lnTo>
                  <a:lnTo>
                    <a:pt x="968286" y="155054"/>
                  </a:lnTo>
                  <a:lnTo>
                    <a:pt x="1006932" y="181584"/>
                  </a:lnTo>
                  <a:lnTo>
                    <a:pt x="1040041" y="215265"/>
                  </a:lnTo>
                  <a:lnTo>
                    <a:pt x="1066380" y="255422"/>
                  </a:lnTo>
                  <a:lnTo>
                    <a:pt x="1084732" y="301383"/>
                  </a:lnTo>
                  <a:lnTo>
                    <a:pt x="1222806" y="782485"/>
                  </a:lnTo>
                  <a:lnTo>
                    <a:pt x="1231620" y="831176"/>
                  </a:lnTo>
                  <a:lnTo>
                    <a:pt x="1231620" y="361594"/>
                  </a:lnTo>
                  <a:lnTo>
                    <a:pt x="1204480" y="267017"/>
                  </a:lnTo>
                  <a:lnTo>
                    <a:pt x="1188961" y="223393"/>
                  </a:lnTo>
                  <a:lnTo>
                    <a:pt x="1168603" y="182918"/>
                  </a:lnTo>
                  <a:lnTo>
                    <a:pt x="1143825" y="145846"/>
                  </a:lnTo>
                  <a:lnTo>
                    <a:pt x="1126007" y="125120"/>
                  </a:lnTo>
                  <a:lnTo>
                    <a:pt x="1115072" y="112395"/>
                  </a:lnTo>
                  <a:lnTo>
                    <a:pt x="1082751" y="82816"/>
                  </a:lnTo>
                  <a:lnTo>
                    <a:pt x="1047330" y="57353"/>
                  </a:lnTo>
                  <a:lnTo>
                    <a:pt x="1009205" y="36233"/>
                  </a:lnTo>
                  <a:lnTo>
                    <a:pt x="968819" y="19697"/>
                  </a:lnTo>
                  <a:lnTo>
                    <a:pt x="926617" y="7988"/>
                  </a:lnTo>
                  <a:lnTo>
                    <a:pt x="883005" y="1346"/>
                  </a:lnTo>
                  <a:lnTo>
                    <a:pt x="838441" y="0"/>
                  </a:lnTo>
                  <a:lnTo>
                    <a:pt x="793330" y="4203"/>
                  </a:lnTo>
                  <a:lnTo>
                    <a:pt x="748118" y="14185"/>
                  </a:lnTo>
                  <a:lnTo>
                    <a:pt x="267004" y="152247"/>
                  </a:lnTo>
                  <a:lnTo>
                    <a:pt x="223380" y="167767"/>
                  </a:lnTo>
                  <a:lnTo>
                    <a:pt x="182905" y="188125"/>
                  </a:lnTo>
                  <a:lnTo>
                    <a:pt x="145834" y="212902"/>
                  </a:lnTo>
                  <a:lnTo>
                    <a:pt x="112395" y="241655"/>
                  </a:lnTo>
                  <a:lnTo>
                    <a:pt x="82816" y="273964"/>
                  </a:lnTo>
                  <a:lnTo>
                    <a:pt x="57340" y="309397"/>
                  </a:lnTo>
                  <a:lnTo>
                    <a:pt x="36233" y="347522"/>
                  </a:lnTo>
                  <a:lnTo>
                    <a:pt x="19697" y="387908"/>
                  </a:lnTo>
                  <a:lnTo>
                    <a:pt x="7988" y="430110"/>
                  </a:lnTo>
                  <a:lnTo>
                    <a:pt x="1346" y="473722"/>
                  </a:lnTo>
                  <a:lnTo>
                    <a:pt x="0" y="518299"/>
                  </a:lnTo>
                  <a:lnTo>
                    <a:pt x="4203" y="563410"/>
                  </a:lnTo>
                  <a:lnTo>
                    <a:pt x="14185" y="608622"/>
                  </a:lnTo>
                  <a:lnTo>
                    <a:pt x="152247" y="1089723"/>
                  </a:lnTo>
                  <a:lnTo>
                    <a:pt x="167767" y="1133348"/>
                  </a:lnTo>
                  <a:lnTo>
                    <a:pt x="188125" y="1173822"/>
                  </a:lnTo>
                  <a:lnTo>
                    <a:pt x="212902" y="1210894"/>
                  </a:lnTo>
                  <a:lnTo>
                    <a:pt x="241655" y="1244346"/>
                  </a:lnTo>
                  <a:lnTo>
                    <a:pt x="273964" y="1273924"/>
                  </a:lnTo>
                  <a:lnTo>
                    <a:pt x="309397" y="1299387"/>
                  </a:lnTo>
                  <a:lnTo>
                    <a:pt x="347522" y="1320507"/>
                  </a:lnTo>
                  <a:lnTo>
                    <a:pt x="387908" y="1337043"/>
                  </a:lnTo>
                  <a:lnTo>
                    <a:pt x="430110" y="1348752"/>
                  </a:lnTo>
                  <a:lnTo>
                    <a:pt x="473722" y="1355394"/>
                  </a:lnTo>
                  <a:lnTo>
                    <a:pt x="518287" y="1356728"/>
                  </a:lnTo>
                  <a:lnTo>
                    <a:pt x="563397" y="1352537"/>
                  </a:lnTo>
                  <a:lnTo>
                    <a:pt x="608609" y="1342555"/>
                  </a:lnTo>
                  <a:lnTo>
                    <a:pt x="995146" y="1231620"/>
                  </a:lnTo>
                  <a:lnTo>
                    <a:pt x="1089723" y="1204480"/>
                  </a:lnTo>
                  <a:lnTo>
                    <a:pt x="1133348" y="1188961"/>
                  </a:lnTo>
                  <a:lnTo>
                    <a:pt x="1173810" y="1168603"/>
                  </a:lnTo>
                  <a:lnTo>
                    <a:pt x="1210894" y="1143825"/>
                  </a:lnTo>
                  <a:lnTo>
                    <a:pt x="1244346" y="1115072"/>
                  </a:lnTo>
                  <a:lnTo>
                    <a:pt x="1273911" y="1082763"/>
                  </a:lnTo>
                  <a:lnTo>
                    <a:pt x="1299387" y="1047330"/>
                  </a:lnTo>
                  <a:lnTo>
                    <a:pt x="1320507" y="1009205"/>
                  </a:lnTo>
                  <a:lnTo>
                    <a:pt x="1337030" y="968832"/>
                  </a:lnTo>
                  <a:lnTo>
                    <a:pt x="1348740" y="926617"/>
                  </a:lnTo>
                  <a:lnTo>
                    <a:pt x="1355382" y="883018"/>
                  </a:lnTo>
                  <a:lnTo>
                    <a:pt x="1356728" y="838441"/>
                  </a:lnTo>
                  <a:close/>
                </a:path>
              </a:pathLst>
            </a:custGeom>
            <a:solidFill>
              <a:srgbClr val="EAA05E">
                <a:alpha val="56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630777" y="8091280"/>
              <a:ext cx="152421" cy="15242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534510" y="7820107"/>
              <a:ext cx="654210" cy="98377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826437" y="7653846"/>
              <a:ext cx="628133" cy="49926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1329770" y="7231762"/>
              <a:ext cx="628127" cy="49927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10377037" y="7717514"/>
              <a:ext cx="983615" cy="986790"/>
            </a:xfrm>
            <a:custGeom>
              <a:avLst/>
              <a:gdLst/>
              <a:ahLst/>
              <a:cxnLst/>
              <a:rect l="l" t="t" r="r" b="b"/>
              <a:pathLst>
                <a:path w="983615" h="986790">
                  <a:moveTo>
                    <a:pt x="496629" y="0"/>
                  </a:moveTo>
                  <a:lnTo>
                    <a:pt x="450789" y="1716"/>
                  </a:lnTo>
                  <a:lnTo>
                    <a:pt x="405810" y="7655"/>
                  </a:lnTo>
                  <a:lnTo>
                    <a:pt x="361935" y="17655"/>
                  </a:lnTo>
                  <a:lnTo>
                    <a:pt x="319407" y="31555"/>
                  </a:lnTo>
                  <a:lnTo>
                    <a:pt x="278469" y="49193"/>
                  </a:lnTo>
                  <a:lnTo>
                    <a:pt x="239363" y="70407"/>
                  </a:lnTo>
                  <a:lnTo>
                    <a:pt x="202334" y="95036"/>
                  </a:lnTo>
                  <a:lnTo>
                    <a:pt x="167624" y="122918"/>
                  </a:lnTo>
                  <a:lnTo>
                    <a:pt x="135476" y="153891"/>
                  </a:lnTo>
                  <a:lnTo>
                    <a:pt x="106133" y="187795"/>
                  </a:lnTo>
                  <a:lnTo>
                    <a:pt x="79838" y="224467"/>
                  </a:lnTo>
                  <a:lnTo>
                    <a:pt x="56834" y="263745"/>
                  </a:lnTo>
                  <a:lnTo>
                    <a:pt x="37365" y="305469"/>
                  </a:lnTo>
                  <a:lnTo>
                    <a:pt x="21672" y="349476"/>
                  </a:lnTo>
                  <a:lnTo>
                    <a:pt x="10000" y="395606"/>
                  </a:lnTo>
                  <a:lnTo>
                    <a:pt x="2658" y="443395"/>
                  </a:lnTo>
                  <a:lnTo>
                    <a:pt x="0" y="490772"/>
                  </a:lnTo>
                  <a:lnTo>
                    <a:pt x="1856" y="537485"/>
                  </a:lnTo>
                  <a:lnTo>
                    <a:pt x="8056" y="583278"/>
                  </a:lnTo>
                  <a:lnTo>
                    <a:pt x="18431" y="627897"/>
                  </a:lnTo>
                  <a:lnTo>
                    <a:pt x="32812" y="671087"/>
                  </a:lnTo>
                  <a:lnTo>
                    <a:pt x="51028" y="712594"/>
                  </a:lnTo>
                  <a:lnTo>
                    <a:pt x="72909" y="752163"/>
                  </a:lnTo>
                  <a:lnTo>
                    <a:pt x="98286" y="789541"/>
                  </a:lnTo>
                  <a:lnTo>
                    <a:pt x="126990" y="824472"/>
                  </a:lnTo>
                  <a:lnTo>
                    <a:pt x="158849" y="856703"/>
                  </a:lnTo>
                  <a:lnTo>
                    <a:pt x="193696" y="885978"/>
                  </a:lnTo>
                  <a:lnTo>
                    <a:pt x="231359" y="912044"/>
                  </a:lnTo>
                  <a:lnTo>
                    <a:pt x="271669" y="934646"/>
                  </a:lnTo>
                  <a:lnTo>
                    <a:pt x="314457" y="953529"/>
                  </a:lnTo>
                  <a:lnTo>
                    <a:pt x="390771" y="578067"/>
                  </a:lnTo>
                  <a:lnTo>
                    <a:pt x="274592" y="554457"/>
                  </a:lnTo>
                  <a:lnTo>
                    <a:pt x="302062" y="419342"/>
                  </a:lnTo>
                  <a:lnTo>
                    <a:pt x="418242" y="442964"/>
                  </a:lnTo>
                  <a:lnTo>
                    <a:pt x="438498" y="343332"/>
                  </a:lnTo>
                  <a:lnTo>
                    <a:pt x="455028" y="291121"/>
                  </a:lnTo>
                  <a:lnTo>
                    <a:pt x="480382" y="250134"/>
                  </a:lnTo>
                  <a:lnTo>
                    <a:pt x="513449" y="220444"/>
                  </a:lnTo>
                  <a:lnTo>
                    <a:pt x="553116" y="202127"/>
                  </a:lnTo>
                  <a:lnTo>
                    <a:pt x="598273" y="195258"/>
                  </a:lnTo>
                  <a:lnTo>
                    <a:pt x="647807" y="199911"/>
                  </a:lnTo>
                  <a:lnTo>
                    <a:pt x="682924" y="207673"/>
                  </a:lnTo>
                  <a:lnTo>
                    <a:pt x="713109" y="215312"/>
                  </a:lnTo>
                  <a:lnTo>
                    <a:pt x="736309" y="221848"/>
                  </a:lnTo>
                  <a:lnTo>
                    <a:pt x="750474" y="226302"/>
                  </a:lnTo>
                  <a:lnTo>
                    <a:pt x="725912" y="347130"/>
                  </a:lnTo>
                  <a:lnTo>
                    <a:pt x="654665" y="332677"/>
                  </a:lnTo>
                  <a:lnTo>
                    <a:pt x="619729" y="330546"/>
                  </a:lnTo>
                  <a:lnTo>
                    <a:pt x="596719" y="339861"/>
                  </a:lnTo>
                  <a:lnTo>
                    <a:pt x="582690" y="358636"/>
                  </a:lnTo>
                  <a:lnTo>
                    <a:pt x="574693" y="384887"/>
                  </a:lnTo>
                  <a:lnTo>
                    <a:pt x="557154" y="471120"/>
                  </a:lnTo>
                  <a:lnTo>
                    <a:pt x="690415" y="498209"/>
                  </a:lnTo>
                  <a:lnTo>
                    <a:pt x="645559" y="629794"/>
                  </a:lnTo>
                  <a:lnTo>
                    <a:pt x="529697" y="606235"/>
                  </a:lnTo>
                  <a:lnTo>
                    <a:pt x="452697" y="985000"/>
                  </a:lnTo>
                  <a:lnTo>
                    <a:pt x="501250" y="986425"/>
                  </a:lnTo>
                  <a:lnTo>
                    <a:pt x="549040" y="983095"/>
                  </a:lnTo>
                  <a:lnTo>
                    <a:pt x="595786" y="975197"/>
                  </a:lnTo>
                  <a:lnTo>
                    <a:pt x="641208" y="962914"/>
                  </a:lnTo>
                  <a:lnTo>
                    <a:pt x="685026" y="946431"/>
                  </a:lnTo>
                  <a:lnTo>
                    <a:pt x="726958" y="925933"/>
                  </a:lnTo>
                  <a:lnTo>
                    <a:pt x="766725" y="901605"/>
                  </a:lnTo>
                  <a:lnTo>
                    <a:pt x="804045" y="873632"/>
                  </a:lnTo>
                  <a:lnTo>
                    <a:pt x="838639" y="842197"/>
                  </a:lnTo>
                  <a:lnTo>
                    <a:pt x="870227" y="807487"/>
                  </a:lnTo>
                  <a:lnTo>
                    <a:pt x="898527" y="769685"/>
                  </a:lnTo>
                  <a:lnTo>
                    <a:pt x="923259" y="728977"/>
                  </a:lnTo>
                  <a:lnTo>
                    <a:pt x="944143" y="685548"/>
                  </a:lnTo>
                  <a:lnTo>
                    <a:pt x="960898" y="639581"/>
                  </a:lnTo>
                  <a:lnTo>
                    <a:pt x="973244" y="591262"/>
                  </a:lnTo>
                  <a:lnTo>
                    <a:pt x="980503" y="544261"/>
                  </a:lnTo>
                  <a:lnTo>
                    <a:pt x="983232" y="497642"/>
                  </a:lnTo>
                  <a:lnTo>
                    <a:pt x="981594" y="451647"/>
                  </a:lnTo>
                  <a:lnTo>
                    <a:pt x="975747" y="406520"/>
                  </a:lnTo>
                  <a:lnTo>
                    <a:pt x="965853" y="362506"/>
                  </a:lnTo>
                  <a:lnTo>
                    <a:pt x="952073" y="319848"/>
                  </a:lnTo>
                  <a:lnTo>
                    <a:pt x="934567" y="278790"/>
                  </a:lnTo>
                  <a:lnTo>
                    <a:pt x="913496" y="239577"/>
                  </a:lnTo>
                  <a:lnTo>
                    <a:pt x="889020" y="202451"/>
                  </a:lnTo>
                  <a:lnTo>
                    <a:pt x="861300" y="167658"/>
                  </a:lnTo>
                  <a:lnTo>
                    <a:pt x="830497" y="135440"/>
                  </a:lnTo>
                  <a:lnTo>
                    <a:pt x="796771" y="106041"/>
                  </a:lnTo>
                  <a:lnTo>
                    <a:pt x="760282" y="79707"/>
                  </a:lnTo>
                  <a:lnTo>
                    <a:pt x="721193" y="56679"/>
                  </a:lnTo>
                  <a:lnTo>
                    <a:pt x="679662" y="37204"/>
                  </a:lnTo>
                  <a:lnTo>
                    <a:pt x="635851" y="21523"/>
                  </a:lnTo>
                  <a:lnTo>
                    <a:pt x="589920" y="9881"/>
                  </a:lnTo>
                  <a:lnTo>
                    <a:pt x="543087" y="2667"/>
                  </a:lnTo>
                  <a:lnTo>
                    <a:pt x="496629" y="0"/>
                  </a:lnTo>
                  <a:close/>
                </a:path>
              </a:pathLst>
            </a:custGeom>
            <a:solidFill>
              <a:srgbClr val="FF803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377037" y="7717514"/>
              <a:ext cx="983615" cy="986790"/>
            </a:xfrm>
            <a:custGeom>
              <a:avLst/>
              <a:gdLst/>
              <a:ahLst/>
              <a:cxnLst/>
              <a:rect l="l" t="t" r="r" b="b"/>
              <a:pathLst>
                <a:path w="983615" h="986790">
                  <a:moveTo>
                    <a:pt x="496629" y="0"/>
                  </a:moveTo>
                  <a:lnTo>
                    <a:pt x="450789" y="1716"/>
                  </a:lnTo>
                  <a:lnTo>
                    <a:pt x="405810" y="7655"/>
                  </a:lnTo>
                  <a:lnTo>
                    <a:pt x="361935" y="17655"/>
                  </a:lnTo>
                  <a:lnTo>
                    <a:pt x="319407" y="31555"/>
                  </a:lnTo>
                  <a:lnTo>
                    <a:pt x="278469" y="49193"/>
                  </a:lnTo>
                  <a:lnTo>
                    <a:pt x="239363" y="70407"/>
                  </a:lnTo>
                  <a:lnTo>
                    <a:pt x="202334" y="95036"/>
                  </a:lnTo>
                  <a:lnTo>
                    <a:pt x="167624" y="122918"/>
                  </a:lnTo>
                  <a:lnTo>
                    <a:pt x="135476" y="153891"/>
                  </a:lnTo>
                  <a:lnTo>
                    <a:pt x="106133" y="187795"/>
                  </a:lnTo>
                  <a:lnTo>
                    <a:pt x="79838" y="224467"/>
                  </a:lnTo>
                  <a:lnTo>
                    <a:pt x="56834" y="263745"/>
                  </a:lnTo>
                  <a:lnTo>
                    <a:pt x="37365" y="305469"/>
                  </a:lnTo>
                  <a:lnTo>
                    <a:pt x="21672" y="349476"/>
                  </a:lnTo>
                  <a:lnTo>
                    <a:pt x="10000" y="395606"/>
                  </a:lnTo>
                  <a:lnTo>
                    <a:pt x="2658" y="443395"/>
                  </a:lnTo>
                  <a:lnTo>
                    <a:pt x="0" y="490772"/>
                  </a:lnTo>
                  <a:lnTo>
                    <a:pt x="1856" y="537485"/>
                  </a:lnTo>
                  <a:lnTo>
                    <a:pt x="8056" y="583278"/>
                  </a:lnTo>
                  <a:lnTo>
                    <a:pt x="18431" y="627897"/>
                  </a:lnTo>
                  <a:lnTo>
                    <a:pt x="32812" y="671087"/>
                  </a:lnTo>
                  <a:lnTo>
                    <a:pt x="51028" y="712594"/>
                  </a:lnTo>
                  <a:lnTo>
                    <a:pt x="72909" y="752163"/>
                  </a:lnTo>
                  <a:lnTo>
                    <a:pt x="98286" y="789541"/>
                  </a:lnTo>
                  <a:lnTo>
                    <a:pt x="126990" y="824472"/>
                  </a:lnTo>
                  <a:lnTo>
                    <a:pt x="158849" y="856703"/>
                  </a:lnTo>
                  <a:lnTo>
                    <a:pt x="193696" y="885978"/>
                  </a:lnTo>
                  <a:lnTo>
                    <a:pt x="231359" y="912044"/>
                  </a:lnTo>
                  <a:lnTo>
                    <a:pt x="271669" y="934646"/>
                  </a:lnTo>
                  <a:lnTo>
                    <a:pt x="314457" y="953529"/>
                  </a:lnTo>
                  <a:lnTo>
                    <a:pt x="390771" y="578067"/>
                  </a:lnTo>
                  <a:lnTo>
                    <a:pt x="274592" y="554457"/>
                  </a:lnTo>
                  <a:lnTo>
                    <a:pt x="302062" y="419342"/>
                  </a:lnTo>
                  <a:lnTo>
                    <a:pt x="418242" y="442964"/>
                  </a:lnTo>
                  <a:lnTo>
                    <a:pt x="438498" y="343332"/>
                  </a:lnTo>
                  <a:lnTo>
                    <a:pt x="455028" y="291121"/>
                  </a:lnTo>
                  <a:lnTo>
                    <a:pt x="480382" y="250134"/>
                  </a:lnTo>
                  <a:lnTo>
                    <a:pt x="513449" y="220444"/>
                  </a:lnTo>
                  <a:lnTo>
                    <a:pt x="553116" y="202127"/>
                  </a:lnTo>
                  <a:lnTo>
                    <a:pt x="598273" y="195258"/>
                  </a:lnTo>
                  <a:lnTo>
                    <a:pt x="647807" y="199911"/>
                  </a:lnTo>
                  <a:lnTo>
                    <a:pt x="682924" y="207673"/>
                  </a:lnTo>
                  <a:lnTo>
                    <a:pt x="713109" y="215312"/>
                  </a:lnTo>
                  <a:lnTo>
                    <a:pt x="736309" y="221848"/>
                  </a:lnTo>
                  <a:lnTo>
                    <a:pt x="750474" y="226302"/>
                  </a:lnTo>
                  <a:lnTo>
                    <a:pt x="725912" y="347130"/>
                  </a:lnTo>
                  <a:lnTo>
                    <a:pt x="654665" y="332677"/>
                  </a:lnTo>
                  <a:lnTo>
                    <a:pt x="619729" y="330546"/>
                  </a:lnTo>
                  <a:lnTo>
                    <a:pt x="596719" y="339861"/>
                  </a:lnTo>
                  <a:lnTo>
                    <a:pt x="582690" y="358636"/>
                  </a:lnTo>
                  <a:lnTo>
                    <a:pt x="574693" y="384887"/>
                  </a:lnTo>
                  <a:lnTo>
                    <a:pt x="557154" y="471120"/>
                  </a:lnTo>
                  <a:lnTo>
                    <a:pt x="690415" y="498209"/>
                  </a:lnTo>
                  <a:lnTo>
                    <a:pt x="645559" y="629794"/>
                  </a:lnTo>
                  <a:lnTo>
                    <a:pt x="529697" y="606235"/>
                  </a:lnTo>
                  <a:lnTo>
                    <a:pt x="452697" y="985000"/>
                  </a:lnTo>
                  <a:lnTo>
                    <a:pt x="501250" y="986425"/>
                  </a:lnTo>
                  <a:lnTo>
                    <a:pt x="549040" y="983095"/>
                  </a:lnTo>
                  <a:lnTo>
                    <a:pt x="595786" y="975197"/>
                  </a:lnTo>
                  <a:lnTo>
                    <a:pt x="641208" y="962914"/>
                  </a:lnTo>
                  <a:lnTo>
                    <a:pt x="685026" y="946431"/>
                  </a:lnTo>
                  <a:lnTo>
                    <a:pt x="726958" y="925933"/>
                  </a:lnTo>
                  <a:lnTo>
                    <a:pt x="766725" y="901605"/>
                  </a:lnTo>
                  <a:lnTo>
                    <a:pt x="804045" y="873632"/>
                  </a:lnTo>
                  <a:lnTo>
                    <a:pt x="838639" y="842197"/>
                  </a:lnTo>
                  <a:lnTo>
                    <a:pt x="870227" y="807487"/>
                  </a:lnTo>
                  <a:lnTo>
                    <a:pt x="898527" y="769685"/>
                  </a:lnTo>
                  <a:lnTo>
                    <a:pt x="923259" y="728977"/>
                  </a:lnTo>
                  <a:lnTo>
                    <a:pt x="944143" y="685548"/>
                  </a:lnTo>
                  <a:lnTo>
                    <a:pt x="960898" y="639581"/>
                  </a:lnTo>
                  <a:lnTo>
                    <a:pt x="973244" y="591262"/>
                  </a:lnTo>
                  <a:lnTo>
                    <a:pt x="980503" y="544261"/>
                  </a:lnTo>
                  <a:lnTo>
                    <a:pt x="983232" y="497642"/>
                  </a:lnTo>
                  <a:lnTo>
                    <a:pt x="981594" y="451647"/>
                  </a:lnTo>
                  <a:lnTo>
                    <a:pt x="975747" y="406520"/>
                  </a:lnTo>
                  <a:lnTo>
                    <a:pt x="965853" y="362506"/>
                  </a:lnTo>
                  <a:lnTo>
                    <a:pt x="952073" y="319848"/>
                  </a:lnTo>
                  <a:lnTo>
                    <a:pt x="934567" y="278790"/>
                  </a:lnTo>
                  <a:lnTo>
                    <a:pt x="913496" y="239577"/>
                  </a:lnTo>
                  <a:lnTo>
                    <a:pt x="889020" y="202451"/>
                  </a:lnTo>
                  <a:lnTo>
                    <a:pt x="861300" y="167658"/>
                  </a:lnTo>
                  <a:lnTo>
                    <a:pt x="830497" y="135440"/>
                  </a:lnTo>
                  <a:lnTo>
                    <a:pt x="796771" y="106041"/>
                  </a:lnTo>
                  <a:lnTo>
                    <a:pt x="760282" y="79707"/>
                  </a:lnTo>
                  <a:lnTo>
                    <a:pt x="721193" y="56679"/>
                  </a:lnTo>
                  <a:lnTo>
                    <a:pt x="679662" y="37204"/>
                  </a:lnTo>
                  <a:lnTo>
                    <a:pt x="635851" y="21523"/>
                  </a:lnTo>
                  <a:lnTo>
                    <a:pt x="589920" y="9881"/>
                  </a:lnTo>
                  <a:lnTo>
                    <a:pt x="543087" y="2667"/>
                  </a:lnTo>
                  <a:lnTo>
                    <a:pt x="496629" y="0"/>
                  </a:lnTo>
                  <a:close/>
                </a:path>
              </a:pathLst>
            </a:custGeom>
            <a:solidFill>
              <a:srgbClr val="EAA05E">
                <a:alpha val="496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834068" y="7440958"/>
              <a:ext cx="340360" cy="342900"/>
            </a:xfrm>
            <a:custGeom>
              <a:avLst/>
              <a:gdLst/>
              <a:ahLst/>
              <a:cxnLst/>
              <a:rect l="l" t="t" r="r" b="b"/>
              <a:pathLst>
                <a:path w="340359" h="342900">
                  <a:moveTo>
                    <a:pt x="234543" y="0"/>
                  </a:moveTo>
                  <a:lnTo>
                    <a:pt x="0" y="170903"/>
                  </a:lnTo>
                  <a:lnTo>
                    <a:pt x="69786" y="266661"/>
                  </a:lnTo>
                  <a:lnTo>
                    <a:pt x="204089" y="168783"/>
                  </a:lnTo>
                  <a:lnTo>
                    <a:pt x="213975" y="195864"/>
                  </a:lnTo>
                  <a:lnTo>
                    <a:pt x="218203" y="224102"/>
                  </a:lnTo>
                  <a:lnTo>
                    <a:pt x="216713" y="252623"/>
                  </a:lnTo>
                  <a:lnTo>
                    <a:pt x="209448" y="280555"/>
                  </a:lnTo>
                  <a:lnTo>
                    <a:pt x="254723" y="342684"/>
                  </a:lnTo>
                  <a:lnTo>
                    <a:pt x="334848" y="284302"/>
                  </a:lnTo>
                  <a:lnTo>
                    <a:pt x="339932" y="237129"/>
                  </a:lnTo>
                  <a:lnTo>
                    <a:pt x="336579" y="189177"/>
                  </a:lnTo>
                  <a:lnTo>
                    <a:pt x="324763" y="141121"/>
                  </a:lnTo>
                  <a:lnTo>
                    <a:pt x="304462" y="93636"/>
                  </a:lnTo>
                  <a:lnTo>
                    <a:pt x="275653" y="47396"/>
                  </a:lnTo>
                  <a:lnTo>
                    <a:pt x="245578" y="11147"/>
                  </a:lnTo>
                  <a:lnTo>
                    <a:pt x="234543" y="0"/>
                  </a:lnTo>
                  <a:close/>
                </a:path>
              </a:pathLst>
            </a:custGeom>
            <a:solidFill>
              <a:srgbClr val="FF803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679259" y="7721456"/>
              <a:ext cx="490220" cy="243204"/>
            </a:xfrm>
            <a:custGeom>
              <a:avLst/>
              <a:gdLst/>
              <a:ahLst/>
              <a:cxnLst/>
              <a:rect l="l" t="t" r="r" b="b"/>
              <a:pathLst>
                <a:path w="490220" h="243204">
                  <a:moveTo>
                    <a:pt x="364350" y="0"/>
                  </a:moveTo>
                  <a:lnTo>
                    <a:pt x="339055" y="45318"/>
                  </a:lnTo>
                  <a:lnTo>
                    <a:pt x="297052" y="85407"/>
                  </a:lnTo>
                  <a:lnTo>
                    <a:pt x="255857" y="107736"/>
                  </a:lnTo>
                  <a:lnTo>
                    <a:pt x="211600" y="118324"/>
                  </a:lnTo>
                  <a:lnTo>
                    <a:pt x="166502" y="117661"/>
                  </a:lnTo>
                  <a:lnTo>
                    <a:pt x="122787" y="106233"/>
                  </a:lnTo>
                  <a:lnTo>
                    <a:pt x="82676" y="84531"/>
                  </a:lnTo>
                  <a:lnTo>
                    <a:pt x="0" y="144779"/>
                  </a:lnTo>
                  <a:lnTo>
                    <a:pt x="46672" y="208826"/>
                  </a:lnTo>
                  <a:lnTo>
                    <a:pt x="92129" y="227793"/>
                  </a:lnTo>
                  <a:lnTo>
                    <a:pt x="139276" y="239132"/>
                  </a:lnTo>
                  <a:lnTo>
                    <a:pt x="187208" y="242913"/>
                  </a:lnTo>
                  <a:lnTo>
                    <a:pt x="235018" y="239207"/>
                  </a:lnTo>
                  <a:lnTo>
                    <a:pt x="281802" y="228084"/>
                  </a:lnTo>
                  <a:lnTo>
                    <a:pt x="326654" y="209615"/>
                  </a:lnTo>
                  <a:lnTo>
                    <a:pt x="368668" y="183870"/>
                  </a:lnTo>
                  <a:lnTo>
                    <a:pt x="413976" y="144674"/>
                  </a:lnTo>
                  <a:lnTo>
                    <a:pt x="449287" y="100988"/>
                  </a:lnTo>
                  <a:lnTo>
                    <a:pt x="474560" y="53709"/>
                  </a:lnTo>
                  <a:lnTo>
                    <a:pt x="489750" y="3733"/>
                  </a:lnTo>
                  <a:lnTo>
                    <a:pt x="364350" y="0"/>
                  </a:lnTo>
                  <a:close/>
                </a:path>
              </a:pathLst>
            </a:custGeom>
            <a:solidFill>
              <a:srgbClr val="F87439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563207" y="7646806"/>
              <a:ext cx="198755" cy="283845"/>
            </a:xfrm>
            <a:custGeom>
              <a:avLst/>
              <a:gdLst/>
              <a:ahLst/>
              <a:cxnLst/>
              <a:rect l="l" t="t" r="r" b="b"/>
              <a:pathLst>
                <a:path w="198754" h="283845">
                  <a:moveTo>
                    <a:pt x="82600" y="0"/>
                  </a:moveTo>
                  <a:lnTo>
                    <a:pt x="0" y="60185"/>
                  </a:lnTo>
                  <a:lnTo>
                    <a:pt x="11582" y="106950"/>
                  </a:lnTo>
                  <a:lnTo>
                    <a:pt x="30054" y="150821"/>
                  </a:lnTo>
                  <a:lnTo>
                    <a:pt x="54910" y="191104"/>
                  </a:lnTo>
                  <a:lnTo>
                    <a:pt x="85642" y="227104"/>
                  </a:lnTo>
                  <a:lnTo>
                    <a:pt x="121745" y="258126"/>
                  </a:lnTo>
                  <a:lnTo>
                    <a:pt x="162712" y="283476"/>
                  </a:lnTo>
                  <a:lnTo>
                    <a:pt x="198640" y="159245"/>
                  </a:lnTo>
                  <a:lnTo>
                    <a:pt x="175613" y="139953"/>
                  </a:lnTo>
                  <a:lnTo>
                    <a:pt x="156141" y="117336"/>
                  </a:lnTo>
                  <a:lnTo>
                    <a:pt x="140578" y="91874"/>
                  </a:lnTo>
                  <a:lnTo>
                    <a:pt x="129273" y="64046"/>
                  </a:lnTo>
                  <a:lnTo>
                    <a:pt x="82600" y="0"/>
                  </a:lnTo>
                  <a:close/>
                </a:path>
              </a:pathLst>
            </a:custGeom>
            <a:solidFill>
              <a:srgbClr val="FF803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559060" y="7349339"/>
              <a:ext cx="340360" cy="361950"/>
            </a:xfrm>
            <a:custGeom>
              <a:avLst/>
              <a:gdLst/>
              <a:ahLst/>
              <a:cxnLst/>
              <a:rect l="l" t="t" r="r" b="b"/>
              <a:pathLst>
                <a:path w="340359" h="361950">
                  <a:moveTo>
                    <a:pt x="294596" y="0"/>
                  </a:moveTo>
                  <a:lnTo>
                    <a:pt x="249767" y="4788"/>
                  </a:lnTo>
                  <a:lnTo>
                    <a:pt x="206285" y="16301"/>
                  </a:lnTo>
                  <a:lnTo>
                    <a:pt x="164931" y="34336"/>
                  </a:lnTo>
                  <a:lnTo>
                    <a:pt x="126482" y="58691"/>
                  </a:lnTo>
                  <a:lnTo>
                    <a:pt x="89103" y="90796"/>
                  </a:lnTo>
                  <a:lnTo>
                    <a:pt x="57783" y="127835"/>
                  </a:lnTo>
                  <a:lnTo>
                    <a:pt x="32867" y="168967"/>
                  </a:lnTo>
                  <a:lnTo>
                    <a:pt x="14700" y="213354"/>
                  </a:lnTo>
                  <a:lnTo>
                    <a:pt x="3630" y="260156"/>
                  </a:lnTo>
                  <a:lnTo>
                    <a:pt x="0" y="308534"/>
                  </a:lnTo>
                  <a:lnTo>
                    <a:pt x="4156" y="357649"/>
                  </a:lnTo>
                  <a:lnTo>
                    <a:pt x="133416" y="361510"/>
                  </a:lnTo>
                  <a:lnTo>
                    <a:pt x="124976" y="316664"/>
                  </a:lnTo>
                  <a:lnTo>
                    <a:pt x="127465" y="271528"/>
                  </a:lnTo>
                  <a:lnTo>
                    <a:pt x="140651" y="228373"/>
                  </a:lnTo>
                  <a:lnTo>
                    <a:pt x="164302" y="189470"/>
                  </a:lnTo>
                  <a:lnTo>
                    <a:pt x="198186" y="157091"/>
                  </a:lnTo>
                  <a:lnTo>
                    <a:pt x="256285" y="128916"/>
                  </a:lnTo>
                  <a:lnTo>
                    <a:pt x="288155" y="123747"/>
                  </a:lnTo>
                  <a:lnTo>
                    <a:pt x="320728" y="124858"/>
                  </a:lnTo>
                  <a:lnTo>
                    <a:pt x="339994" y="2138"/>
                  </a:lnTo>
                  <a:lnTo>
                    <a:pt x="294596" y="0"/>
                  </a:lnTo>
                  <a:close/>
                </a:path>
              </a:pathLst>
            </a:custGeom>
            <a:solidFill>
              <a:srgbClr val="F87439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559058" y="7349349"/>
              <a:ext cx="615315" cy="615315"/>
            </a:xfrm>
            <a:custGeom>
              <a:avLst/>
              <a:gdLst/>
              <a:ahLst/>
              <a:cxnLst/>
              <a:rect l="l" t="t" r="r" b="b"/>
              <a:pathLst>
                <a:path w="615315" h="615315">
                  <a:moveTo>
                    <a:pt x="614934" y="328739"/>
                  </a:moveTo>
                  <a:lnTo>
                    <a:pt x="611581" y="280797"/>
                  </a:lnTo>
                  <a:lnTo>
                    <a:pt x="599770" y="232740"/>
                  </a:lnTo>
                  <a:lnTo>
                    <a:pt x="579462" y="185254"/>
                  </a:lnTo>
                  <a:lnTo>
                    <a:pt x="550659" y="139014"/>
                  </a:lnTo>
                  <a:lnTo>
                    <a:pt x="520585" y="102755"/>
                  </a:lnTo>
                  <a:lnTo>
                    <a:pt x="509549" y="91617"/>
                  </a:lnTo>
                  <a:lnTo>
                    <a:pt x="275005" y="262521"/>
                  </a:lnTo>
                  <a:lnTo>
                    <a:pt x="344792" y="358279"/>
                  </a:lnTo>
                  <a:lnTo>
                    <a:pt x="479094" y="260400"/>
                  </a:lnTo>
                  <a:lnTo>
                    <a:pt x="488975" y="287477"/>
                  </a:lnTo>
                  <a:lnTo>
                    <a:pt x="493204" y="315722"/>
                  </a:lnTo>
                  <a:lnTo>
                    <a:pt x="491718" y="344233"/>
                  </a:lnTo>
                  <a:lnTo>
                    <a:pt x="484454" y="372173"/>
                  </a:lnTo>
                  <a:lnTo>
                    <a:pt x="459244" y="417436"/>
                  </a:lnTo>
                  <a:lnTo>
                    <a:pt x="417245" y="457517"/>
                  </a:lnTo>
                  <a:lnTo>
                    <a:pt x="376047" y="479844"/>
                  </a:lnTo>
                  <a:lnTo>
                    <a:pt x="331800" y="490435"/>
                  </a:lnTo>
                  <a:lnTo>
                    <a:pt x="286702" y="489775"/>
                  </a:lnTo>
                  <a:lnTo>
                    <a:pt x="242976" y="478345"/>
                  </a:lnTo>
                  <a:lnTo>
                    <a:pt x="202869" y="456641"/>
                  </a:lnTo>
                  <a:lnTo>
                    <a:pt x="160286" y="414794"/>
                  </a:lnTo>
                  <a:lnTo>
                    <a:pt x="133413" y="361505"/>
                  </a:lnTo>
                  <a:lnTo>
                    <a:pt x="124968" y="316661"/>
                  </a:lnTo>
                  <a:lnTo>
                    <a:pt x="127457" y="271526"/>
                  </a:lnTo>
                  <a:lnTo>
                    <a:pt x="140652" y="228371"/>
                  </a:lnTo>
                  <a:lnTo>
                    <a:pt x="164299" y="189471"/>
                  </a:lnTo>
                  <a:lnTo>
                    <a:pt x="198183" y="157086"/>
                  </a:lnTo>
                  <a:lnTo>
                    <a:pt x="256286" y="128905"/>
                  </a:lnTo>
                  <a:lnTo>
                    <a:pt x="288150" y="123748"/>
                  </a:lnTo>
                  <a:lnTo>
                    <a:pt x="320725" y="124853"/>
                  </a:lnTo>
                  <a:lnTo>
                    <a:pt x="339991" y="2133"/>
                  </a:lnTo>
                  <a:lnTo>
                    <a:pt x="294589" y="0"/>
                  </a:lnTo>
                  <a:lnTo>
                    <a:pt x="249758" y="4787"/>
                  </a:lnTo>
                  <a:lnTo>
                    <a:pt x="206286" y="16294"/>
                  </a:lnTo>
                  <a:lnTo>
                    <a:pt x="164922" y="34328"/>
                  </a:lnTo>
                  <a:lnTo>
                    <a:pt x="126479" y="58686"/>
                  </a:lnTo>
                  <a:lnTo>
                    <a:pt x="89103" y="90792"/>
                  </a:lnTo>
                  <a:lnTo>
                    <a:pt x="57785" y="127825"/>
                  </a:lnTo>
                  <a:lnTo>
                    <a:pt x="32867" y="168960"/>
                  </a:lnTo>
                  <a:lnTo>
                    <a:pt x="14693" y="213347"/>
                  </a:lnTo>
                  <a:lnTo>
                    <a:pt x="3632" y="260146"/>
                  </a:lnTo>
                  <a:lnTo>
                    <a:pt x="0" y="308533"/>
                  </a:lnTo>
                  <a:lnTo>
                    <a:pt x="4140" y="357644"/>
                  </a:lnTo>
                  <a:lnTo>
                    <a:pt x="15722" y="404418"/>
                  </a:lnTo>
                  <a:lnTo>
                    <a:pt x="34201" y="448284"/>
                  </a:lnTo>
                  <a:lnTo>
                    <a:pt x="59055" y="488569"/>
                  </a:lnTo>
                  <a:lnTo>
                    <a:pt x="89789" y="524573"/>
                  </a:lnTo>
                  <a:lnTo>
                    <a:pt x="125895" y="555586"/>
                  </a:lnTo>
                  <a:lnTo>
                    <a:pt x="166852" y="580936"/>
                  </a:lnTo>
                  <a:lnTo>
                    <a:pt x="212331" y="599909"/>
                  </a:lnTo>
                  <a:lnTo>
                    <a:pt x="259473" y="611251"/>
                  </a:lnTo>
                  <a:lnTo>
                    <a:pt x="307403" y="615022"/>
                  </a:lnTo>
                  <a:lnTo>
                    <a:pt x="355219" y="611314"/>
                  </a:lnTo>
                  <a:lnTo>
                    <a:pt x="401993" y="600202"/>
                  </a:lnTo>
                  <a:lnTo>
                    <a:pt x="446849" y="581723"/>
                  </a:lnTo>
                  <a:lnTo>
                    <a:pt x="488861" y="555980"/>
                  </a:lnTo>
                  <a:lnTo>
                    <a:pt x="534174" y="516788"/>
                  </a:lnTo>
                  <a:lnTo>
                    <a:pt x="569480" y="473100"/>
                  </a:lnTo>
                  <a:lnTo>
                    <a:pt x="594753" y="425818"/>
                  </a:lnTo>
                  <a:lnTo>
                    <a:pt x="609942" y="375843"/>
                  </a:lnTo>
                  <a:lnTo>
                    <a:pt x="614934" y="328739"/>
                  </a:lnTo>
                  <a:close/>
                </a:path>
              </a:pathLst>
            </a:custGeom>
            <a:solidFill>
              <a:srgbClr val="EAA05E">
                <a:alpha val="496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735068" y="7743310"/>
              <a:ext cx="789021" cy="718797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0504264" y="8256579"/>
              <a:ext cx="203200" cy="303530"/>
            </a:xfrm>
            <a:custGeom>
              <a:avLst/>
              <a:gdLst/>
              <a:ahLst/>
              <a:cxnLst/>
              <a:rect l="l" t="t" r="r" b="b"/>
              <a:pathLst>
                <a:path w="203200" h="303529">
                  <a:moveTo>
                    <a:pt x="104671" y="302298"/>
                  </a:moveTo>
                  <a:lnTo>
                    <a:pt x="75044" y="302298"/>
                  </a:lnTo>
                  <a:lnTo>
                    <a:pt x="90639" y="303212"/>
                  </a:lnTo>
                  <a:lnTo>
                    <a:pt x="98361" y="303504"/>
                  </a:lnTo>
                  <a:lnTo>
                    <a:pt x="103720" y="302653"/>
                  </a:lnTo>
                  <a:lnTo>
                    <a:pt x="104671" y="302298"/>
                  </a:lnTo>
                  <a:close/>
                </a:path>
                <a:path w="203200" h="303529">
                  <a:moveTo>
                    <a:pt x="24916" y="223735"/>
                  </a:moveTo>
                  <a:lnTo>
                    <a:pt x="19786" y="223735"/>
                  </a:lnTo>
                  <a:lnTo>
                    <a:pt x="23418" y="224840"/>
                  </a:lnTo>
                  <a:lnTo>
                    <a:pt x="33769" y="229387"/>
                  </a:lnTo>
                  <a:lnTo>
                    <a:pt x="41655" y="233629"/>
                  </a:lnTo>
                  <a:lnTo>
                    <a:pt x="49898" y="243598"/>
                  </a:lnTo>
                  <a:lnTo>
                    <a:pt x="46278" y="269913"/>
                  </a:lnTo>
                  <a:lnTo>
                    <a:pt x="45821" y="283844"/>
                  </a:lnTo>
                  <a:lnTo>
                    <a:pt x="46634" y="295490"/>
                  </a:lnTo>
                  <a:lnTo>
                    <a:pt x="52412" y="298818"/>
                  </a:lnTo>
                  <a:lnTo>
                    <a:pt x="62242" y="302958"/>
                  </a:lnTo>
                  <a:lnTo>
                    <a:pt x="75044" y="302298"/>
                  </a:lnTo>
                  <a:lnTo>
                    <a:pt x="104671" y="302298"/>
                  </a:lnTo>
                  <a:lnTo>
                    <a:pt x="108711" y="300786"/>
                  </a:lnTo>
                  <a:lnTo>
                    <a:pt x="119659" y="299338"/>
                  </a:lnTo>
                  <a:lnTo>
                    <a:pt x="126657" y="299338"/>
                  </a:lnTo>
                  <a:lnTo>
                    <a:pt x="137223" y="298754"/>
                  </a:lnTo>
                  <a:lnTo>
                    <a:pt x="148429" y="298754"/>
                  </a:lnTo>
                  <a:lnTo>
                    <a:pt x="153256" y="296329"/>
                  </a:lnTo>
                  <a:lnTo>
                    <a:pt x="86182" y="296329"/>
                  </a:lnTo>
                  <a:lnTo>
                    <a:pt x="51333" y="291833"/>
                  </a:lnTo>
                  <a:lnTo>
                    <a:pt x="52335" y="269913"/>
                  </a:lnTo>
                  <a:lnTo>
                    <a:pt x="52387" y="240461"/>
                  </a:lnTo>
                  <a:lnTo>
                    <a:pt x="41630" y="229577"/>
                  </a:lnTo>
                  <a:lnTo>
                    <a:pt x="26352" y="224091"/>
                  </a:lnTo>
                  <a:lnTo>
                    <a:pt x="24916" y="223735"/>
                  </a:lnTo>
                  <a:close/>
                </a:path>
                <a:path w="203200" h="303529">
                  <a:moveTo>
                    <a:pt x="148429" y="298754"/>
                  </a:moveTo>
                  <a:lnTo>
                    <a:pt x="137223" y="298754"/>
                  </a:lnTo>
                  <a:lnTo>
                    <a:pt x="140792" y="300062"/>
                  </a:lnTo>
                  <a:lnTo>
                    <a:pt x="145745" y="300062"/>
                  </a:lnTo>
                  <a:lnTo>
                    <a:pt x="148429" y="298754"/>
                  </a:lnTo>
                  <a:close/>
                </a:path>
                <a:path w="203200" h="303529">
                  <a:moveTo>
                    <a:pt x="129870" y="287985"/>
                  </a:moveTo>
                  <a:lnTo>
                    <a:pt x="124244" y="289623"/>
                  </a:lnTo>
                  <a:lnTo>
                    <a:pt x="118325" y="291210"/>
                  </a:lnTo>
                  <a:lnTo>
                    <a:pt x="112915" y="293014"/>
                  </a:lnTo>
                  <a:lnTo>
                    <a:pt x="86182" y="296329"/>
                  </a:lnTo>
                  <a:lnTo>
                    <a:pt x="153256" y="296329"/>
                  </a:lnTo>
                  <a:lnTo>
                    <a:pt x="156451" y="294754"/>
                  </a:lnTo>
                  <a:lnTo>
                    <a:pt x="158991" y="294563"/>
                  </a:lnTo>
                  <a:lnTo>
                    <a:pt x="163969" y="294563"/>
                  </a:lnTo>
                  <a:lnTo>
                    <a:pt x="171296" y="288366"/>
                  </a:lnTo>
                  <a:lnTo>
                    <a:pt x="137452" y="288366"/>
                  </a:lnTo>
                  <a:lnTo>
                    <a:pt x="133642" y="288315"/>
                  </a:lnTo>
                  <a:lnTo>
                    <a:pt x="129870" y="287985"/>
                  </a:lnTo>
                  <a:close/>
                </a:path>
                <a:path w="203200" h="303529">
                  <a:moveTo>
                    <a:pt x="163969" y="294563"/>
                  </a:moveTo>
                  <a:lnTo>
                    <a:pt x="158991" y="294563"/>
                  </a:lnTo>
                  <a:lnTo>
                    <a:pt x="161480" y="294589"/>
                  </a:lnTo>
                  <a:lnTo>
                    <a:pt x="163969" y="294563"/>
                  </a:lnTo>
                  <a:close/>
                </a:path>
                <a:path w="203200" h="303529">
                  <a:moveTo>
                    <a:pt x="108788" y="0"/>
                  </a:moveTo>
                  <a:lnTo>
                    <a:pt x="69951" y="4762"/>
                  </a:lnTo>
                  <a:lnTo>
                    <a:pt x="100837" y="10045"/>
                  </a:lnTo>
                  <a:lnTo>
                    <a:pt x="100634" y="58470"/>
                  </a:lnTo>
                  <a:lnTo>
                    <a:pt x="115747" y="78574"/>
                  </a:lnTo>
                  <a:lnTo>
                    <a:pt x="101549" y="102006"/>
                  </a:lnTo>
                  <a:lnTo>
                    <a:pt x="170548" y="130340"/>
                  </a:lnTo>
                  <a:lnTo>
                    <a:pt x="139665" y="164449"/>
                  </a:lnTo>
                  <a:lnTo>
                    <a:pt x="130594" y="184022"/>
                  </a:lnTo>
                  <a:lnTo>
                    <a:pt x="168821" y="235521"/>
                  </a:lnTo>
                  <a:lnTo>
                    <a:pt x="166001" y="278955"/>
                  </a:lnTo>
                  <a:lnTo>
                    <a:pt x="159801" y="281144"/>
                  </a:lnTo>
                  <a:lnTo>
                    <a:pt x="153633" y="283430"/>
                  </a:lnTo>
                  <a:lnTo>
                    <a:pt x="147486" y="285818"/>
                  </a:lnTo>
                  <a:lnTo>
                    <a:pt x="141350" y="288315"/>
                  </a:lnTo>
                  <a:lnTo>
                    <a:pt x="137452" y="288366"/>
                  </a:lnTo>
                  <a:lnTo>
                    <a:pt x="171296" y="288366"/>
                  </a:lnTo>
                  <a:lnTo>
                    <a:pt x="172356" y="287469"/>
                  </a:lnTo>
                  <a:lnTo>
                    <a:pt x="197891" y="266433"/>
                  </a:lnTo>
                  <a:lnTo>
                    <a:pt x="199491" y="262483"/>
                  </a:lnTo>
                  <a:lnTo>
                    <a:pt x="201249" y="258279"/>
                  </a:lnTo>
                  <a:lnTo>
                    <a:pt x="189750" y="258279"/>
                  </a:lnTo>
                  <a:lnTo>
                    <a:pt x="186156" y="223291"/>
                  </a:lnTo>
                  <a:lnTo>
                    <a:pt x="166039" y="196126"/>
                  </a:lnTo>
                  <a:lnTo>
                    <a:pt x="153098" y="180644"/>
                  </a:lnTo>
                  <a:lnTo>
                    <a:pt x="153923" y="166992"/>
                  </a:lnTo>
                  <a:lnTo>
                    <a:pt x="161518" y="149351"/>
                  </a:lnTo>
                  <a:lnTo>
                    <a:pt x="179616" y="137883"/>
                  </a:lnTo>
                  <a:lnTo>
                    <a:pt x="193128" y="125818"/>
                  </a:lnTo>
                  <a:lnTo>
                    <a:pt x="183121" y="115722"/>
                  </a:lnTo>
                  <a:lnTo>
                    <a:pt x="118440" y="92544"/>
                  </a:lnTo>
                  <a:lnTo>
                    <a:pt x="133426" y="73939"/>
                  </a:lnTo>
                  <a:lnTo>
                    <a:pt x="123939" y="59918"/>
                  </a:lnTo>
                  <a:lnTo>
                    <a:pt x="108965" y="46786"/>
                  </a:lnTo>
                  <a:lnTo>
                    <a:pt x="108788" y="0"/>
                  </a:lnTo>
                  <a:close/>
                </a:path>
                <a:path w="203200" h="303529">
                  <a:moveTo>
                    <a:pt x="202730" y="254596"/>
                  </a:moveTo>
                  <a:lnTo>
                    <a:pt x="189750" y="258279"/>
                  </a:lnTo>
                  <a:lnTo>
                    <a:pt x="201249" y="258279"/>
                  </a:lnTo>
                  <a:lnTo>
                    <a:pt x="202730" y="254596"/>
                  </a:lnTo>
                  <a:close/>
                </a:path>
                <a:path w="203200" h="303529">
                  <a:moveTo>
                    <a:pt x="0" y="202463"/>
                  </a:moveTo>
                  <a:lnTo>
                    <a:pt x="7353" y="220662"/>
                  </a:lnTo>
                  <a:lnTo>
                    <a:pt x="10871" y="220992"/>
                  </a:lnTo>
                  <a:lnTo>
                    <a:pt x="16751" y="222796"/>
                  </a:lnTo>
                  <a:lnTo>
                    <a:pt x="17322" y="224154"/>
                  </a:lnTo>
                  <a:lnTo>
                    <a:pt x="19786" y="223735"/>
                  </a:lnTo>
                  <a:lnTo>
                    <a:pt x="24916" y="223735"/>
                  </a:lnTo>
                  <a:lnTo>
                    <a:pt x="18199" y="222072"/>
                  </a:lnTo>
                  <a:lnTo>
                    <a:pt x="9372" y="219252"/>
                  </a:lnTo>
                  <a:lnTo>
                    <a:pt x="0" y="202463"/>
                  </a:lnTo>
                  <a:close/>
                </a:path>
              </a:pathLst>
            </a:custGeom>
            <a:solidFill>
              <a:srgbClr val="FF70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20001" y="486003"/>
              <a:ext cx="13680440" cy="9720580"/>
            </a:xfrm>
            <a:custGeom>
              <a:avLst/>
              <a:gdLst/>
              <a:ahLst/>
              <a:cxnLst/>
              <a:rect l="l" t="t" r="r" b="b"/>
              <a:pathLst>
                <a:path w="13680440" h="9720580">
                  <a:moveTo>
                    <a:pt x="0" y="0"/>
                  </a:moveTo>
                  <a:lnTo>
                    <a:pt x="6120003" y="0"/>
                  </a:lnTo>
                  <a:lnTo>
                    <a:pt x="6120003" y="9719995"/>
                  </a:lnTo>
                  <a:lnTo>
                    <a:pt x="0" y="9719995"/>
                  </a:lnTo>
                  <a:lnTo>
                    <a:pt x="0" y="0"/>
                  </a:lnTo>
                  <a:close/>
                </a:path>
                <a:path w="13680440" h="9720580">
                  <a:moveTo>
                    <a:pt x="7560005" y="0"/>
                  </a:moveTo>
                  <a:lnTo>
                    <a:pt x="13680008" y="0"/>
                  </a:lnTo>
                  <a:lnTo>
                    <a:pt x="13680008" y="9719995"/>
                  </a:lnTo>
                  <a:lnTo>
                    <a:pt x="7560005" y="9719995"/>
                  </a:lnTo>
                  <a:lnTo>
                    <a:pt x="7560005" y="0"/>
                  </a:lnTo>
                  <a:close/>
                </a:path>
              </a:pathLst>
            </a:custGeom>
            <a:ln w="12700">
              <a:solidFill>
                <a:srgbClr val="CCF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707311" y="10065997"/>
            <a:ext cx="130810" cy="1854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spc="-135" dirty="0">
                <a:solidFill>
                  <a:srgbClr val="393939"/>
                </a:solidFill>
                <a:latin typeface="Lucida Sans Unicode"/>
                <a:cs typeface="Lucida Sans Unicode"/>
              </a:rPr>
              <a:t>15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3036</Words>
  <Application>Microsoft Office PowerPoint</Application>
  <PresentationFormat>사용자 지정</PresentationFormat>
  <Paragraphs>676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Source Han Serif KR ExtraLight</vt:lpstr>
      <vt:lpstr>Gulim</vt:lpstr>
      <vt:lpstr>Dotum</vt:lpstr>
      <vt:lpstr>Arial</vt:lpstr>
      <vt:lpstr>Calibri</vt:lpstr>
      <vt:lpstr>Lucida Sans Unicode</vt:lpstr>
      <vt:lpstr>Segoe UI Symbol</vt:lpstr>
      <vt:lpstr>Times New Roman</vt:lpstr>
      <vt:lpstr>Office Theme</vt:lpstr>
      <vt:lpstr>2022</vt:lpstr>
      <vt:lpstr>PowerPoint 프레젠테이션</vt:lpstr>
      <vt:lpstr>목차</vt:lpstr>
      <vt:lpstr>광고 운영 전략</vt:lpstr>
      <vt:lpstr>PowerPoint 프레젠테이션</vt:lpstr>
      <vt:lpstr>주요 매체들은 어떤 업종에서 주로 활용될까?</vt:lpstr>
      <vt:lpstr>PowerPoint 프레젠테이션</vt:lpstr>
      <vt:lpstr>추석 마케팅을 위한 광고 기간을 얼마나 잡아야 할까?</vt:lpstr>
      <vt:lpstr>가을 주요 키워드, 이슈별 크리에이티브 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가을 ebook_220822</dc:title>
  <cp:lastModifiedBy>20-A-001</cp:lastModifiedBy>
  <cp:revision>2</cp:revision>
  <dcterms:created xsi:type="dcterms:W3CDTF">2022-10-17T05:10:07Z</dcterms:created>
  <dcterms:modified xsi:type="dcterms:W3CDTF">2022-10-17T06:09:25Z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2022-08-23T00:00:00Z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2022-10-17T00:00:00Z</vt:filetime>
  </property>
  <property fmtid="{D5CDD505-2E9C-101B-9397-08002B2CF9AE}" pid="5" name="Producer">
    <vt:lpwstr>Adobe PDF library 15.00</vt:lpwstr>
  </property>
</Properties>
</file>